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72" r:id="rId7"/>
    <p:sldId id="271" r:id="rId8"/>
    <p:sldId id="270" r:id="rId9"/>
    <p:sldId id="269" r:id="rId10"/>
    <p:sldId id="260" r:id="rId11"/>
    <p:sldId id="261" r:id="rId12"/>
    <p:sldId id="273" r:id="rId13"/>
    <p:sldId id="262" r:id="rId14"/>
    <p:sldId id="263" r:id="rId15"/>
    <p:sldId id="274" r:id="rId16"/>
    <p:sldId id="264" r:id="rId17"/>
    <p:sldId id="265" r:id="rId18"/>
    <p:sldId id="277" r:id="rId19"/>
    <p:sldId id="275" r:id="rId20"/>
    <p:sldId id="266" r:id="rId21"/>
    <p:sldId id="267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55" autoAdjust="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inpop.com/science/matterandchemistry/matterchangingstates/" TargetMode="External"/><Relationship Id="rId1" Type="http://schemas.openxmlformats.org/officeDocument/2006/relationships/hyperlink" Target="http://teacher.scholastic.com/activities/studyjams/matter_states/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inpop.com/science/matterandchemistry/matterchangingstates/" TargetMode="External"/><Relationship Id="rId1" Type="http://schemas.openxmlformats.org/officeDocument/2006/relationships/hyperlink" Target="http://teacher.scholastic.com/activities/studyjams/matter_state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867B36-34E0-44F6-B5E2-DB94A748C529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0025303-69EC-419A-8071-8047BAEBF2A3}">
      <dgm:prSet/>
      <dgm:spPr/>
      <dgm:t>
        <a:bodyPr/>
        <a:lstStyle/>
        <a:p>
          <a:pPr rtl="0"/>
          <a:r>
            <a:rPr lang="en-US" dirty="0" smtClean="0"/>
            <a:t>Change of state: a physical change that occurs when matter changes from one state to another, such as a liquid to gas</a:t>
          </a:r>
          <a:endParaRPr lang="en-US" dirty="0"/>
        </a:p>
      </dgm:t>
    </dgm:pt>
    <dgm:pt modelId="{473B4951-6D86-451C-A6D4-DFDBC4994AB7}" type="parTrans" cxnId="{CDF47783-CBEE-43EA-8870-293664D45112}">
      <dgm:prSet/>
      <dgm:spPr/>
      <dgm:t>
        <a:bodyPr/>
        <a:lstStyle/>
        <a:p>
          <a:endParaRPr lang="en-US"/>
        </a:p>
      </dgm:t>
    </dgm:pt>
    <dgm:pt modelId="{14E5370F-B25F-4F63-94CD-C22E30BC90F1}" type="sibTrans" cxnId="{CDF47783-CBEE-43EA-8870-293664D45112}">
      <dgm:prSet/>
      <dgm:spPr/>
      <dgm:t>
        <a:bodyPr/>
        <a:lstStyle/>
        <a:p>
          <a:endParaRPr lang="en-US"/>
        </a:p>
      </dgm:t>
    </dgm:pt>
    <dgm:pt modelId="{60E9BE15-C7EA-402F-A43B-E658AA77D718}">
      <dgm:prSet/>
      <dgm:spPr/>
      <dgm:t>
        <a:bodyPr/>
        <a:lstStyle/>
        <a:p>
          <a:pPr rtl="0"/>
          <a:r>
            <a:rPr lang="en-US" dirty="0" smtClean="0"/>
            <a:t>Physical change: a change in which a substance remains the same substance</a:t>
          </a:r>
          <a:endParaRPr lang="en-US" dirty="0"/>
        </a:p>
      </dgm:t>
    </dgm:pt>
    <dgm:pt modelId="{49B907AF-ED44-43AB-927F-B701272AA43F}" type="parTrans" cxnId="{10FE6578-88F5-4F60-A62A-CEE96E39AC01}">
      <dgm:prSet/>
      <dgm:spPr/>
      <dgm:t>
        <a:bodyPr/>
        <a:lstStyle/>
        <a:p>
          <a:endParaRPr lang="en-US"/>
        </a:p>
      </dgm:t>
    </dgm:pt>
    <dgm:pt modelId="{8A7AEF3C-4A02-4B56-961B-A77D6B2693E0}" type="sibTrans" cxnId="{10FE6578-88F5-4F60-A62A-CEE96E39AC01}">
      <dgm:prSet/>
      <dgm:spPr/>
      <dgm:t>
        <a:bodyPr/>
        <a:lstStyle/>
        <a:p>
          <a:endParaRPr lang="en-US"/>
        </a:p>
      </dgm:t>
    </dgm:pt>
    <dgm:pt modelId="{27144089-E8AA-4A8B-A5EC-F925852755E6}" type="pres">
      <dgm:prSet presAssocID="{75867B36-34E0-44F6-B5E2-DB94A748C52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AF635C-53AC-4DA5-ADC9-9F13212AFA69}" type="pres">
      <dgm:prSet presAssocID="{90025303-69EC-419A-8071-8047BAEBF2A3}" presName="composite" presStyleCnt="0"/>
      <dgm:spPr/>
    </dgm:pt>
    <dgm:pt modelId="{3323032B-931B-4707-84F6-BFA4CC57B9C9}" type="pres">
      <dgm:prSet presAssocID="{90025303-69EC-419A-8071-8047BAEBF2A3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B911B41-884D-4C4E-99CD-822327599227}" type="pres">
      <dgm:prSet presAssocID="{90025303-69EC-419A-8071-8047BAEBF2A3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8B572-7FDF-4048-AEB2-37820FF5A0C1}" type="pres">
      <dgm:prSet presAssocID="{14E5370F-B25F-4F63-94CD-C22E30BC90F1}" presName="spacing" presStyleCnt="0"/>
      <dgm:spPr/>
    </dgm:pt>
    <dgm:pt modelId="{F2CABB3E-DF1B-47CC-81D4-8E0BA16BF4A6}" type="pres">
      <dgm:prSet presAssocID="{60E9BE15-C7EA-402F-A43B-E658AA77D718}" presName="composite" presStyleCnt="0"/>
      <dgm:spPr/>
    </dgm:pt>
    <dgm:pt modelId="{65A815A8-5FAC-47D1-B858-0E77B15D021D}" type="pres">
      <dgm:prSet presAssocID="{60E9BE15-C7EA-402F-A43B-E658AA77D718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2CCA2FF-069A-47ED-B705-FA6E02568DC5}" type="pres">
      <dgm:prSet presAssocID="{60E9BE15-C7EA-402F-A43B-E658AA77D718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A488E9-2DF1-4D60-81DD-3DA94D58740D}" type="presOf" srcId="{75867B36-34E0-44F6-B5E2-DB94A748C529}" destId="{27144089-E8AA-4A8B-A5EC-F925852755E6}" srcOrd="0" destOrd="0" presId="urn:microsoft.com/office/officeart/2005/8/layout/vList3"/>
    <dgm:cxn modelId="{C0D8541C-93BD-4920-A264-3ADB82B62FA6}" type="presOf" srcId="{60E9BE15-C7EA-402F-A43B-E658AA77D718}" destId="{92CCA2FF-069A-47ED-B705-FA6E02568DC5}" srcOrd="0" destOrd="0" presId="urn:microsoft.com/office/officeart/2005/8/layout/vList3"/>
    <dgm:cxn modelId="{0C2D4E39-8BB0-4E29-BD3C-2A124D228AF8}" type="presOf" srcId="{90025303-69EC-419A-8071-8047BAEBF2A3}" destId="{3B911B41-884D-4C4E-99CD-822327599227}" srcOrd="0" destOrd="0" presId="urn:microsoft.com/office/officeart/2005/8/layout/vList3"/>
    <dgm:cxn modelId="{CDF47783-CBEE-43EA-8870-293664D45112}" srcId="{75867B36-34E0-44F6-B5E2-DB94A748C529}" destId="{90025303-69EC-419A-8071-8047BAEBF2A3}" srcOrd="0" destOrd="0" parTransId="{473B4951-6D86-451C-A6D4-DFDBC4994AB7}" sibTransId="{14E5370F-B25F-4F63-94CD-C22E30BC90F1}"/>
    <dgm:cxn modelId="{10FE6578-88F5-4F60-A62A-CEE96E39AC01}" srcId="{75867B36-34E0-44F6-B5E2-DB94A748C529}" destId="{60E9BE15-C7EA-402F-A43B-E658AA77D718}" srcOrd="1" destOrd="0" parTransId="{49B907AF-ED44-43AB-927F-B701272AA43F}" sibTransId="{8A7AEF3C-4A02-4B56-961B-A77D6B2693E0}"/>
    <dgm:cxn modelId="{A8CB1B84-0C81-48F0-8546-41DF4564B099}" type="presParOf" srcId="{27144089-E8AA-4A8B-A5EC-F925852755E6}" destId="{87AF635C-53AC-4DA5-ADC9-9F13212AFA69}" srcOrd="0" destOrd="0" presId="urn:microsoft.com/office/officeart/2005/8/layout/vList3"/>
    <dgm:cxn modelId="{BE303062-35D8-469B-A911-8732860A67CA}" type="presParOf" srcId="{87AF635C-53AC-4DA5-ADC9-9F13212AFA69}" destId="{3323032B-931B-4707-84F6-BFA4CC57B9C9}" srcOrd="0" destOrd="0" presId="urn:microsoft.com/office/officeart/2005/8/layout/vList3"/>
    <dgm:cxn modelId="{4ED725AD-BDA7-4524-B06B-C63FC00F6767}" type="presParOf" srcId="{87AF635C-53AC-4DA5-ADC9-9F13212AFA69}" destId="{3B911B41-884D-4C4E-99CD-822327599227}" srcOrd="1" destOrd="0" presId="urn:microsoft.com/office/officeart/2005/8/layout/vList3"/>
    <dgm:cxn modelId="{1D10496C-C2F7-452C-9B72-1100493699AB}" type="presParOf" srcId="{27144089-E8AA-4A8B-A5EC-F925852755E6}" destId="{8028B572-7FDF-4048-AEB2-37820FF5A0C1}" srcOrd="1" destOrd="0" presId="urn:microsoft.com/office/officeart/2005/8/layout/vList3"/>
    <dgm:cxn modelId="{BF1B7BA6-C7A2-4C40-A854-541BD029F2C2}" type="presParOf" srcId="{27144089-E8AA-4A8B-A5EC-F925852755E6}" destId="{F2CABB3E-DF1B-47CC-81D4-8E0BA16BF4A6}" srcOrd="2" destOrd="0" presId="urn:microsoft.com/office/officeart/2005/8/layout/vList3"/>
    <dgm:cxn modelId="{A3AE5CFC-6A31-484F-BFFE-B8E7674DBA08}" type="presParOf" srcId="{F2CABB3E-DF1B-47CC-81D4-8E0BA16BF4A6}" destId="{65A815A8-5FAC-47D1-B858-0E77B15D021D}" srcOrd="0" destOrd="0" presId="urn:microsoft.com/office/officeart/2005/8/layout/vList3"/>
    <dgm:cxn modelId="{EEB17CC7-A40F-4DF8-89B3-15CF3A0124D1}" type="presParOf" srcId="{F2CABB3E-DF1B-47CC-81D4-8E0BA16BF4A6}" destId="{92CCA2FF-069A-47ED-B705-FA6E02568DC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571EA4-3225-4B78-B2FA-CD6F2FF5332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E8DE08C-63CE-448B-A727-E93AA08BAF44}">
      <dgm:prSet/>
      <dgm:spPr/>
      <dgm:t>
        <a:bodyPr/>
        <a:lstStyle/>
        <a:p>
          <a:pPr rtl="0"/>
          <a:r>
            <a:rPr lang="en-US" dirty="0" smtClean="0"/>
            <a:t>Have you ever seen ice cube melt in glass?</a:t>
          </a:r>
          <a:endParaRPr lang="en-US" dirty="0"/>
        </a:p>
      </dgm:t>
    </dgm:pt>
    <dgm:pt modelId="{3CF2B0C0-0231-4A80-AC23-660628A89D77}" type="parTrans" cxnId="{AE5CD274-0D83-462C-924F-019C92CD8CD1}">
      <dgm:prSet/>
      <dgm:spPr/>
      <dgm:t>
        <a:bodyPr/>
        <a:lstStyle/>
        <a:p>
          <a:endParaRPr lang="en-US"/>
        </a:p>
      </dgm:t>
    </dgm:pt>
    <dgm:pt modelId="{CBD118B0-EC1E-4339-B58D-D128452EEBC0}" type="sibTrans" cxnId="{AE5CD274-0D83-462C-924F-019C92CD8CD1}">
      <dgm:prSet/>
      <dgm:spPr/>
      <dgm:t>
        <a:bodyPr/>
        <a:lstStyle/>
        <a:p>
          <a:endParaRPr lang="en-US"/>
        </a:p>
      </dgm:t>
    </dgm:pt>
    <dgm:pt modelId="{7298C83C-B332-49B8-9B4E-EA309A2788BE}">
      <dgm:prSet/>
      <dgm:spPr/>
      <dgm:t>
        <a:bodyPr/>
        <a:lstStyle/>
        <a:p>
          <a:pPr rtl="0"/>
          <a:r>
            <a:rPr lang="en-US" dirty="0" smtClean="0"/>
            <a:t>The ice becomes water. </a:t>
          </a:r>
          <a:endParaRPr lang="en-US" dirty="0"/>
        </a:p>
      </dgm:t>
    </dgm:pt>
    <dgm:pt modelId="{147538FF-C4BC-40BC-B585-82315F6599A9}" type="parTrans" cxnId="{4A919BD7-E922-4D76-B95D-BD84C1BAF275}">
      <dgm:prSet/>
      <dgm:spPr/>
      <dgm:t>
        <a:bodyPr/>
        <a:lstStyle/>
        <a:p>
          <a:endParaRPr lang="en-US"/>
        </a:p>
      </dgm:t>
    </dgm:pt>
    <dgm:pt modelId="{36C056AC-CB9E-4021-9F3D-CABBED55A888}" type="sibTrans" cxnId="{4A919BD7-E922-4D76-B95D-BD84C1BAF275}">
      <dgm:prSet/>
      <dgm:spPr/>
      <dgm:t>
        <a:bodyPr/>
        <a:lstStyle/>
        <a:p>
          <a:endParaRPr lang="en-US"/>
        </a:p>
      </dgm:t>
    </dgm:pt>
    <dgm:pt modelId="{F92BD2DB-919D-4827-BD23-DDB6BBFBF9CE}">
      <dgm:prSet/>
      <dgm:spPr/>
      <dgm:t>
        <a:bodyPr/>
        <a:lstStyle/>
        <a:p>
          <a:pPr rtl="0"/>
          <a:r>
            <a:rPr lang="en-US" dirty="0" smtClean="0"/>
            <a:t>How can water have three forms that are so different?</a:t>
          </a:r>
          <a:endParaRPr lang="en-US" dirty="0"/>
        </a:p>
      </dgm:t>
    </dgm:pt>
    <dgm:pt modelId="{EF5BCFD4-60C2-47EB-82F3-7BD9925E7BB6}" type="parTrans" cxnId="{2A409DC6-E2D7-4446-89D3-6734FAE6F6D4}">
      <dgm:prSet/>
      <dgm:spPr/>
      <dgm:t>
        <a:bodyPr/>
        <a:lstStyle/>
        <a:p>
          <a:endParaRPr lang="en-US"/>
        </a:p>
      </dgm:t>
    </dgm:pt>
    <dgm:pt modelId="{F538879C-2500-4BFF-AEAC-DCBFB04F93FB}" type="sibTrans" cxnId="{2A409DC6-E2D7-4446-89D3-6734FAE6F6D4}">
      <dgm:prSet/>
      <dgm:spPr/>
      <dgm:t>
        <a:bodyPr/>
        <a:lstStyle/>
        <a:p>
          <a:endParaRPr lang="en-US"/>
        </a:p>
      </dgm:t>
    </dgm:pt>
    <dgm:pt modelId="{E53FC11B-7E0D-4AAA-9CDF-4D2770E9B1B1}">
      <dgm:prSet/>
      <dgm:spPr/>
      <dgm:t>
        <a:bodyPr/>
        <a:lstStyle/>
        <a:p>
          <a:pPr rtl="0"/>
          <a:r>
            <a:rPr lang="en-US" dirty="0" smtClean="0"/>
            <a:t>Well every substance on Earth can exist as a solid, as a liquid, or as a gas. </a:t>
          </a:r>
          <a:endParaRPr lang="en-US" dirty="0"/>
        </a:p>
      </dgm:t>
    </dgm:pt>
    <dgm:pt modelId="{CAAE263E-14B0-4A37-9D70-762D30568FE4}" type="parTrans" cxnId="{E30FC694-BCEB-4D16-8DD3-3B02A2784E77}">
      <dgm:prSet/>
      <dgm:spPr/>
      <dgm:t>
        <a:bodyPr/>
        <a:lstStyle/>
        <a:p>
          <a:endParaRPr lang="en-US"/>
        </a:p>
      </dgm:t>
    </dgm:pt>
    <dgm:pt modelId="{F0D54351-6421-4381-A345-860C98277AEA}" type="sibTrans" cxnId="{E30FC694-BCEB-4D16-8DD3-3B02A2784E77}">
      <dgm:prSet/>
      <dgm:spPr/>
      <dgm:t>
        <a:bodyPr/>
        <a:lstStyle/>
        <a:p>
          <a:endParaRPr lang="en-US"/>
        </a:p>
      </dgm:t>
    </dgm:pt>
    <dgm:pt modelId="{5AE2ECF6-2C16-4BD3-84DD-1F1A0094A02E}">
      <dgm:prSet/>
      <dgm:spPr/>
      <dgm:t>
        <a:bodyPr/>
        <a:lstStyle/>
        <a:p>
          <a:pPr rtl="0"/>
          <a:r>
            <a:rPr lang="en-US" dirty="0" smtClean="0"/>
            <a:t>These are called the 3 stages of matter. </a:t>
          </a:r>
          <a:endParaRPr lang="en-US" dirty="0"/>
        </a:p>
      </dgm:t>
    </dgm:pt>
    <dgm:pt modelId="{53B29CD0-0019-4B54-95BD-A681B41D8C88}" type="parTrans" cxnId="{160FC969-BED7-410A-96F1-348BA8614DAD}">
      <dgm:prSet/>
      <dgm:spPr/>
      <dgm:t>
        <a:bodyPr/>
        <a:lstStyle/>
        <a:p>
          <a:endParaRPr lang="en-US"/>
        </a:p>
      </dgm:t>
    </dgm:pt>
    <dgm:pt modelId="{37F20398-F92D-40C3-A4CE-ABC7EB277F52}" type="sibTrans" cxnId="{160FC969-BED7-410A-96F1-348BA8614DAD}">
      <dgm:prSet/>
      <dgm:spPr/>
      <dgm:t>
        <a:bodyPr/>
        <a:lstStyle/>
        <a:p>
          <a:endParaRPr lang="en-US"/>
        </a:p>
      </dgm:t>
    </dgm:pt>
    <dgm:pt modelId="{102966DB-045F-4514-BE98-00EC528A5C15}" type="pres">
      <dgm:prSet presAssocID="{A1571EA4-3225-4B78-B2FA-CD6F2FF5332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ED79F9-1E76-4F3F-94F6-6446D0237AF0}" type="pres">
      <dgm:prSet presAssocID="{DE8DE08C-63CE-448B-A727-E93AA08BAF4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CAE1C-C8FA-4EBD-8142-3B2D645173A0}" type="pres">
      <dgm:prSet presAssocID="{CBD118B0-EC1E-4339-B58D-D128452EEBC0}" presName="sibTrans" presStyleCnt="0"/>
      <dgm:spPr/>
    </dgm:pt>
    <dgm:pt modelId="{F2ED8702-04AF-447D-ACE3-DA5FDE9D860E}" type="pres">
      <dgm:prSet presAssocID="{7298C83C-B332-49B8-9B4E-EA309A2788B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7B5B40-8EE2-492A-AA23-EBD208E7F8AB}" type="pres">
      <dgm:prSet presAssocID="{36C056AC-CB9E-4021-9F3D-CABBED55A888}" presName="sibTrans" presStyleCnt="0"/>
      <dgm:spPr/>
    </dgm:pt>
    <dgm:pt modelId="{9F630186-A797-4474-9F62-173F79C2F9DA}" type="pres">
      <dgm:prSet presAssocID="{F92BD2DB-919D-4827-BD23-DDB6BBFBF9C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BE840-1A67-4627-8CA4-74CB5824425E}" type="pres">
      <dgm:prSet presAssocID="{F538879C-2500-4BFF-AEAC-DCBFB04F93FB}" presName="sibTrans" presStyleCnt="0"/>
      <dgm:spPr/>
    </dgm:pt>
    <dgm:pt modelId="{2041F9C8-7E72-492F-8F00-1D0561F39DDD}" type="pres">
      <dgm:prSet presAssocID="{E53FC11B-7E0D-4AAA-9CDF-4D2770E9B1B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6C5A4-7E05-4463-A60A-D87C76276453}" type="pres">
      <dgm:prSet presAssocID="{F0D54351-6421-4381-A345-860C98277AEA}" presName="sibTrans" presStyleCnt="0"/>
      <dgm:spPr/>
    </dgm:pt>
    <dgm:pt modelId="{74DB29B3-CDD9-4997-B0F6-3038BBBFEEF9}" type="pres">
      <dgm:prSet presAssocID="{5AE2ECF6-2C16-4BD3-84DD-1F1A0094A02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FFA300-1A79-4E72-8EDB-1D34F62E2643}" type="presOf" srcId="{5AE2ECF6-2C16-4BD3-84DD-1F1A0094A02E}" destId="{74DB29B3-CDD9-4997-B0F6-3038BBBFEEF9}" srcOrd="0" destOrd="0" presId="urn:microsoft.com/office/officeart/2005/8/layout/default"/>
    <dgm:cxn modelId="{4A919BD7-E922-4D76-B95D-BD84C1BAF275}" srcId="{A1571EA4-3225-4B78-B2FA-CD6F2FF53326}" destId="{7298C83C-B332-49B8-9B4E-EA309A2788BE}" srcOrd="1" destOrd="0" parTransId="{147538FF-C4BC-40BC-B585-82315F6599A9}" sibTransId="{36C056AC-CB9E-4021-9F3D-CABBED55A888}"/>
    <dgm:cxn modelId="{5B0192B6-B455-4E13-B1E9-34F2620A29D5}" type="presOf" srcId="{F92BD2DB-919D-4827-BD23-DDB6BBFBF9CE}" destId="{9F630186-A797-4474-9F62-173F79C2F9DA}" srcOrd="0" destOrd="0" presId="urn:microsoft.com/office/officeart/2005/8/layout/default"/>
    <dgm:cxn modelId="{432C1B71-95AC-4C08-87C8-DBBBE3C5DE84}" type="presOf" srcId="{E53FC11B-7E0D-4AAA-9CDF-4D2770E9B1B1}" destId="{2041F9C8-7E72-492F-8F00-1D0561F39DDD}" srcOrd="0" destOrd="0" presId="urn:microsoft.com/office/officeart/2005/8/layout/default"/>
    <dgm:cxn modelId="{2A409DC6-E2D7-4446-89D3-6734FAE6F6D4}" srcId="{A1571EA4-3225-4B78-B2FA-CD6F2FF53326}" destId="{F92BD2DB-919D-4827-BD23-DDB6BBFBF9CE}" srcOrd="2" destOrd="0" parTransId="{EF5BCFD4-60C2-47EB-82F3-7BD9925E7BB6}" sibTransId="{F538879C-2500-4BFF-AEAC-DCBFB04F93FB}"/>
    <dgm:cxn modelId="{77EEDC2D-056B-4166-978C-C90B3614489E}" type="presOf" srcId="{DE8DE08C-63CE-448B-A727-E93AA08BAF44}" destId="{A4ED79F9-1E76-4F3F-94F6-6446D0237AF0}" srcOrd="0" destOrd="0" presId="urn:microsoft.com/office/officeart/2005/8/layout/default"/>
    <dgm:cxn modelId="{160FC969-BED7-410A-96F1-348BA8614DAD}" srcId="{A1571EA4-3225-4B78-B2FA-CD6F2FF53326}" destId="{5AE2ECF6-2C16-4BD3-84DD-1F1A0094A02E}" srcOrd="4" destOrd="0" parTransId="{53B29CD0-0019-4B54-95BD-A681B41D8C88}" sibTransId="{37F20398-F92D-40C3-A4CE-ABC7EB277F52}"/>
    <dgm:cxn modelId="{2131ACA5-2FF0-4576-951E-085C26661E68}" type="presOf" srcId="{A1571EA4-3225-4B78-B2FA-CD6F2FF53326}" destId="{102966DB-045F-4514-BE98-00EC528A5C15}" srcOrd="0" destOrd="0" presId="urn:microsoft.com/office/officeart/2005/8/layout/default"/>
    <dgm:cxn modelId="{4894BF49-7D05-443C-B50E-A1BDFA654CB9}" type="presOf" srcId="{7298C83C-B332-49B8-9B4E-EA309A2788BE}" destId="{F2ED8702-04AF-447D-ACE3-DA5FDE9D860E}" srcOrd="0" destOrd="0" presId="urn:microsoft.com/office/officeart/2005/8/layout/default"/>
    <dgm:cxn modelId="{E30FC694-BCEB-4D16-8DD3-3B02A2784E77}" srcId="{A1571EA4-3225-4B78-B2FA-CD6F2FF53326}" destId="{E53FC11B-7E0D-4AAA-9CDF-4D2770E9B1B1}" srcOrd="3" destOrd="0" parTransId="{CAAE263E-14B0-4A37-9D70-762D30568FE4}" sibTransId="{F0D54351-6421-4381-A345-860C98277AEA}"/>
    <dgm:cxn modelId="{AE5CD274-0D83-462C-924F-019C92CD8CD1}" srcId="{A1571EA4-3225-4B78-B2FA-CD6F2FF53326}" destId="{DE8DE08C-63CE-448B-A727-E93AA08BAF44}" srcOrd="0" destOrd="0" parTransId="{3CF2B0C0-0231-4A80-AC23-660628A89D77}" sibTransId="{CBD118B0-EC1E-4339-B58D-D128452EEBC0}"/>
    <dgm:cxn modelId="{85D2FF85-28AC-442C-BAEF-D14E10D681AD}" type="presParOf" srcId="{102966DB-045F-4514-BE98-00EC528A5C15}" destId="{A4ED79F9-1E76-4F3F-94F6-6446D0237AF0}" srcOrd="0" destOrd="0" presId="urn:microsoft.com/office/officeart/2005/8/layout/default"/>
    <dgm:cxn modelId="{9AA09941-47FB-480C-A70E-904B6C88F2A6}" type="presParOf" srcId="{102966DB-045F-4514-BE98-00EC528A5C15}" destId="{CE7CAE1C-C8FA-4EBD-8142-3B2D645173A0}" srcOrd="1" destOrd="0" presId="urn:microsoft.com/office/officeart/2005/8/layout/default"/>
    <dgm:cxn modelId="{3C903519-32AD-4D44-AF82-67258EA5FDBF}" type="presParOf" srcId="{102966DB-045F-4514-BE98-00EC528A5C15}" destId="{F2ED8702-04AF-447D-ACE3-DA5FDE9D860E}" srcOrd="2" destOrd="0" presId="urn:microsoft.com/office/officeart/2005/8/layout/default"/>
    <dgm:cxn modelId="{E264EBF1-9657-4D64-8998-D57033605F42}" type="presParOf" srcId="{102966DB-045F-4514-BE98-00EC528A5C15}" destId="{1E7B5B40-8EE2-492A-AA23-EBD208E7F8AB}" srcOrd="3" destOrd="0" presId="urn:microsoft.com/office/officeart/2005/8/layout/default"/>
    <dgm:cxn modelId="{C6CA1269-63B0-40D5-BC92-D694121B16B4}" type="presParOf" srcId="{102966DB-045F-4514-BE98-00EC528A5C15}" destId="{9F630186-A797-4474-9F62-173F79C2F9DA}" srcOrd="4" destOrd="0" presId="urn:microsoft.com/office/officeart/2005/8/layout/default"/>
    <dgm:cxn modelId="{FDC0064F-5F79-49CF-93C0-DF4E63BA66C0}" type="presParOf" srcId="{102966DB-045F-4514-BE98-00EC528A5C15}" destId="{056BE840-1A67-4627-8CA4-74CB5824425E}" srcOrd="5" destOrd="0" presId="urn:microsoft.com/office/officeart/2005/8/layout/default"/>
    <dgm:cxn modelId="{81B2476B-7A31-487D-AC18-0954CC67655E}" type="presParOf" srcId="{102966DB-045F-4514-BE98-00EC528A5C15}" destId="{2041F9C8-7E72-492F-8F00-1D0561F39DDD}" srcOrd="6" destOrd="0" presId="urn:microsoft.com/office/officeart/2005/8/layout/default"/>
    <dgm:cxn modelId="{9C3A38C2-4EB9-4234-AF9F-F3FA5AC97EC2}" type="presParOf" srcId="{102966DB-045F-4514-BE98-00EC528A5C15}" destId="{7976C5A4-7E05-4463-A60A-D87C76276453}" srcOrd="7" destOrd="0" presId="urn:microsoft.com/office/officeart/2005/8/layout/default"/>
    <dgm:cxn modelId="{0A15C38D-8D1A-454B-A0F7-B1726B9C83EF}" type="presParOf" srcId="{102966DB-045F-4514-BE98-00EC528A5C15}" destId="{74DB29B3-CDD9-4997-B0F6-3038BBBFEEF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C49847-867D-48FB-BE63-D7F0BFFEDC72}" type="doc">
      <dgm:prSet loTypeId="urn:microsoft.com/office/officeart/2005/8/layout/default" loCatId="list" qsTypeId="urn:microsoft.com/office/officeart/2005/8/quickstyle/simple1" qsCatId="simple" csTypeId="urn:microsoft.com/office/officeart/2005/8/colors/accent4_4" csCatId="accent4"/>
      <dgm:spPr/>
      <dgm:t>
        <a:bodyPr/>
        <a:lstStyle/>
        <a:p>
          <a:endParaRPr lang="en-US"/>
        </a:p>
      </dgm:t>
    </dgm:pt>
    <dgm:pt modelId="{52C92F73-9FB9-4011-8FFE-77549273C526}">
      <dgm:prSet/>
      <dgm:spPr/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1"/>
            </a:rPr>
            <a:t>You know all matter is made up of tiny particles</a:t>
          </a:r>
          <a:r>
            <a:rPr lang="en-US" dirty="0" smtClean="0"/>
            <a:t>. </a:t>
          </a:r>
          <a:endParaRPr lang="en-US" dirty="0"/>
        </a:p>
      </dgm:t>
    </dgm:pt>
    <dgm:pt modelId="{F69B67D4-8026-46B4-8B7A-54A07063559A}" type="parTrans" cxnId="{683498FB-7CB3-4ED3-BEFE-F28179757979}">
      <dgm:prSet/>
      <dgm:spPr/>
      <dgm:t>
        <a:bodyPr/>
        <a:lstStyle/>
        <a:p>
          <a:endParaRPr lang="en-US"/>
        </a:p>
      </dgm:t>
    </dgm:pt>
    <dgm:pt modelId="{65E7A439-2185-43C8-9373-44F8D5F9F202}" type="sibTrans" cxnId="{683498FB-7CB3-4ED3-BEFE-F28179757979}">
      <dgm:prSet/>
      <dgm:spPr/>
      <dgm:t>
        <a:bodyPr/>
        <a:lstStyle/>
        <a:p>
          <a:endParaRPr lang="en-US"/>
        </a:p>
      </dgm:t>
    </dgm:pt>
    <dgm:pt modelId="{519BE1AC-9668-41EF-B21B-8B88285A27F8}">
      <dgm:prSet/>
      <dgm:spPr/>
      <dgm:t>
        <a:bodyPr/>
        <a:lstStyle/>
        <a:p>
          <a:pPr rtl="0"/>
          <a:r>
            <a:rPr lang="en-US" dirty="0" smtClean="0"/>
            <a:t>Well these particles are always moving.</a:t>
          </a:r>
          <a:endParaRPr lang="en-US" dirty="0"/>
        </a:p>
      </dgm:t>
    </dgm:pt>
    <dgm:pt modelId="{C61B213F-2FDA-425E-80CE-80FC5A87A458}" type="parTrans" cxnId="{D26FF8C8-9A23-401D-9310-BAE2E81E16AA}">
      <dgm:prSet/>
      <dgm:spPr/>
      <dgm:t>
        <a:bodyPr/>
        <a:lstStyle/>
        <a:p>
          <a:endParaRPr lang="en-US"/>
        </a:p>
      </dgm:t>
    </dgm:pt>
    <dgm:pt modelId="{DAE8EE06-7032-498B-9348-A5188E6C3988}" type="sibTrans" cxnId="{D26FF8C8-9A23-401D-9310-BAE2E81E16AA}">
      <dgm:prSet/>
      <dgm:spPr/>
      <dgm:t>
        <a:bodyPr/>
        <a:lstStyle/>
        <a:p>
          <a:endParaRPr lang="en-US"/>
        </a:p>
      </dgm:t>
    </dgm:pt>
    <dgm:pt modelId="{21B46FF0-C5C3-4C9F-B6B7-47E5A7C1EED2}">
      <dgm:prSet/>
      <dgm:spPr/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2"/>
            </a:rPr>
            <a:t>Since ice, water, and the water vapor are all forms of water, they are made up of the same particles-water molecules. </a:t>
          </a:r>
          <a:endParaRPr lang="en-US" dirty="0"/>
        </a:p>
      </dgm:t>
    </dgm:pt>
    <dgm:pt modelId="{5E314CFD-B34E-4526-9348-669AC2BA8829}" type="parTrans" cxnId="{144F9535-0D64-4468-BE9F-FFD8F0946CD0}">
      <dgm:prSet/>
      <dgm:spPr/>
      <dgm:t>
        <a:bodyPr/>
        <a:lstStyle/>
        <a:p>
          <a:endParaRPr lang="en-US"/>
        </a:p>
      </dgm:t>
    </dgm:pt>
    <dgm:pt modelId="{51D43D80-9609-472B-B52F-D06880D36753}" type="sibTrans" cxnId="{144F9535-0D64-4468-BE9F-FFD8F0946CD0}">
      <dgm:prSet/>
      <dgm:spPr/>
      <dgm:t>
        <a:bodyPr/>
        <a:lstStyle/>
        <a:p>
          <a:endParaRPr lang="en-US"/>
        </a:p>
      </dgm:t>
    </dgm:pt>
    <dgm:pt modelId="{1EABE5AC-B926-4CBF-BC8F-EEA580295C50}">
      <dgm:prSet/>
      <dgm:spPr/>
      <dgm:t>
        <a:bodyPr/>
        <a:lstStyle/>
        <a:p>
          <a:pPr rtl="0"/>
          <a:r>
            <a:rPr lang="en-US" dirty="0" smtClean="0"/>
            <a:t>The difference between them is in the way the particles move. </a:t>
          </a:r>
          <a:endParaRPr lang="en-US" dirty="0"/>
        </a:p>
      </dgm:t>
    </dgm:pt>
    <dgm:pt modelId="{6EB8624C-B560-4E15-A4E2-219219239767}" type="parTrans" cxnId="{2635CF7B-5155-45AA-AA0D-3B2B4C54C82D}">
      <dgm:prSet/>
      <dgm:spPr/>
      <dgm:t>
        <a:bodyPr/>
        <a:lstStyle/>
        <a:p>
          <a:endParaRPr lang="en-US"/>
        </a:p>
      </dgm:t>
    </dgm:pt>
    <dgm:pt modelId="{6D4CC6F7-E33A-43B9-A2DA-7272B558B56A}" type="sibTrans" cxnId="{2635CF7B-5155-45AA-AA0D-3B2B4C54C82D}">
      <dgm:prSet/>
      <dgm:spPr/>
      <dgm:t>
        <a:bodyPr/>
        <a:lstStyle/>
        <a:p>
          <a:endParaRPr lang="en-US"/>
        </a:p>
      </dgm:t>
    </dgm:pt>
    <dgm:pt modelId="{F9212F59-4BA1-49CB-8B52-961D4EB5149E}">
      <dgm:prSet/>
      <dgm:spPr/>
      <dgm:t>
        <a:bodyPr/>
        <a:lstStyle/>
        <a:p>
          <a:pPr rtl="0"/>
          <a:r>
            <a:rPr lang="en-US" dirty="0" smtClean="0"/>
            <a:t>Ice particles don’t move around at all. They just vibrate in place. </a:t>
          </a:r>
          <a:endParaRPr lang="en-US" dirty="0"/>
        </a:p>
      </dgm:t>
    </dgm:pt>
    <dgm:pt modelId="{7A4614F8-06FB-4413-8891-187BFE97FB3A}" type="parTrans" cxnId="{D01AC97A-3CAB-49D0-AF16-F8D2546B70D3}">
      <dgm:prSet/>
      <dgm:spPr/>
      <dgm:t>
        <a:bodyPr/>
        <a:lstStyle/>
        <a:p>
          <a:endParaRPr lang="en-US"/>
        </a:p>
      </dgm:t>
    </dgm:pt>
    <dgm:pt modelId="{19971D27-1317-4CCE-BA39-8C6AD89AB969}" type="sibTrans" cxnId="{D01AC97A-3CAB-49D0-AF16-F8D2546B70D3}">
      <dgm:prSet/>
      <dgm:spPr/>
      <dgm:t>
        <a:bodyPr/>
        <a:lstStyle/>
        <a:p>
          <a:endParaRPr lang="en-US"/>
        </a:p>
      </dgm:t>
    </dgm:pt>
    <dgm:pt modelId="{253D1054-2154-4404-8E14-AC9BF510AD9C}">
      <dgm:prSet/>
      <dgm:spPr/>
      <dgm:t>
        <a:bodyPr/>
        <a:lstStyle/>
        <a:p>
          <a:pPr rtl="0"/>
          <a:r>
            <a:rPr lang="en-US" dirty="0" smtClean="0"/>
            <a:t>Water particles move easily and all over. </a:t>
          </a:r>
          <a:endParaRPr lang="en-US" dirty="0"/>
        </a:p>
      </dgm:t>
    </dgm:pt>
    <dgm:pt modelId="{5E5B67A7-0FDE-455E-9B32-037BCD230BFE}" type="parTrans" cxnId="{01D2E29D-6C7D-4B90-9079-4DD744E1A13C}">
      <dgm:prSet/>
      <dgm:spPr/>
      <dgm:t>
        <a:bodyPr/>
        <a:lstStyle/>
        <a:p>
          <a:endParaRPr lang="en-US"/>
        </a:p>
      </dgm:t>
    </dgm:pt>
    <dgm:pt modelId="{F8B3EC3A-6DB2-419F-BBC6-A9F64DAA9893}" type="sibTrans" cxnId="{01D2E29D-6C7D-4B90-9079-4DD744E1A13C}">
      <dgm:prSet/>
      <dgm:spPr/>
      <dgm:t>
        <a:bodyPr/>
        <a:lstStyle/>
        <a:p>
          <a:endParaRPr lang="en-US"/>
        </a:p>
      </dgm:t>
    </dgm:pt>
    <dgm:pt modelId="{25C0B0D4-CA93-4ECE-8DAB-4DF57CA32F56}" type="pres">
      <dgm:prSet presAssocID="{B6C49847-867D-48FB-BE63-D7F0BFFEDC7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A12A1C-3FF8-489E-B832-94BD1CDE7EF1}" type="pres">
      <dgm:prSet presAssocID="{52C92F73-9FB9-4011-8FFE-77549273C52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2442A-7E5E-4A1B-A87A-2C858A9CCE55}" type="pres">
      <dgm:prSet presAssocID="{65E7A439-2185-43C8-9373-44F8D5F9F202}" presName="sibTrans" presStyleCnt="0"/>
      <dgm:spPr/>
    </dgm:pt>
    <dgm:pt modelId="{FC2B2E82-B7C9-40D2-82A2-A2F6793CA33C}" type="pres">
      <dgm:prSet presAssocID="{519BE1AC-9668-41EF-B21B-8B88285A27F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0A830-7F24-44AF-A502-FE49B3AE4663}" type="pres">
      <dgm:prSet presAssocID="{DAE8EE06-7032-498B-9348-A5188E6C3988}" presName="sibTrans" presStyleCnt="0"/>
      <dgm:spPr/>
    </dgm:pt>
    <dgm:pt modelId="{13FDEE52-4AC4-4A49-A158-307C4803C4E6}" type="pres">
      <dgm:prSet presAssocID="{21B46FF0-C5C3-4C9F-B6B7-47E5A7C1EED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69438-1797-4A65-B0DD-6B6C828C86B9}" type="pres">
      <dgm:prSet presAssocID="{51D43D80-9609-472B-B52F-D06880D36753}" presName="sibTrans" presStyleCnt="0"/>
      <dgm:spPr/>
    </dgm:pt>
    <dgm:pt modelId="{8595B939-5490-4D64-8468-F22E4F3A075E}" type="pres">
      <dgm:prSet presAssocID="{1EABE5AC-B926-4CBF-BC8F-EEA580295C5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A53E3-A034-4C7A-A212-F1689BC43E21}" type="pres">
      <dgm:prSet presAssocID="{6D4CC6F7-E33A-43B9-A2DA-7272B558B56A}" presName="sibTrans" presStyleCnt="0"/>
      <dgm:spPr/>
    </dgm:pt>
    <dgm:pt modelId="{32683475-F13F-4BFB-B496-77786419751E}" type="pres">
      <dgm:prSet presAssocID="{F9212F59-4BA1-49CB-8B52-961D4EB5149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254849-353F-4C3D-B4BE-0D4FDD1386D5}" type="pres">
      <dgm:prSet presAssocID="{19971D27-1317-4CCE-BA39-8C6AD89AB969}" presName="sibTrans" presStyleCnt="0"/>
      <dgm:spPr/>
    </dgm:pt>
    <dgm:pt modelId="{8040F79B-3918-45DF-8B5B-AC4D7D95E3A0}" type="pres">
      <dgm:prSet presAssocID="{253D1054-2154-4404-8E14-AC9BF510AD9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6FF8C8-9A23-401D-9310-BAE2E81E16AA}" srcId="{B6C49847-867D-48FB-BE63-D7F0BFFEDC72}" destId="{519BE1AC-9668-41EF-B21B-8B88285A27F8}" srcOrd="1" destOrd="0" parTransId="{C61B213F-2FDA-425E-80CE-80FC5A87A458}" sibTransId="{DAE8EE06-7032-498B-9348-A5188E6C3988}"/>
    <dgm:cxn modelId="{144F9535-0D64-4468-BE9F-FFD8F0946CD0}" srcId="{B6C49847-867D-48FB-BE63-D7F0BFFEDC72}" destId="{21B46FF0-C5C3-4C9F-B6B7-47E5A7C1EED2}" srcOrd="2" destOrd="0" parTransId="{5E314CFD-B34E-4526-9348-669AC2BA8829}" sibTransId="{51D43D80-9609-472B-B52F-D06880D36753}"/>
    <dgm:cxn modelId="{8B00390A-70EA-4A86-8735-EDFBB6A8A729}" type="presOf" srcId="{519BE1AC-9668-41EF-B21B-8B88285A27F8}" destId="{FC2B2E82-B7C9-40D2-82A2-A2F6793CA33C}" srcOrd="0" destOrd="0" presId="urn:microsoft.com/office/officeart/2005/8/layout/default"/>
    <dgm:cxn modelId="{B0033284-50DF-4735-95FB-FAF2BE2D4979}" type="presOf" srcId="{F9212F59-4BA1-49CB-8B52-961D4EB5149E}" destId="{32683475-F13F-4BFB-B496-77786419751E}" srcOrd="0" destOrd="0" presId="urn:microsoft.com/office/officeart/2005/8/layout/default"/>
    <dgm:cxn modelId="{D96224A4-E988-42FE-A805-D87611AABA5A}" type="presOf" srcId="{21B46FF0-C5C3-4C9F-B6B7-47E5A7C1EED2}" destId="{13FDEE52-4AC4-4A49-A158-307C4803C4E6}" srcOrd="0" destOrd="0" presId="urn:microsoft.com/office/officeart/2005/8/layout/default"/>
    <dgm:cxn modelId="{4F80DF7F-2C69-492E-B5A4-F410D7FA5E14}" type="presOf" srcId="{B6C49847-867D-48FB-BE63-D7F0BFFEDC72}" destId="{25C0B0D4-CA93-4ECE-8DAB-4DF57CA32F56}" srcOrd="0" destOrd="0" presId="urn:microsoft.com/office/officeart/2005/8/layout/default"/>
    <dgm:cxn modelId="{01D2E29D-6C7D-4B90-9079-4DD744E1A13C}" srcId="{B6C49847-867D-48FB-BE63-D7F0BFFEDC72}" destId="{253D1054-2154-4404-8E14-AC9BF510AD9C}" srcOrd="5" destOrd="0" parTransId="{5E5B67A7-0FDE-455E-9B32-037BCD230BFE}" sibTransId="{F8B3EC3A-6DB2-419F-BBC6-A9F64DAA9893}"/>
    <dgm:cxn modelId="{E804AD7F-F60C-464F-9414-A7673523A04D}" type="presOf" srcId="{52C92F73-9FB9-4011-8FFE-77549273C526}" destId="{20A12A1C-3FF8-489E-B832-94BD1CDE7EF1}" srcOrd="0" destOrd="0" presId="urn:microsoft.com/office/officeart/2005/8/layout/default"/>
    <dgm:cxn modelId="{D01AC97A-3CAB-49D0-AF16-F8D2546B70D3}" srcId="{B6C49847-867D-48FB-BE63-D7F0BFFEDC72}" destId="{F9212F59-4BA1-49CB-8B52-961D4EB5149E}" srcOrd="4" destOrd="0" parTransId="{7A4614F8-06FB-4413-8891-187BFE97FB3A}" sibTransId="{19971D27-1317-4CCE-BA39-8C6AD89AB969}"/>
    <dgm:cxn modelId="{2635CF7B-5155-45AA-AA0D-3B2B4C54C82D}" srcId="{B6C49847-867D-48FB-BE63-D7F0BFFEDC72}" destId="{1EABE5AC-B926-4CBF-BC8F-EEA580295C50}" srcOrd="3" destOrd="0" parTransId="{6EB8624C-B560-4E15-A4E2-219219239767}" sibTransId="{6D4CC6F7-E33A-43B9-A2DA-7272B558B56A}"/>
    <dgm:cxn modelId="{683498FB-7CB3-4ED3-BEFE-F28179757979}" srcId="{B6C49847-867D-48FB-BE63-D7F0BFFEDC72}" destId="{52C92F73-9FB9-4011-8FFE-77549273C526}" srcOrd="0" destOrd="0" parTransId="{F69B67D4-8026-46B4-8B7A-54A07063559A}" sibTransId="{65E7A439-2185-43C8-9373-44F8D5F9F202}"/>
    <dgm:cxn modelId="{09E4BF92-32CB-4BD3-BD68-154E8CEC7EB6}" type="presOf" srcId="{1EABE5AC-B926-4CBF-BC8F-EEA580295C50}" destId="{8595B939-5490-4D64-8468-F22E4F3A075E}" srcOrd="0" destOrd="0" presId="urn:microsoft.com/office/officeart/2005/8/layout/default"/>
    <dgm:cxn modelId="{8031456A-2C69-4729-B1AD-68D929E209EB}" type="presOf" srcId="{253D1054-2154-4404-8E14-AC9BF510AD9C}" destId="{8040F79B-3918-45DF-8B5B-AC4D7D95E3A0}" srcOrd="0" destOrd="0" presId="urn:microsoft.com/office/officeart/2005/8/layout/default"/>
    <dgm:cxn modelId="{D1F755FE-4B8A-4879-AAEF-5A20994D97F3}" type="presParOf" srcId="{25C0B0D4-CA93-4ECE-8DAB-4DF57CA32F56}" destId="{20A12A1C-3FF8-489E-B832-94BD1CDE7EF1}" srcOrd="0" destOrd="0" presId="urn:microsoft.com/office/officeart/2005/8/layout/default"/>
    <dgm:cxn modelId="{E4FBFCF2-E491-4217-9C7B-A5DCDA646F5D}" type="presParOf" srcId="{25C0B0D4-CA93-4ECE-8DAB-4DF57CA32F56}" destId="{9022442A-7E5E-4A1B-A87A-2C858A9CCE55}" srcOrd="1" destOrd="0" presId="urn:microsoft.com/office/officeart/2005/8/layout/default"/>
    <dgm:cxn modelId="{2A78C1D9-D8EB-4409-84EB-0271AC491F56}" type="presParOf" srcId="{25C0B0D4-CA93-4ECE-8DAB-4DF57CA32F56}" destId="{FC2B2E82-B7C9-40D2-82A2-A2F6793CA33C}" srcOrd="2" destOrd="0" presId="urn:microsoft.com/office/officeart/2005/8/layout/default"/>
    <dgm:cxn modelId="{15B8241D-2504-4533-BD90-EEACD5E23FD1}" type="presParOf" srcId="{25C0B0D4-CA93-4ECE-8DAB-4DF57CA32F56}" destId="{E690A830-7F24-44AF-A502-FE49B3AE4663}" srcOrd="3" destOrd="0" presId="urn:microsoft.com/office/officeart/2005/8/layout/default"/>
    <dgm:cxn modelId="{2B87193D-EFFD-4FD6-A430-E1FD95780089}" type="presParOf" srcId="{25C0B0D4-CA93-4ECE-8DAB-4DF57CA32F56}" destId="{13FDEE52-4AC4-4A49-A158-307C4803C4E6}" srcOrd="4" destOrd="0" presId="urn:microsoft.com/office/officeart/2005/8/layout/default"/>
    <dgm:cxn modelId="{65FF8276-BA2C-408D-99F7-410E255C5377}" type="presParOf" srcId="{25C0B0D4-CA93-4ECE-8DAB-4DF57CA32F56}" destId="{2AB69438-1797-4A65-B0DD-6B6C828C86B9}" srcOrd="5" destOrd="0" presId="urn:microsoft.com/office/officeart/2005/8/layout/default"/>
    <dgm:cxn modelId="{23ADD2DE-144D-4850-B44F-7AE5E48D3314}" type="presParOf" srcId="{25C0B0D4-CA93-4ECE-8DAB-4DF57CA32F56}" destId="{8595B939-5490-4D64-8468-F22E4F3A075E}" srcOrd="6" destOrd="0" presId="urn:microsoft.com/office/officeart/2005/8/layout/default"/>
    <dgm:cxn modelId="{A524A9B5-495A-485E-AE72-15C4D2598963}" type="presParOf" srcId="{25C0B0D4-CA93-4ECE-8DAB-4DF57CA32F56}" destId="{9D2A53E3-A034-4C7A-A212-F1689BC43E21}" srcOrd="7" destOrd="0" presId="urn:microsoft.com/office/officeart/2005/8/layout/default"/>
    <dgm:cxn modelId="{0D048933-87BA-4786-9568-931940BD50C5}" type="presParOf" srcId="{25C0B0D4-CA93-4ECE-8DAB-4DF57CA32F56}" destId="{32683475-F13F-4BFB-B496-77786419751E}" srcOrd="8" destOrd="0" presId="urn:microsoft.com/office/officeart/2005/8/layout/default"/>
    <dgm:cxn modelId="{790BD5DB-C1BA-4018-AECA-C3EBDD77006E}" type="presParOf" srcId="{25C0B0D4-CA93-4ECE-8DAB-4DF57CA32F56}" destId="{A7254849-353F-4C3D-B4BE-0D4FDD1386D5}" srcOrd="9" destOrd="0" presId="urn:microsoft.com/office/officeart/2005/8/layout/default"/>
    <dgm:cxn modelId="{26CC09D1-5382-4222-8142-3271CD163F93}" type="presParOf" srcId="{25C0B0D4-CA93-4ECE-8DAB-4DF57CA32F56}" destId="{8040F79B-3918-45DF-8B5B-AC4D7D95E3A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6817E2-58CA-48AB-BE04-17A407CBF815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4C830-7D3E-452F-967D-3D513E5B48F3}">
      <dgm:prSet/>
      <dgm:spPr/>
      <dgm:t>
        <a:bodyPr/>
        <a:lstStyle/>
        <a:p>
          <a:pPr rtl="0"/>
          <a:r>
            <a:rPr lang="en-US" b="1" u="sng" dirty="0" smtClean="0"/>
            <a:t>A physical change: </a:t>
          </a:r>
          <a:r>
            <a:rPr lang="en-US" dirty="0" smtClean="0"/>
            <a:t>is a change that does not result in a new substance. </a:t>
          </a:r>
          <a:endParaRPr lang="en-US" dirty="0"/>
        </a:p>
      </dgm:t>
    </dgm:pt>
    <dgm:pt modelId="{D66F82CB-503F-44F7-9E7C-0EA7793B5C11}" type="parTrans" cxnId="{5DBA10AE-02FE-4C1F-8A09-7275C3CFF10C}">
      <dgm:prSet/>
      <dgm:spPr/>
      <dgm:t>
        <a:bodyPr/>
        <a:lstStyle/>
        <a:p>
          <a:endParaRPr lang="en-US"/>
        </a:p>
      </dgm:t>
    </dgm:pt>
    <dgm:pt modelId="{C332C6A8-BCDE-409E-88D7-4F6C8E2C72B5}" type="sibTrans" cxnId="{5DBA10AE-02FE-4C1F-8A09-7275C3CFF10C}">
      <dgm:prSet/>
      <dgm:spPr/>
      <dgm:t>
        <a:bodyPr/>
        <a:lstStyle/>
        <a:p>
          <a:endParaRPr lang="en-US"/>
        </a:p>
      </dgm:t>
    </dgm:pt>
    <dgm:pt modelId="{73B44A21-BB81-4A1A-9B16-7D49CEA699F5}">
      <dgm:prSet/>
      <dgm:spPr/>
      <dgm:t>
        <a:bodyPr/>
        <a:lstStyle/>
        <a:p>
          <a:pPr rtl="0"/>
          <a:r>
            <a:rPr lang="en-US" dirty="0" smtClean="0"/>
            <a:t>Changes of state are example of physical changes. </a:t>
          </a:r>
          <a:endParaRPr lang="en-US" dirty="0"/>
        </a:p>
      </dgm:t>
    </dgm:pt>
    <dgm:pt modelId="{4B9249DD-8D9C-4DF0-81E2-D0B298CCD5D5}" type="parTrans" cxnId="{A0CFB407-5433-4F89-865A-4A2D7191EC55}">
      <dgm:prSet/>
      <dgm:spPr/>
      <dgm:t>
        <a:bodyPr/>
        <a:lstStyle/>
        <a:p>
          <a:endParaRPr lang="en-US"/>
        </a:p>
      </dgm:t>
    </dgm:pt>
    <dgm:pt modelId="{81270E17-7D57-4E99-B32A-82699A424192}" type="sibTrans" cxnId="{A0CFB407-5433-4F89-865A-4A2D7191EC55}">
      <dgm:prSet/>
      <dgm:spPr/>
      <dgm:t>
        <a:bodyPr/>
        <a:lstStyle/>
        <a:p>
          <a:endParaRPr lang="en-US"/>
        </a:p>
      </dgm:t>
    </dgm:pt>
    <dgm:pt modelId="{442BC21E-1E89-44A7-9A81-AB7FC5A996DB}">
      <dgm:prSet/>
      <dgm:spPr/>
      <dgm:t>
        <a:bodyPr/>
        <a:lstStyle/>
        <a:p>
          <a:pPr rtl="0"/>
          <a:r>
            <a:rPr lang="en-US" dirty="0" smtClean="0"/>
            <a:t>So are shredding, cutting, and carving. </a:t>
          </a:r>
          <a:endParaRPr lang="en-US" dirty="0"/>
        </a:p>
      </dgm:t>
    </dgm:pt>
    <dgm:pt modelId="{205DAA48-1D8F-46B9-BCCF-EE0E484F0EAC}" type="parTrans" cxnId="{452AA780-1F8C-49AA-8BBF-E3C62E63198D}">
      <dgm:prSet/>
      <dgm:spPr/>
      <dgm:t>
        <a:bodyPr/>
        <a:lstStyle/>
        <a:p>
          <a:endParaRPr lang="en-US"/>
        </a:p>
      </dgm:t>
    </dgm:pt>
    <dgm:pt modelId="{12B7C6FB-4CE2-426A-8DE7-473754D80F4C}" type="sibTrans" cxnId="{452AA780-1F8C-49AA-8BBF-E3C62E63198D}">
      <dgm:prSet/>
      <dgm:spPr/>
      <dgm:t>
        <a:bodyPr/>
        <a:lstStyle/>
        <a:p>
          <a:endParaRPr lang="en-US"/>
        </a:p>
      </dgm:t>
    </dgm:pt>
    <dgm:pt modelId="{AA417DF1-3560-427F-B9E1-B1E42D22EB4C}">
      <dgm:prSet/>
      <dgm:spPr/>
      <dgm:t>
        <a:bodyPr/>
        <a:lstStyle/>
        <a:p>
          <a:pPr rtl="0"/>
          <a:r>
            <a:rPr lang="en-US" dirty="0" smtClean="0"/>
            <a:t>How do you know that a change of state is a physical change? </a:t>
          </a:r>
          <a:endParaRPr lang="en-US" dirty="0"/>
        </a:p>
      </dgm:t>
    </dgm:pt>
    <dgm:pt modelId="{A89725FB-9AE5-41FF-9FB9-021A9FFE7A59}" type="parTrans" cxnId="{9E21EE4F-E6CC-4C1C-B0B2-E4ABA4820475}">
      <dgm:prSet/>
      <dgm:spPr/>
      <dgm:t>
        <a:bodyPr/>
        <a:lstStyle/>
        <a:p>
          <a:endParaRPr lang="en-US"/>
        </a:p>
      </dgm:t>
    </dgm:pt>
    <dgm:pt modelId="{BA8DF7AD-2703-448D-8B1B-35B799C779BE}" type="sibTrans" cxnId="{9E21EE4F-E6CC-4C1C-B0B2-E4ABA4820475}">
      <dgm:prSet/>
      <dgm:spPr/>
      <dgm:t>
        <a:bodyPr/>
        <a:lstStyle/>
        <a:p>
          <a:endParaRPr lang="en-US"/>
        </a:p>
      </dgm:t>
    </dgm:pt>
    <dgm:pt modelId="{7203292F-276D-4B7D-9682-C8FAABB1D95D}">
      <dgm:prSet/>
      <dgm:spPr/>
      <dgm:t>
        <a:bodyPr/>
        <a:lstStyle/>
        <a:p>
          <a:pPr rtl="0"/>
          <a:r>
            <a:rPr lang="en-US" dirty="0" smtClean="0"/>
            <a:t>Well, you know that ice, water, and water vapor are all different forms of the same thing. </a:t>
          </a:r>
          <a:endParaRPr lang="en-US" dirty="0"/>
        </a:p>
      </dgm:t>
    </dgm:pt>
    <dgm:pt modelId="{611F7689-853C-4E92-B894-DDC2835D95FF}" type="parTrans" cxnId="{2B6FEE6F-62E9-4F72-8884-752E31F7AC4F}">
      <dgm:prSet/>
      <dgm:spPr/>
      <dgm:t>
        <a:bodyPr/>
        <a:lstStyle/>
        <a:p>
          <a:endParaRPr lang="en-US"/>
        </a:p>
      </dgm:t>
    </dgm:pt>
    <dgm:pt modelId="{3E99C0C1-51C8-4E11-A3B3-8FFEB7B48B5D}" type="sibTrans" cxnId="{2B6FEE6F-62E9-4F72-8884-752E31F7AC4F}">
      <dgm:prSet/>
      <dgm:spPr/>
      <dgm:t>
        <a:bodyPr/>
        <a:lstStyle/>
        <a:p>
          <a:endParaRPr lang="en-US"/>
        </a:p>
      </dgm:t>
    </dgm:pt>
    <dgm:pt modelId="{D9E9ECE5-7700-4F46-B8E1-A2A6F4259C42}" type="pres">
      <dgm:prSet presAssocID="{7C6817E2-58CA-48AB-BE04-17A407CBF8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9BE811-BB95-43D2-9484-81EEA963790C}" type="pres">
      <dgm:prSet presAssocID="{7203292F-276D-4B7D-9682-C8FAABB1D95D}" presName="boxAndChildren" presStyleCnt="0"/>
      <dgm:spPr/>
    </dgm:pt>
    <dgm:pt modelId="{FC372903-BB20-424C-8A85-61A7641CD0F1}" type="pres">
      <dgm:prSet presAssocID="{7203292F-276D-4B7D-9682-C8FAABB1D95D}" presName="parentTextBox" presStyleLbl="node1" presStyleIdx="0" presStyleCnt="5"/>
      <dgm:spPr/>
      <dgm:t>
        <a:bodyPr/>
        <a:lstStyle/>
        <a:p>
          <a:endParaRPr lang="en-US"/>
        </a:p>
      </dgm:t>
    </dgm:pt>
    <dgm:pt modelId="{ABF1E636-6844-4C7A-B045-7D8D8B85C6A2}" type="pres">
      <dgm:prSet presAssocID="{BA8DF7AD-2703-448D-8B1B-35B799C779BE}" presName="sp" presStyleCnt="0"/>
      <dgm:spPr/>
    </dgm:pt>
    <dgm:pt modelId="{DC79B7A9-16A7-45D9-88C3-A94A8C31AE41}" type="pres">
      <dgm:prSet presAssocID="{AA417DF1-3560-427F-B9E1-B1E42D22EB4C}" presName="arrowAndChildren" presStyleCnt="0"/>
      <dgm:spPr/>
    </dgm:pt>
    <dgm:pt modelId="{1AE076F0-2FEB-49B9-96D0-CE58F01E0470}" type="pres">
      <dgm:prSet presAssocID="{AA417DF1-3560-427F-B9E1-B1E42D22EB4C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7F71CB9A-E0A2-4A6F-86B0-736A6D181D20}" type="pres">
      <dgm:prSet presAssocID="{12B7C6FB-4CE2-426A-8DE7-473754D80F4C}" presName="sp" presStyleCnt="0"/>
      <dgm:spPr/>
    </dgm:pt>
    <dgm:pt modelId="{53188131-A2D9-413E-81B9-407AE487DD94}" type="pres">
      <dgm:prSet presAssocID="{442BC21E-1E89-44A7-9A81-AB7FC5A996DB}" presName="arrowAndChildren" presStyleCnt="0"/>
      <dgm:spPr/>
    </dgm:pt>
    <dgm:pt modelId="{D4B34A4F-BCE2-44B7-A945-FA09206CA149}" type="pres">
      <dgm:prSet presAssocID="{442BC21E-1E89-44A7-9A81-AB7FC5A996DB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555DEFAA-6172-4DE1-A7C2-1393E6E376B4}" type="pres">
      <dgm:prSet presAssocID="{81270E17-7D57-4E99-B32A-82699A424192}" presName="sp" presStyleCnt="0"/>
      <dgm:spPr/>
    </dgm:pt>
    <dgm:pt modelId="{A609C355-E72D-452F-BBC9-215A5CA53406}" type="pres">
      <dgm:prSet presAssocID="{73B44A21-BB81-4A1A-9B16-7D49CEA699F5}" presName="arrowAndChildren" presStyleCnt="0"/>
      <dgm:spPr/>
    </dgm:pt>
    <dgm:pt modelId="{14AB1543-51D4-4131-8E17-B607934A2167}" type="pres">
      <dgm:prSet presAssocID="{73B44A21-BB81-4A1A-9B16-7D49CEA699F5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67F64F9D-CBFB-4FD6-B9D3-1336F2B88E5F}" type="pres">
      <dgm:prSet presAssocID="{C332C6A8-BCDE-409E-88D7-4F6C8E2C72B5}" presName="sp" presStyleCnt="0"/>
      <dgm:spPr/>
    </dgm:pt>
    <dgm:pt modelId="{99F8532B-E403-4A85-B639-7E1442C3B1F5}" type="pres">
      <dgm:prSet presAssocID="{DDC4C830-7D3E-452F-967D-3D513E5B48F3}" presName="arrowAndChildren" presStyleCnt="0"/>
      <dgm:spPr/>
    </dgm:pt>
    <dgm:pt modelId="{6B01D34E-83F6-4B9E-BE9C-1B12922B34C1}" type="pres">
      <dgm:prSet presAssocID="{DDC4C830-7D3E-452F-967D-3D513E5B48F3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4CD00F62-0B73-4778-892F-1A0CC252DF50}" type="presOf" srcId="{DDC4C830-7D3E-452F-967D-3D513E5B48F3}" destId="{6B01D34E-83F6-4B9E-BE9C-1B12922B34C1}" srcOrd="0" destOrd="0" presId="urn:microsoft.com/office/officeart/2005/8/layout/process4"/>
    <dgm:cxn modelId="{CD9FB156-3C8D-4A0A-80DC-719293E4929A}" type="presOf" srcId="{AA417DF1-3560-427F-B9E1-B1E42D22EB4C}" destId="{1AE076F0-2FEB-49B9-96D0-CE58F01E0470}" srcOrd="0" destOrd="0" presId="urn:microsoft.com/office/officeart/2005/8/layout/process4"/>
    <dgm:cxn modelId="{5DBA10AE-02FE-4C1F-8A09-7275C3CFF10C}" srcId="{7C6817E2-58CA-48AB-BE04-17A407CBF815}" destId="{DDC4C830-7D3E-452F-967D-3D513E5B48F3}" srcOrd="0" destOrd="0" parTransId="{D66F82CB-503F-44F7-9E7C-0EA7793B5C11}" sibTransId="{C332C6A8-BCDE-409E-88D7-4F6C8E2C72B5}"/>
    <dgm:cxn modelId="{9E21EE4F-E6CC-4C1C-B0B2-E4ABA4820475}" srcId="{7C6817E2-58CA-48AB-BE04-17A407CBF815}" destId="{AA417DF1-3560-427F-B9E1-B1E42D22EB4C}" srcOrd="3" destOrd="0" parTransId="{A89725FB-9AE5-41FF-9FB9-021A9FFE7A59}" sibTransId="{BA8DF7AD-2703-448D-8B1B-35B799C779BE}"/>
    <dgm:cxn modelId="{452AA780-1F8C-49AA-8BBF-E3C62E63198D}" srcId="{7C6817E2-58CA-48AB-BE04-17A407CBF815}" destId="{442BC21E-1E89-44A7-9A81-AB7FC5A996DB}" srcOrd="2" destOrd="0" parTransId="{205DAA48-1D8F-46B9-BCCF-EE0E484F0EAC}" sibTransId="{12B7C6FB-4CE2-426A-8DE7-473754D80F4C}"/>
    <dgm:cxn modelId="{D3AEFD9C-6D3D-4856-9EB1-6F07A19A6AC9}" type="presOf" srcId="{73B44A21-BB81-4A1A-9B16-7D49CEA699F5}" destId="{14AB1543-51D4-4131-8E17-B607934A2167}" srcOrd="0" destOrd="0" presId="urn:microsoft.com/office/officeart/2005/8/layout/process4"/>
    <dgm:cxn modelId="{2B6FEE6F-62E9-4F72-8884-752E31F7AC4F}" srcId="{7C6817E2-58CA-48AB-BE04-17A407CBF815}" destId="{7203292F-276D-4B7D-9682-C8FAABB1D95D}" srcOrd="4" destOrd="0" parTransId="{611F7689-853C-4E92-B894-DDC2835D95FF}" sibTransId="{3E99C0C1-51C8-4E11-A3B3-8FFEB7B48B5D}"/>
    <dgm:cxn modelId="{27F47B7C-8EAD-4B73-9321-80DE7E7C1171}" type="presOf" srcId="{7C6817E2-58CA-48AB-BE04-17A407CBF815}" destId="{D9E9ECE5-7700-4F46-B8E1-A2A6F4259C42}" srcOrd="0" destOrd="0" presId="urn:microsoft.com/office/officeart/2005/8/layout/process4"/>
    <dgm:cxn modelId="{A0CFB407-5433-4F89-865A-4A2D7191EC55}" srcId="{7C6817E2-58CA-48AB-BE04-17A407CBF815}" destId="{73B44A21-BB81-4A1A-9B16-7D49CEA699F5}" srcOrd="1" destOrd="0" parTransId="{4B9249DD-8D9C-4DF0-81E2-D0B298CCD5D5}" sibTransId="{81270E17-7D57-4E99-B32A-82699A424192}"/>
    <dgm:cxn modelId="{520CF113-1DDC-46DB-ABD7-7131AA15AE47}" type="presOf" srcId="{7203292F-276D-4B7D-9682-C8FAABB1D95D}" destId="{FC372903-BB20-424C-8A85-61A7641CD0F1}" srcOrd="0" destOrd="0" presId="urn:microsoft.com/office/officeart/2005/8/layout/process4"/>
    <dgm:cxn modelId="{5EDF6BB0-651C-4695-999F-E3608D871920}" type="presOf" srcId="{442BC21E-1E89-44A7-9A81-AB7FC5A996DB}" destId="{D4B34A4F-BCE2-44B7-A945-FA09206CA149}" srcOrd="0" destOrd="0" presId="urn:microsoft.com/office/officeart/2005/8/layout/process4"/>
    <dgm:cxn modelId="{D7137175-5A3F-412C-B5AF-53A0EA69C55A}" type="presParOf" srcId="{D9E9ECE5-7700-4F46-B8E1-A2A6F4259C42}" destId="{F69BE811-BB95-43D2-9484-81EEA963790C}" srcOrd="0" destOrd="0" presId="urn:microsoft.com/office/officeart/2005/8/layout/process4"/>
    <dgm:cxn modelId="{7A36EC01-C36A-4B92-B635-39C6119C774D}" type="presParOf" srcId="{F69BE811-BB95-43D2-9484-81EEA963790C}" destId="{FC372903-BB20-424C-8A85-61A7641CD0F1}" srcOrd="0" destOrd="0" presId="urn:microsoft.com/office/officeart/2005/8/layout/process4"/>
    <dgm:cxn modelId="{6F4869E9-4FB1-443A-9C46-9DADF0ED04FE}" type="presParOf" srcId="{D9E9ECE5-7700-4F46-B8E1-A2A6F4259C42}" destId="{ABF1E636-6844-4C7A-B045-7D8D8B85C6A2}" srcOrd="1" destOrd="0" presId="urn:microsoft.com/office/officeart/2005/8/layout/process4"/>
    <dgm:cxn modelId="{91CEBC5B-5EB9-4387-9D8D-F044516781CE}" type="presParOf" srcId="{D9E9ECE5-7700-4F46-B8E1-A2A6F4259C42}" destId="{DC79B7A9-16A7-45D9-88C3-A94A8C31AE41}" srcOrd="2" destOrd="0" presId="urn:microsoft.com/office/officeart/2005/8/layout/process4"/>
    <dgm:cxn modelId="{86F98DBA-FAE8-4C26-8CC3-90FF32F707BE}" type="presParOf" srcId="{DC79B7A9-16A7-45D9-88C3-A94A8C31AE41}" destId="{1AE076F0-2FEB-49B9-96D0-CE58F01E0470}" srcOrd="0" destOrd="0" presId="urn:microsoft.com/office/officeart/2005/8/layout/process4"/>
    <dgm:cxn modelId="{1CBEDFB2-FD60-484E-B000-BE8EA0000FD7}" type="presParOf" srcId="{D9E9ECE5-7700-4F46-B8E1-A2A6F4259C42}" destId="{7F71CB9A-E0A2-4A6F-86B0-736A6D181D20}" srcOrd="3" destOrd="0" presId="urn:microsoft.com/office/officeart/2005/8/layout/process4"/>
    <dgm:cxn modelId="{C1369348-B3BC-4DE4-9683-E6EA937F4BF0}" type="presParOf" srcId="{D9E9ECE5-7700-4F46-B8E1-A2A6F4259C42}" destId="{53188131-A2D9-413E-81B9-407AE487DD94}" srcOrd="4" destOrd="0" presId="urn:microsoft.com/office/officeart/2005/8/layout/process4"/>
    <dgm:cxn modelId="{B422ECCE-BD3C-452B-820E-97CCEA7E030A}" type="presParOf" srcId="{53188131-A2D9-413E-81B9-407AE487DD94}" destId="{D4B34A4F-BCE2-44B7-A945-FA09206CA149}" srcOrd="0" destOrd="0" presId="urn:microsoft.com/office/officeart/2005/8/layout/process4"/>
    <dgm:cxn modelId="{1F3FF302-DE16-463A-981F-9EC8037F782E}" type="presParOf" srcId="{D9E9ECE5-7700-4F46-B8E1-A2A6F4259C42}" destId="{555DEFAA-6172-4DE1-A7C2-1393E6E376B4}" srcOrd="5" destOrd="0" presId="urn:microsoft.com/office/officeart/2005/8/layout/process4"/>
    <dgm:cxn modelId="{6DB4CC82-31B8-42A3-83E8-E2EA6F61D1AF}" type="presParOf" srcId="{D9E9ECE5-7700-4F46-B8E1-A2A6F4259C42}" destId="{A609C355-E72D-452F-BBC9-215A5CA53406}" srcOrd="6" destOrd="0" presId="urn:microsoft.com/office/officeart/2005/8/layout/process4"/>
    <dgm:cxn modelId="{9079B8E5-3F50-4DC1-84D3-959DCAEA3E58}" type="presParOf" srcId="{A609C355-E72D-452F-BBC9-215A5CA53406}" destId="{14AB1543-51D4-4131-8E17-B607934A2167}" srcOrd="0" destOrd="0" presId="urn:microsoft.com/office/officeart/2005/8/layout/process4"/>
    <dgm:cxn modelId="{09E022E9-B4A1-4999-8225-290DFE874D38}" type="presParOf" srcId="{D9E9ECE5-7700-4F46-B8E1-A2A6F4259C42}" destId="{67F64F9D-CBFB-4FD6-B9D3-1336F2B88E5F}" srcOrd="7" destOrd="0" presId="urn:microsoft.com/office/officeart/2005/8/layout/process4"/>
    <dgm:cxn modelId="{EEC51475-A282-42BD-94A6-63FF2F5EEE70}" type="presParOf" srcId="{D9E9ECE5-7700-4F46-B8E1-A2A6F4259C42}" destId="{99F8532B-E403-4A85-B639-7E1442C3B1F5}" srcOrd="8" destOrd="0" presId="urn:microsoft.com/office/officeart/2005/8/layout/process4"/>
    <dgm:cxn modelId="{2CA5D2D2-5E30-487E-B938-359B9289794E}" type="presParOf" srcId="{99F8532B-E403-4A85-B639-7E1442C3B1F5}" destId="{6B01D34E-83F6-4B9E-BE9C-1B12922B34C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AB21C2-FAA8-44A0-AD40-34C6DDBB59EB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D29B768-7CC9-40A6-8E8F-83E96E162014}">
      <dgm:prSet/>
      <dgm:spPr/>
      <dgm:t>
        <a:bodyPr/>
        <a:lstStyle/>
        <a:p>
          <a:pPr rtl="0"/>
          <a:r>
            <a:rPr lang="en-US" dirty="0" smtClean="0"/>
            <a:t>If ice changes to water or water changes to water vapor, no new substance is made. </a:t>
          </a:r>
          <a:endParaRPr lang="en-US" dirty="0"/>
        </a:p>
      </dgm:t>
    </dgm:pt>
    <dgm:pt modelId="{D6B996BC-FA52-4E16-8DED-FAE4494A929D}" type="parTrans" cxnId="{FBB1A3B9-483F-4049-8D0C-27FEC510AA7E}">
      <dgm:prSet/>
      <dgm:spPr/>
      <dgm:t>
        <a:bodyPr/>
        <a:lstStyle/>
        <a:p>
          <a:endParaRPr lang="en-US"/>
        </a:p>
      </dgm:t>
    </dgm:pt>
    <dgm:pt modelId="{377AFFE2-41F6-4759-98B3-7764FF4B3BD8}" type="sibTrans" cxnId="{FBB1A3B9-483F-4049-8D0C-27FEC510AA7E}">
      <dgm:prSet/>
      <dgm:spPr/>
      <dgm:t>
        <a:bodyPr/>
        <a:lstStyle/>
        <a:p>
          <a:endParaRPr lang="en-US"/>
        </a:p>
      </dgm:t>
    </dgm:pt>
    <dgm:pt modelId="{C59E32F4-1218-4AB0-A917-D239F0B286B6}">
      <dgm:prSet/>
      <dgm:spPr/>
      <dgm:t>
        <a:bodyPr/>
        <a:lstStyle/>
        <a:p>
          <a:pPr rtl="0"/>
          <a:r>
            <a:rPr lang="en-US" dirty="0" smtClean="0"/>
            <a:t>So the change is a physical change. </a:t>
          </a:r>
          <a:endParaRPr lang="en-US" dirty="0"/>
        </a:p>
      </dgm:t>
    </dgm:pt>
    <dgm:pt modelId="{839A42C5-1009-4571-B063-FF0B853A1A2C}" type="parTrans" cxnId="{6E85EC96-4C99-43DD-AFB3-7B385B350718}">
      <dgm:prSet/>
      <dgm:spPr/>
      <dgm:t>
        <a:bodyPr/>
        <a:lstStyle/>
        <a:p>
          <a:endParaRPr lang="en-US"/>
        </a:p>
      </dgm:t>
    </dgm:pt>
    <dgm:pt modelId="{8F27D5A0-35CD-47B4-8927-12A84A934EFD}" type="sibTrans" cxnId="{6E85EC96-4C99-43DD-AFB3-7B385B350718}">
      <dgm:prSet/>
      <dgm:spPr/>
      <dgm:t>
        <a:bodyPr/>
        <a:lstStyle/>
        <a:p>
          <a:endParaRPr lang="en-US"/>
        </a:p>
      </dgm:t>
    </dgm:pt>
    <dgm:pt modelId="{5F3C0711-2816-4200-BD07-06D83E9C6DE0}">
      <dgm:prSet/>
      <dgm:spPr/>
      <dgm:t>
        <a:bodyPr/>
        <a:lstStyle/>
        <a:p>
          <a:pPr rtl="0"/>
          <a:r>
            <a:rPr lang="en-US" dirty="0" smtClean="0"/>
            <a:t>After you shred a sheet of paper, you get shreds of paper. </a:t>
          </a:r>
          <a:endParaRPr lang="en-US" dirty="0"/>
        </a:p>
      </dgm:t>
    </dgm:pt>
    <dgm:pt modelId="{1F5E8859-2C85-4AA5-A9ED-63B2A3E925A5}" type="parTrans" cxnId="{505A74ED-A6EF-45F7-A15E-6A8B6055A306}">
      <dgm:prSet/>
      <dgm:spPr/>
      <dgm:t>
        <a:bodyPr/>
        <a:lstStyle/>
        <a:p>
          <a:endParaRPr lang="en-US"/>
        </a:p>
      </dgm:t>
    </dgm:pt>
    <dgm:pt modelId="{7B849957-D0D1-4954-9111-821B7BC63D57}" type="sibTrans" cxnId="{505A74ED-A6EF-45F7-A15E-6A8B6055A306}">
      <dgm:prSet/>
      <dgm:spPr/>
      <dgm:t>
        <a:bodyPr/>
        <a:lstStyle/>
        <a:p>
          <a:endParaRPr lang="en-US"/>
        </a:p>
      </dgm:t>
    </dgm:pt>
    <dgm:pt modelId="{EB998039-C5B8-421D-8092-16661A6F4D97}">
      <dgm:prSet/>
      <dgm:spPr/>
      <dgm:t>
        <a:bodyPr/>
        <a:lstStyle/>
        <a:p>
          <a:pPr rtl="0"/>
          <a:r>
            <a:rPr lang="en-US" dirty="0" smtClean="0"/>
            <a:t>And when you cut a piece of paper in two, you get two smaller pieces of paper. </a:t>
          </a:r>
          <a:endParaRPr lang="en-US" dirty="0"/>
        </a:p>
      </dgm:t>
    </dgm:pt>
    <dgm:pt modelId="{A245DF3C-06BE-4DDB-B197-9C407E0BFB07}" type="parTrans" cxnId="{699E7E1D-F2FF-4D3E-BFB0-169D443317B8}">
      <dgm:prSet/>
      <dgm:spPr/>
      <dgm:t>
        <a:bodyPr/>
        <a:lstStyle/>
        <a:p>
          <a:endParaRPr lang="en-US"/>
        </a:p>
      </dgm:t>
    </dgm:pt>
    <dgm:pt modelId="{C1DEFABF-436F-4962-A672-0AF6E8800228}" type="sibTrans" cxnId="{699E7E1D-F2FF-4D3E-BFB0-169D443317B8}">
      <dgm:prSet/>
      <dgm:spPr/>
      <dgm:t>
        <a:bodyPr/>
        <a:lstStyle/>
        <a:p>
          <a:endParaRPr lang="en-US"/>
        </a:p>
      </dgm:t>
    </dgm:pt>
    <dgm:pt modelId="{F8FFD1A0-640E-4704-9C5B-E0EEF4337293}">
      <dgm:prSet/>
      <dgm:spPr/>
      <dgm:t>
        <a:bodyPr/>
        <a:lstStyle/>
        <a:p>
          <a:pPr rtl="0"/>
          <a:r>
            <a:rPr lang="en-US" dirty="0" smtClean="0"/>
            <a:t>The size and shape are different, but they are still paper.</a:t>
          </a:r>
          <a:endParaRPr lang="en-US" dirty="0"/>
        </a:p>
      </dgm:t>
    </dgm:pt>
    <dgm:pt modelId="{32C6988B-4C1C-4CD9-A5BA-CE697DE698F7}" type="parTrans" cxnId="{AE84EA5B-2A68-4D7F-B6B1-586721F711D4}">
      <dgm:prSet/>
      <dgm:spPr/>
      <dgm:t>
        <a:bodyPr/>
        <a:lstStyle/>
        <a:p>
          <a:endParaRPr lang="en-US"/>
        </a:p>
      </dgm:t>
    </dgm:pt>
    <dgm:pt modelId="{8A70CE8B-9B86-479E-BF1C-766102963376}" type="sibTrans" cxnId="{AE84EA5B-2A68-4D7F-B6B1-586721F711D4}">
      <dgm:prSet/>
      <dgm:spPr/>
      <dgm:t>
        <a:bodyPr/>
        <a:lstStyle/>
        <a:p>
          <a:endParaRPr lang="en-US"/>
        </a:p>
      </dgm:t>
    </dgm:pt>
    <dgm:pt modelId="{90CD6D05-7E68-4036-84BD-544A2FEC5C2F}" type="pres">
      <dgm:prSet presAssocID="{E6AB21C2-FAA8-44A0-AD40-34C6DDBB59E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AFB8C5-6A27-470D-BA87-9827D797C7B7}" type="pres">
      <dgm:prSet presAssocID="{E6AB21C2-FAA8-44A0-AD40-34C6DDBB59EB}" presName="arrow" presStyleLbl="bgShp" presStyleIdx="0" presStyleCnt="1"/>
      <dgm:spPr/>
    </dgm:pt>
    <dgm:pt modelId="{982F4046-2691-4643-8132-326E7443E428}" type="pres">
      <dgm:prSet presAssocID="{E6AB21C2-FAA8-44A0-AD40-34C6DDBB59EB}" presName="linearProcess" presStyleCnt="0"/>
      <dgm:spPr/>
    </dgm:pt>
    <dgm:pt modelId="{789A3316-DC83-42D9-B6D0-7AB18B3E9B40}" type="pres">
      <dgm:prSet presAssocID="{ED29B768-7CC9-40A6-8E8F-83E96E162014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6EC0F-8ACD-4767-A4CB-D2E785E15A0C}" type="pres">
      <dgm:prSet presAssocID="{377AFFE2-41F6-4759-98B3-7764FF4B3BD8}" presName="sibTrans" presStyleCnt="0"/>
      <dgm:spPr/>
    </dgm:pt>
    <dgm:pt modelId="{02B13AB5-27D1-4DDA-B8F0-67769E314C24}" type="pres">
      <dgm:prSet presAssocID="{C59E32F4-1218-4AB0-A917-D239F0B286B6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41CF0-8C78-4022-A369-9CBEC894C1C2}" type="pres">
      <dgm:prSet presAssocID="{8F27D5A0-35CD-47B4-8927-12A84A934EFD}" presName="sibTrans" presStyleCnt="0"/>
      <dgm:spPr/>
    </dgm:pt>
    <dgm:pt modelId="{997AA19C-E1B8-4EEA-B3F7-1F25F864C599}" type="pres">
      <dgm:prSet presAssocID="{5F3C0711-2816-4200-BD07-06D83E9C6DE0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4C482-8A4B-4997-A4D9-E8C541649AD6}" type="pres">
      <dgm:prSet presAssocID="{7B849957-D0D1-4954-9111-821B7BC63D57}" presName="sibTrans" presStyleCnt="0"/>
      <dgm:spPr/>
    </dgm:pt>
    <dgm:pt modelId="{6A1733BA-FB79-4387-8F6E-E6128996BB77}" type="pres">
      <dgm:prSet presAssocID="{EB998039-C5B8-421D-8092-16661A6F4D97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D6136-9A53-4204-AD6A-45F6961456FC}" type="pres">
      <dgm:prSet presAssocID="{C1DEFABF-436F-4962-A672-0AF6E8800228}" presName="sibTrans" presStyleCnt="0"/>
      <dgm:spPr/>
    </dgm:pt>
    <dgm:pt modelId="{FBED4947-A2B6-4C84-882B-D448E144C463}" type="pres">
      <dgm:prSet presAssocID="{F8FFD1A0-640E-4704-9C5B-E0EEF4337293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B4D026-317E-49D1-BAA6-F699DB400F7C}" type="presOf" srcId="{EB998039-C5B8-421D-8092-16661A6F4D97}" destId="{6A1733BA-FB79-4387-8F6E-E6128996BB77}" srcOrd="0" destOrd="0" presId="urn:microsoft.com/office/officeart/2005/8/layout/hProcess9"/>
    <dgm:cxn modelId="{FBB1A3B9-483F-4049-8D0C-27FEC510AA7E}" srcId="{E6AB21C2-FAA8-44A0-AD40-34C6DDBB59EB}" destId="{ED29B768-7CC9-40A6-8E8F-83E96E162014}" srcOrd="0" destOrd="0" parTransId="{D6B996BC-FA52-4E16-8DED-FAE4494A929D}" sibTransId="{377AFFE2-41F6-4759-98B3-7764FF4B3BD8}"/>
    <dgm:cxn modelId="{43B495E0-3E88-4DC4-A03A-1D8F68B97CA6}" type="presOf" srcId="{E6AB21C2-FAA8-44A0-AD40-34C6DDBB59EB}" destId="{90CD6D05-7E68-4036-84BD-544A2FEC5C2F}" srcOrd="0" destOrd="0" presId="urn:microsoft.com/office/officeart/2005/8/layout/hProcess9"/>
    <dgm:cxn modelId="{AE84EA5B-2A68-4D7F-B6B1-586721F711D4}" srcId="{E6AB21C2-FAA8-44A0-AD40-34C6DDBB59EB}" destId="{F8FFD1A0-640E-4704-9C5B-E0EEF4337293}" srcOrd="4" destOrd="0" parTransId="{32C6988B-4C1C-4CD9-A5BA-CE697DE698F7}" sibTransId="{8A70CE8B-9B86-479E-BF1C-766102963376}"/>
    <dgm:cxn modelId="{6E85EC96-4C99-43DD-AFB3-7B385B350718}" srcId="{E6AB21C2-FAA8-44A0-AD40-34C6DDBB59EB}" destId="{C59E32F4-1218-4AB0-A917-D239F0B286B6}" srcOrd="1" destOrd="0" parTransId="{839A42C5-1009-4571-B063-FF0B853A1A2C}" sibTransId="{8F27D5A0-35CD-47B4-8927-12A84A934EFD}"/>
    <dgm:cxn modelId="{505A74ED-A6EF-45F7-A15E-6A8B6055A306}" srcId="{E6AB21C2-FAA8-44A0-AD40-34C6DDBB59EB}" destId="{5F3C0711-2816-4200-BD07-06D83E9C6DE0}" srcOrd="2" destOrd="0" parTransId="{1F5E8859-2C85-4AA5-A9ED-63B2A3E925A5}" sibTransId="{7B849957-D0D1-4954-9111-821B7BC63D57}"/>
    <dgm:cxn modelId="{8801DE0E-B3A6-41D8-A23E-58AA7440AC4C}" type="presOf" srcId="{C59E32F4-1218-4AB0-A917-D239F0B286B6}" destId="{02B13AB5-27D1-4DDA-B8F0-67769E314C24}" srcOrd="0" destOrd="0" presId="urn:microsoft.com/office/officeart/2005/8/layout/hProcess9"/>
    <dgm:cxn modelId="{E02C8FE4-B364-4EB4-B67E-29E2D485C2F7}" type="presOf" srcId="{ED29B768-7CC9-40A6-8E8F-83E96E162014}" destId="{789A3316-DC83-42D9-B6D0-7AB18B3E9B40}" srcOrd="0" destOrd="0" presId="urn:microsoft.com/office/officeart/2005/8/layout/hProcess9"/>
    <dgm:cxn modelId="{9B6A6925-1C6F-49FA-9AFB-D54516D0414D}" type="presOf" srcId="{F8FFD1A0-640E-4704-9C5B-E0EEF4337293}" destId="{FBED4947-A2B6-4C84-882B-D448E144C463}" srcOrd="0" destOrd="0" presId="urn:microsoft.com/office/officeart/2005/8/layout/hProcess9"/>
    <dgm:cxn modelId="{699E7E1D-F2FF-4D3E-BFB0-169D443317B8}" srcId="{E6AB21C2-FAA8-44A0-AD40-34C6DDBB59EB}" destId="{EB998039-C5B8-421D-8092-16661A6F4D97}" srcOrd="3" destOrd="0" parTransId="{A245DF3C-06BE-4DDB-B197-9C407E0BFB07}" sibTransId="{C1DEFABF-436F-4962-A672-0AF6E8800228}"/>
    <dgm:cxn modelId="{0C8C870A-F1B3-4955-AB9C-3F499C3FED81}" type="presOf" srcId="{5F3C0711-2816-4200-BD07-06D83E9C6DE0}" destId="{997AA19C-E1B8-4EEA-B3F7-1F25F864C599}" srcOrd="0" destOrd="0" presId="urn:microsoft.com/office/officeart/2005/8/layout/hProcess9"/>
    <dgm:cxn modelId="{FC274AC8-CF17-4BBE-BC10-5C8DB73873F1}" type="presParOf" srcId="{90CD6D05-7E68-4036-84BD-544A2FEC5C2F}" destId="{F2AFB8C5-6A27-470D-BA87-9827D797C7B7}" srcOrd="0" destOrd="0" presId="urn:microsoft.com/office/officeart/2005/8/layout/hProcess9"/>
    <dgm:cxn modelId="{58624554-4534-4B3B-A2C3-440F747227B4}" type="presParOf" srcId="{90CD6D05-7E68-4036-84BD-544A2FEC5C2F}" destId="{982F4046-2691-4643-8132-326E7443E428}" srcOrd="1" destOrd="0" presId="urn:microsoft.com/office/officeart/2005/8/layout/hProcess9"/>
    <dgm:cxn modelId="{FFA5A0B2-BA67-48FB-9D6F-EE53E0413F38}" type="presParOf" srcId="{982F4046-2691-4643-8132-326E7443E428}" destId="{789A3316-DC83-42D9-B6D0-7AB18B3E9B40}" srcOrd="0" destOrd="0" presId="urn:microsoft.com/office/officeart/2005/8/layout/hProcess9"/>
    <dgm:cxn modelId="{A090CB25-0B88-4147-82F0-3B73BD82FF3F}" type="presParOf" srcId="{982F4046-2691-4643-8132-326E7443E428}" destId="{AC36EC0F-8ACD-4767-A4CB-D2E785E15A0C}" srcOrd="1" destOrd="0" presId="urn:microsoft.com/office/officeart/2005/8/layout/hProcess9"/>
    <dgm:cxn modelId="{1EA9931A-D6BC-47FD-AAA3-D8F15E33AD75}" type="presParOf" srcId="{982F4046-2691-4643-8132-326E7443E428}" destId="{02B13AB5-27D1-4DDA-B8F0-67769E314C24}" srcOrd="2" destOrd="0" presId="urn:microsoft.com/office/officeart/2005/8/layout/hProcess9"/>
    <dgm:cxn modelId="{E9BB9D99-4440-422D-9A34-DA0EA0BBCEE8}" type="presParOf" srcId="{982F4046-2691-4643-8132-326E7443E428}" destId="{C2D41CF0-8C78-4022-A369-9CBEC894C1C2}" srcOrd="3" destOrd="0" presId="urn:microsoft.com/office/officeart/2005/8/layout/hProcess9"/>
    <dgm:cxn modelId="{79FC4907-9EFB-427E-AFE7-C7C0F6C578E8}" type="presParOf" srcId="{982F4046-2691-4643-8132-326E7443E428}" destId="{997AA19C-E1B8-4EEA-B3F7-1F25F864C599}" srcOrd="4" destOrd="0" presId="urn:microsoft.com/office/officeart/2005/8/layout/hProcess9"/>
    <dgm:cxn modelId="{7D26185E-DE86-42FA-8A7A-528E7379819A}" type="presParOf" srcId="{982F4046-2691-4643-8132-326E7443E428}" destId="{2C34C482-8A4B-4997-A4D9-E8C541649AD6}" srcOrd="5" destOrd="0" presId="urn:microsoft.com/office/officeart/2005/8/layout/hProcess9"/>
    <dgm:cxn modelId="{00C9C77F-76ED-4E49-AB82-F4D7502382DB}" type="presParOf" srcId="{982F4046-2691-4643-8132-326E7443E428}" destId="{6A1733BA-FB79-4387-8F6E-E6128996BB77}" srcOrd="6" destOrd="0" presId="urn:microsoft.com/office/officeart/2005/8/layout/hProcess9"/>
    <dgm:cxn modelId="{F0F5933F-483A-42A8-A549-BFA09943FE4A}" type="presParOf" srcId="{982F4046-2691-4643-8132-326E7443E428}" destId="{39FD6136-9A53-4204-AD6A-45F6961456FC}" srcOrd="7" destOrd="0" presId="urn:microsoft.com/office/officeart/2005/8/layout/hProcess9"/>
    <dgm:cxn modelId="{6833BD72-1AF2-4441-9897-9093D699909F}" type="presParOf" srcId="{982F4046-2691-4643-8132-326E7443E428}" destId="{FBED4947-A2B6-4C84-882B-D448E144C46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A2D300-8D62-4F64-B348-C20D0AE7BACB}" type="doc">
      <dgm:prSet loTypeId="urn:microsoft.com/office/officeart/2005/8/layout/funnel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188B28-7176-4BE6-9D30-FE47A9CD5707}">
      <dgm:prSet/>
      <dgm:spPr/>
      <dgm:t>
        <a:bodyPr/>
        <a:lstStyle/>
        <a:p>
          <a:pPr rtl="0"/>
          <a:r>
            <a:rPr lang="en-US" dirty="0" smtClean="0"/>
            <a:t>Mixtures can contain different amounts of the substances. Not all mixtures are made of solids. </a:t>
          </a:r>
          <a:endParaRPr lang="en-US" dirty="0"/>
        </a:p>
      </dgm:t>
    </dgm:pt>
    <dgm:pt modelId="{E9056BB3-7704-491E-99E5-150D5C1B1F6D}" type="parTrans" cxnId="{959341F2-A823-49A3-ADC6-6C197AD5AAE2}">
      <dgm:prSet/>
      <dgm:spPr/>
      <dgm:t>
        <a:bodyPr/>
        <a:lstStyle/>
        <a:p>
          <a:endParaRPr lang="en-US"/>
        </a:p>
      </dgm:t>
    </dgm:pt>
    <dgm:pt modelId="{022CA402-08B4-49A7-BE0A-C65AF875DA6F}" type="sibTrans" cxnId="{959341F2-A823-49A3-ADC6-6C197AD5AAE2}">
      <dgm:prSet/>
      <dgm:spPr/>
      <dgm:t>
        <a:bodyPr/>
        <a:lstStyle/>
        <a:p>
          <a:endParaRPr lang="en-US"/>
        </a:p>
      </dgm:t>
    </dgm:pt>
    <dgm:pt modelId="{CB86F31B-8C83-4865-8A48-8D3AF53EC210}">
      <dgm:prSet/>
      <dgm:spPr/>
      <dgm:t>
        <a:bodyPr/>
        <a:lstStyle/>
        <a:p>
          <a:pPr rtl="0"/>
          <a:r>
            <a:rPr lang="en-US" dirty="0" smtClean="0"/>
            <a:t>Salt water is a mixture of a solid and a liquid. </a:t>
          </a:r>
          <a:endParaRPr lang="en-US" dirty="0"/>
        </a:p>
      </dgm:t>
    </dgm:pt>
    <dgm:pt modelId="{0AE3D7A6-757C-45CC-9985-D8BB28DC65DA}" type="parTrans" cxnId="{DFC6A79A-1664-44A8-8032-6F8C6AD55E70}">
      <dgm:prSet/>
      <dgm:spPr/>
      <dgm:t>
        <a:bodyPr/>
        <a:lstStyle/>
        <a:p>
          <a:endParaRPr lang="en-US"/>
        </a:p>
      </dgm:t>
    </dgm:pt>
    <dgm:pt modelId="{1D340CD6-B456-44CA-A6EB-BB0772DFA685}" type="sibTrans" cxnId="{DFC6A79A-1664-44A8-8032-6F8C6AD55E70}">
      <dgm:prSet/>
      <dgm:spPr/>
      <dgm:t>
        <a:bodyPr/>
        <a:lstStyle/>
        <a:p>
          <a:endParaRPr lang="en-US"/>
        </a:p>
      </dgm:t>
    </dgm:pt>
    <dgm:pt modelId="{5D986581-B548-498D-8CDB-880F7F57E580}">
      <dgm:prSet custT="1"/>
      <dgm:spPr/>
      <dgm:t>
        <a:bodyPr/>
        <a:lstStyle/>
        <a:p>
          <a:pPr rtl="0"/>
          <a:r>
            <a:rPr lang="en-US" sz="1600" b="1" smtClean="0"/>
            <a:t>Fog is a mixture of water drops and air (air contains a mixture of nitrogen, oxygen, carbon dioxide, and gases. </a:t>
          </a:r>
          <a:endParaRPr lang="en-US" sz="1600" b="1" dirty="0"/>
        </a:p>
      </dgm:t>
    </dgm:pt>
    <dgm:pt modelId="{314B66B1-4A75-47C3-B519-65AE51E5B96D}" type="parTrans" cxnId="{E4C0854F-4586-4BE4-B361-60BC7645F2F8}">
      <dgm:prSet/>
      <dgm:spPr/>
      <dgm:t>
        <a:bodyPr/>
        <a:lstStyle/>
        <a:p>
          <a:endParaRPr lang="en-US"/>
        </a:p>
      </dgm:t>
    </dgm:pt>
    <dgm:pt modelId="{C17D43D7-BA67-4BFD-9219-9B92F6B8B43B}" type="sibTrans" cxnId="{E4C0854F-4586-4BE4-B361-60BC7645F2F8}">
      <dgm:prSet/>
      <dgm:spPr/>
      <dgm:t>
        <a:bodyPr/>
        <a:lstStyle/>
        <a:p>
          <a:endParaRPr lang="en-US"/>
        </a:p>
      </dgm:t>
    </dgm:pt>
    <dgm:pt modelId="{89BE0F06-A5EF-4C78-8A91-FD8B3B38A738}" type="pres">
      <dgm:prSet presAssocID="{48A2D300-8D62-4F64-B348-C20D0AE7BAC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8D7247-366C-429F-A2E2-66104CD6AC4E}" type="pres">
      <dgm:prSet presAssocID="{48A2D300-8D62-4F64-B348-C20D0AE7BACB}" presName="ellipse" presStyleLbl="trBgShp" presStyleIdx="0" presStyleCnt="1"/>
      <dgm:spPr/>
    </dgm:pt>
    <dgm:pt modelId="{502C0746-7226-420D-AB62-D01D9691523E}" type="pres">
      <dgm:prSet presAssocID="{48A2D300-8D62-4F64-B348-C20D0AE7BACB}" presName="arrow1" presStyleLbl="fgShp" presStyleIdx="0" presStyleCnt="1"/>
      <dgm:spPr/>
    </dgm:pt>
    <dgm:pt modelId="{4C0BFA3C-FC2E-45AE-B304-C5CF445F6847}" type="pres">
      <dgm:prSet presAssocID="{48A2D300-8D62-4F64-B348-C20D0AE7BAC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B995B-449F-46FA-B5D2-406720954BE6}" type="pres">
      <dgm:prSet presAssocID="{CB86F31B-8C83-4865-8A48-8D3AF53EC210}" presName="item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FFAE2-4489-4A18-96EB-207BA573B2BD}" type="pres">
      <dgm:prSet presAssocID="{5D986581-B548-498D-8CDB-880F7F57E580}" presName="item2" presStyleLbl="node1" presStyleIdx="1" presStyleCnt="2" custScaleY="143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B9D78-B633-4765-B0D4-C6114D339F5A}" type="pres">
      <dgm:prSet presAssocID="{48A2D300-8D62-4F64-B348-C20D0AE7BACB}" presName="funnel" presStyleLbl="trAlignAcc1" presStyleIdx="0" presStyleCnt="1" custScaleX="161627" custLinFactNeighborX="-309" custLinFactNeighborY="-893"/>
      <dgm:spPr/>
    </dgm:pt>
  </dgm:ptLst>
  <dgm:cxnLst>
    <dgm:cxn modelId="{4B29FD2D-FE54-44FC-9819-D7F5BED54E9E}" type="presOf" srcId="{48A2D300-8D62-4F64-B348-C20D0AE7BACB}" destId="{89BE0F06-A5EF-4C78-8A91-FD8B3B38A738}" srcOrd="0" destOrd="0" presId="urn:microsoft.com/office/officeart/2005/8/layout/funnel1"/>
    <dgm:cxn modelId="{2ACF988C-EE1B-4BE7-8102-6BC3DFD1D376}" type="presOf" srcId="{5D986581-B548-498D-8CDB-880F7F57E580}" destId="{4C0BFA3C-FC2E-45AE-B304-C5CF445F6847}" srcOrd="0" destOrd="0" presId="urn:microsoft.com/office/officeart/2005/8/layout/funnel1"/>
    <dgm:cxn modelId="{668CA6BD-0049-4790-AA3D-A03504E339DE}" type="presOf" srcId="{CB86F31B-8C83-4865-8A48-8D3AF53EC210}" destId="{3A0B995B-449F-46FA-B5D2-406720954BE6}" srcOrd="0" destOrd="0" presId="urn:microsoft.com/office/officeart/2005/8/layout/funnel1"/>
    <dgm:cxn modelId="{959341F2-A823-49A3-ADC6-6C197AD5AAE2}" srcId="{48A2D300-8D62-4F64-B348-C20D0AE7BACB}" destId="{B8188B28-7176-4BE6-9D30-FE47A9CD5707}" srcOrd="0" destOrd="0" parTransId="{E9056BB3-7704-491E-99E5-150D5C1B1F6D}" sibTransId="{022CA402-08B4-49A7-BE0A-C65AF875DA6F}"/>
    <dgm:cxn modelId="{BFD15CC2-D27B-4863-833C-8C41CE69A6AF}" type="presOf" srcId="{B8188B28-7176-4BE6-9D30-FE47A9CD5707}" destId="{574FFAE2-4489-4A18-96EB-207BA573B2BD}" srcOrd="0" destOrd="0" presId="urn:microsoft.com/office/officeart/2005/8/layout/funnel1"/>
    <dgm:cxn modelId="{E4C0854F-4586-4BE4-B361-60BC7645F2F8}" srcId="{48A2D300-8D62-4F64-B348-C20D0AE7BACB}" destId="{5D986581-B548-498D-8CDB-880F7F57E580}" srcOrd="2" destOrd="0" parTransId="{314B66B1-4A75-47C3-B519-65AE51E5B96D}" sibTransId="{C17D43D7-BA67-4BFD-9219-9B92F6B8B43B}"/>
    <dgm:cxn modelId="{DFC6A79A-1664-44A8-8032-6F8C6AD55E70}" srcId="{48A2D300-8D62-4F64-B348-C20D0AE7BACB}" destId="{CB86F31B-8C83-4865-8A48-8D3AF53EC210}" srcOrd="1" destOrd="0" parTransId="{0AE3D7A6-757C-45CC-9985-D8BB28DC65DA}" sibTransId="{1D340CD6-B456-44CA-A6EB-BB0772DFA685}"/>
    <dgm:cxn modelId="{EA94E17F-F287-4495-911C-B439FAF37585}" type="presParOf" srcId="{89BE0F06-A5EF-4C78-8A91-FD8B3B38A738}" destId="{EE8D7247-366C-429F-A2E2-66104CD6AC4E}" srcOrd="0" destOrd="0" presId="urn:microsoft.com/office/officeart/2005/8/layout/funnel1"/>
    <dgm:cxn modelId="{F7B375D8-C070-4076-9F84-307ED51A87B8}" type="presParOf" srcId="{89BE0F06-A5EF-4C78-8A91-FD8B3B38A738}" destId="{502C0746-7226-420D-AB62-D01D9691523E}" srcOrd="1" destOrd="0" presId="urn:microsoft.com/office/officeart/2005/8/layout/funnel1"/>
    <dgm:cxn modelId="{5C129CFB-9DAE-4150-B5CF-5C729D5143C7}" type="presParOf" srcId="{89BE0F06-A5EF-4C78-8A91-FD8B3B38A738}" destId="{4C0BFA3C-FC2E-45AE-B304-C5CF445F6847}" srcOrd="2" destOrd="0" presId="urn:microsoft.com/office/officeart/2005/8/layout/funnel1"/>
    <dgm:cxn modelId="{BE92C3F3-573E-474D-87B2-755B43954BFC}" type="presParOf" srcId="{89BE0F06-A5EF-4C78-8A91-FD8B3B38A738}" destId="{3A0B995B-449F-46FA-B5D2-406720954BE6}" srcOrd="3" destOrd="0" presId="urn:microsoft.com/office/officeart/2005/8/layout/funnel1"/>
    <dgm:cxn modelId="{6EF45A81-38DF-4891-AB7B-56237E7E030A}" type="presParOf" srcId="{89BE0F06-A5EF-4C78-8A91-FD8B3B38A738}" destId="{574FFAE2-4489-4A18-96EB-207BA573B2BD}" srcOrd="4" destOrd="0" presId="urn:microsoft.com/office/officeart/2005/8/layout/funnel1"/>
    <dgm:cxn modelId="{41FC5198-209A-4263-9FA6-53C0984CC77F}" type="presParOf" srcId="{89BE0F06-A5EF-4C78-8A91-FD8B3B38A738}" destId="{8BFB9D78-B633-4765-B0D4-C6114D339F5A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7553DA-7ECE-4E3C-BBBA-65D6212D732B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2B0290-4E79-4C86-9383-3176C89FD33C}">
      <dgm:prSet/>
      <dgm:spPr/>
      <dgm:t>
        <a:bodyPr/>
        <a:lstStyle/>
        <a:p>
          <a:pPr rtl="0"/>
          <a:r>
            <a:rPr lang="en-US" dirty="0" smtClean="0"/>
            <a:t>Most materials found in nature are mixtures.</a:t>
          </a:r>
          <a:endParaRPr lang="en-US" dirty="0"/>
        </a:p>
      </dgm:t>
    </dgm:pt>
    <dgm:pt modelId="{46D77F2E-2118-49D5-9C25-AC72B7A7C72C}" type="parTrans" cxnId="{1088867E-073A-4D17-BC8C-A39714FE60EB}">
      <dgm:prSet/>
      <dgm:spPr/>
      <dgm:t>
        <a:bodyPr/>
        <a:lstStyle/>
        <a:p>
          <a:endParaRPr lang="en-US"/>
        </a:p>
      </dgm:t>
    </dgm:pt>
    <dgm:pt modelId="{E6EBF037-40C2-4F03-9E0C-74EE06B0B3B4}" type="sibTrans" cxnId="{1088867E-073A-4D17-BC8C-A39714FE60EB}">
      <dgm:prSet/>
      <dgm:spPr/>
      <dgm:t>
        <a:bodyPr/>
        <a:lstStyle/>
        <a:p>
          <a:endParaRPr lang="en-US"/>
        </a:p>
      </dgm:t>
    </dgm:pt>
    <dgm:pt modelId="{0D75A868-9AC7-4C21-8DB3-09346AE102BB}">
      <dgm:prSet/>
      <dgm:spPr/>
      <dgm:t>
        <a:bodyPr/>
        <a:lstStyle/>
        <a:p>
          <a:pPr rtl="0"/>
          <a:r>
            <a:rPr lang="en-US" dirty="0" smtClean="0"/>
            <a:t>Ex: Sand (rocks, shells)</a:t>
          </a:r>
          <a:endParaRPr lang="en-US" dirty="0"/>
        </a:p>
      </dgm:t>
    </dgm:pt>
    <dgm:pt modelId="{4A1C277B-1ABE-44B2-A1B9-6EFE9C6FE98E}" type="parTrans" cxnId="{0137D038-B538-4482-B7AB-FA831BB68B61}">
      <dgm:prSet/>
      <dgm:spPr/>
      <dgm:t>
        <a:bodyPr/>
        <a:lstStyle/>
        <a:p>
          <a:endParaRPr lang="en-US"/>
        </a:p>
      </dgm:t>
    </dgm:pt>
    <dgm:pt modelId="{51789B07-CFA6-4B40-91D9-8B87C2D92FAE}" type="sibTrans" cxnId="{0137D038-B538-4482-B7AB-FA831BB68B61}">
      <dgm:prSet/>
      <dgm:spPr/>
      <dgm:t>
        <a:bodyPr/>
        <a:lstStyle/>
        <a:p>
          <a:endParaRPr lang="en-US"/>
        </a:p>
      </dgm:t>
    </dgm:pt>
    <dgm:pt modelId="{394DF4E9-2982-4F87-9A07-E8CF3C9FEAD3}">
      <dgm:prSet/>
      <dgm:spPr/>
      <dgm:t>
        <a:bodyPr/>
        <a:lstStyle/>
        <a:p>
          <a:pPr rtl="0"/>
          <a:r>
            <a:rPr lang="en-US" dirty="0" smtClean="0"/>
            <a:t>The pictures on the next slide show how one mixture can be separated. </a:t>
          </a:r>
          <a:endParaRPr lang="en-US" dirty="0"/>
        </a:p>
      </dgm:t>
    </dgm:pt>
    <dgm:pt modelId="{FD273176-CACF-4F01-9794-95E38E3C2AC2}" type="parTrans" cxnId="{706D00FC-1BF1-4C54-B72D-66548589CFED}">
      <dgm:prSet/>
      <dgm:spPr/>
      <dgm:t>
        <a:bodyPr/>
        <a:lstStyle/>
        <a:p>
          <a:endParaRPr lang="en-US"/>
        </a:p>
      </dgm:t>
    </dgm:pt>
    <dgm:pt modelId="{175BB10E-3E67-4883-83FD-6480C273C0C7}" type="sibTrans" cxnId="{706D00FC-1BF1-4C54-B72D-66548589CFED}">
      <dgm:prSet/>
      <dgm:spPr/>
      <dgm:t>
        <a:bodyPr/>
        <a:lstStyle/>
        <a:p>
          <a:endParaRPr lang="en-US"/>
        </a:p>
      </dgm:t>
    </dgm:pt>
    <dgm:pt modelId="{C7BCB557-C7A1-4491-8A23-4ABF6B490834}">
      <dgm:prSet/>
      <dgm:spPr/>
      <dgm:t>
        <a:bodyPr/>
        <a:lstStyle/>
        <a:p>
          <a:pPr rtl="0"/>
          <a:r>
            <a:rPr lang="en-US" dirty="0" smtClean="0"/>
            <a:t>The mixture begins as a pile of rocks, dirt, salt, and bits of iron. </a:t>
          </a:r>
          <a:endParaRPr lang="en-US" dirty="0"/>
        </a:p>
      </dgm:t>
    </dgm:pt>
    <dgm:pt modelId="{7D945E3C-CC57-4CF4-AF73-0047AF18305B}" type="parTrans" cxnId="{7D7B5345-FE4D-480E-BC82-7DD9ED4ABE2B}">
      <dgm:prSet/>
      <dgm:spPr/>
      <dgm:t>
        <a:bodyPr/>
        <a:lstStyle/>
        <a:p>
          <a:endParaRPr lang="en-US"/>
        </a:p>
      </dgm:t>
    </dgm:pt>
    <dgm:pt modelId="{E4094496-1B00-4E68-8EAB-5A24DA6A312B}" type="sibTrans" cxnId="{7D7B5345-FE4D-480E-BC82-7DD9ED4ABE2B}">
      <dgm:prSet/>
      <dgm:spPr/>
      <dgm:t>
        <a:bodyPr/>
        <a:lstStyle/>
        <a:p>
          <a:endParaRPr lang="en-US"/>
        </a:p>
      </dgm:t>
    </dgm:pt>
    <dgm:pt modelId="{03289FB7-DE47-44B9-82EB-5733AC34FE4B}">
      <dgm:prSet/>
      <dgm:spPr/>
      <dgm:t>
        <a:bodyPr/>
        <a:lstStyle/>
        <a:p>
          <a:pPr rtl="0"/>
          <a:endParaRPr lang="en-US" dirty="0"/>
        </a:p>
      </dgm:t>
    </dgm:pt>
    <dgm:pt modelId="{B9C9CFBB-4897-4679-A819-E86198F23F87}" type="parTrans" cxnId="{1A16A5C1-DDA9-4C86-A5A3-3ADFBF58E52E}">
      <dgm:prSet/>
      <dgm:spPr/>
      <dgm:t>
        <a:bodyPr/>
        <a:lstStyle/>
        <a:p>
          <a:endParaRPr lang="en-US"/>
        </a:p>
      </dgm:t>
    </dgm:pt>
    <dgm:pt modelId="{BF8572A7-EC13-4C75-8D36-653A030CD36C}" type="sibTrans" cxnId="{1A16A5C1-DDA9-4C86-A5A3-3ADFBF58E52E}">
      <dgm:prSet/>
      <dgm:spPr/>
      <dgm:t>
        <a:bodyPr/>
        <a:lstStyle/>
        <a:p>
          <a:endParaRPr lang="en-US"/>
        </a:p>
      </dgm:t>
    </dgm:pt>
    <dgm:pt modelId="{6F61FE77-B1D6-434F-8582-29EF9A8819BE}">
      <dgm:prSet/>
      <dgm:spPr/>
      <dgm:t>
        <a:bodyPr/>
        <a:lstStyle/>
        <a:p>
          <a:pPr rtl="0"/>
          <a:endParaRPr lang="en-US" dirty="0"/>
        </a:p>
      </dgm:t>
    </dgm:pt>
    <dgm:pt modelId="{7B98C365-8417-4EB1-8F29-5EAB88E83BC1}" type="parTrans" cxnId="{99C209DC-8AF8-4830-8AC1-E0DD04BDF269}">
      <dgm:prSet/>
      <dgm:spPr/>
      <dgm:t>
        <a:bodyPr/>
        <a:lstStyle/>
        <a:p>
          <a:endParaRPr lang="en-US"/>
        </a:p>
      </dgm:t>
    </dgm:pt>
    <dgm:pt modelId="{541B8DAC-42FA-4110-9E3C-FA6908CEB3E1}" type="sibTrans" cxnId="{99C209DC-8AF8-4830-8AC1-E0DD04BDF269}">
      <dgm:prSet/>
      <dgm:spPr/>
      <dgm:t>
        <a:bodyPr/>
        <a:lstStyle/>
        <a:p>
          <a:endParaRPr lang="en-US"/>
        </a:p>
      </dgm:t>
    </dgm:pt>
    <dgm:pt modelId="{24FE9FC6-46FC-47D3-858B-9A49D37892D8}" type="pres">
      <dgm:prSet presAssocID="{697553DA-7ECE-4E3C-BBBA-65D6212D732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8F90CA-7F48-4580-8C9D-65874923EB4B}" type="pres">
      <dgm:prSet presAssocID="{697553DA-7ECE-4E3C-BBBA-65D6212D732B}" presName="diamond" presStyleLbl="bgShp" presStyleIdx="0" presStyleCnt="1"/>
      <dgm:spPr/>
    </dgm:pt>
    <dgm:pt modelId="{CF4C8892-649D-439B-92AB-2635A6D509C3}" type="pres">
      <dgm:prSet presAssocID="{697553DA-7ECE-4E3C-BBBA-65D6212D732B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6D818-59B2-41E6-B0BB-C310C1BFD064}" type="pres">
      <dgm:prSet presAssocID="{697553DA-7ECE-4E3C-BBBA-65D6212D732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8C0D4-CE66-4DB6-9644-E8F41E00BFDF}" type="pres">
      <dgm:prSet presAssocID="{697553DA-7ECE-4E3C-BBBA-65D6212D732B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A7076-6187-41F7-9105-58D28AC11FB8}" type="pres">
      <dgm:prSet presAssocID="{697553DA-7ECE-4E3C-BBBA-65D6212D732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16A5C1-DDA9-4C86-A5A3-3ADFBF58E52E}" srcId="{697553DA-7ECE-4E3C-BBBA-65D6212D732B}" destId="{03289FB7-DE47-44B9-82EB-5733AC34FE4B}" srcOrd="4" destOrd="0" parTransId="{B9C9CFBB-4897-4679-A819-E86198F23F87}" sibTransId="{BF8572A7-EC13-4C75-8D36-653A030CD36C}"/>
    <dgm:cxn modelId="{706D00FC-1BF1-4C54-B72D-66548589CFED}" srcId="{697553DA-7ECE-4E3C-BBBA-65D6212D732B}" destId="{394DF4E9-2982-4F87-9A07-E8CF3C9FEAD3}" srcOrd="2" destOrd="0" parTransId="{FD273176-CACF-4F01-9794-95E38E3C2AC2}" sibTransId="{175BB10E-3E67-4883-83FD-6480C273C0C7}"/>
    <dgm:cxn modelId="{0137D038-B538-4482-B7AB-FA831BB68B61}" srcId="{697553DA-7ECE-4E3C-BBBA-65D6212D732B}" destId="{0D75A868-9AC7-4C21-8DB3-09346AE102BB}" srcOrd="1" destOrd="0" parTransId="{4A1C277B-1ABE-44B2-A1B9-6EFE9C6FE98E}" sibTransId="{51789B07-CFA6-4B40-91D9-8B87C2D92FAE}"/>
    <dgm:cxn modelId="{99C209DC-8AF8-4830-8AC1-E0DD04BDF269}" srcId="{697553DA-7ECE-4E3C-BBBA-65D6212D732B}" destId="{6F61FE77-B1D6-434F-8582-29EF9A8819BE}" srcOrd="5" destOrd="0" parTransId="{7B98C365-8417-4EB1-8F29-5EAB88E83BC1}" sibTransId="{541B8DAC-42FA-4110-9E3C-FA6908CEB3E1}"/>
    <dgm:cxn modelId="{F243FAF3-685B-4A51-9652-B0936CC412D9}" type="presOf" srcId="{697553DA-7ECE-4E3C-BBBA-65D6212D732B}" destId="{24FE9FC6-46FC-47D3-858B-9A49D37892D8}" srcOrd="0" destOrd="0" presId="urn:microsoft.com/office/officeart/2005/8/layout/matrix3"/>
    <dgm:cxn modelId="{6B8C817B-2B72-4A1E-A333-83808B42C2E4}" type="presOf" srcId="{394DF4E9-2982-4F87-9A07-E8CF3C9FEAD3}" destId="{F968C0D4-CE66-4DB6-9644-E8F41E00BFDF}" srcOrd="0" destOrd="0" presId="urn:microsoft.com/office/officeart/2005/8/layout/matrix3"/>
    <dgm:cxn modelId="{63ABC459-54F4-4800-9392-E9B50D9497BB}" type="presOf" srcId="{952B0290-4E79-4C86-9383-3176C89FD33C}" destId="{CF4C8892-649D-439B-92AB-2635A6D509C3}" srcOrd="0" destOrd="0" presId="urn:microsoft.com/office/officeart/2005/8/layout/matrix3"/>
    <dgm:cxn modelId="{BF592204-9646-4B27-9057-C0029CF89666}" type="presOf" srcId="{C7BCB557-C7A1-4491-8A23-4ABF6B490834}" destId="{17DA7076-6187-41F7-9105-58D28AC11FB8}" srcOrd="0" destOrd="0" presId="urn:microsoft.com/office/officeart/2005/8/layout/matrix3"/>
    <dgm:cxn modelId="{7D7B5345-FE4D-480E-BC82-7DD9ED4ABE2B}" srcId="{697553DA-7ECE-4E3C-BBBA-65D6212D732B}" destId="{C7BCB557-C7A1-4491-8A23-4ABF6B490834}" srcOrd="3" destOrd="0" parTransId="{7D945E3C-CC57-4CF4-AF73-0047AF18305B}" sibTransId="{E4094496-1B00-4E68-8EAB-5A24DA6A312B}"/>
    <dgm:cxn modelId="{34E3915F-50CB-4E58-B0A9-31429540497D}" type="presOf" srcId="{0D75A868-9AC7-4C21-8DB3-09346AE102BB}" destId="{4BA6D818-59B2-41E6-B0BB-C310C1BFD064}" srcOrd="0" destOrd="0" presId="urn:microsoft.com/office/officeart/2005/8/layout/matrix3"/>
    <dgm:cxn modelId="{1088867E-073A-4D17-BC8C-A39714FE60EB}" srcId="{697553DA-7ECE-4E3C-BBBA-65D6212D732B}" destId="{952B0290-4E79-4C86-9383-3176C89FD33C}" srcOrd="0" destOrd="0" parTransId="{46D77F2E-2118-49D5-9C25-AC72B7A7C72C}" sibTransId="{E6EBF037-40C2-4F03-9E0C-74EE06B0B3B4}"/>
    <dgm:cxn modelId="{6A53F3A9-211D-465F-891C-D4CB14ED2318}" type="presParOf" srcId="{24FE9FC6-46FC-47D3-858B-9A49D37892D8}" destId="{2C8F90CA-7F48-4580-8C9D-65874923EB4B}" srcOrd="0" destOrd="0" presId="urn:microsoft.com/office/officeart/2005/8/layout/matrix3"/>
    <dgm:cxn modelId="{370C044D-4DA0-4B9F-8CC5-C7D438CFB29C}" type="presParOf" srcId="{24FE9FC6-46FC-47D3-858B-9A49D37892D8}" destId="{CF4C8892-649D-439B-92AB-2635A6D509C3}" srcOrd="1" destOrd="0" presId="urn:microsoft.com/office/officeart/2005/8/layout/matrix3"/>
    <dgm:cxn modelId="{648F8151-626B-4C45-BFC9-C7C30FD4C356}" type="presParOf" srcId="{24FE9FC6-46FC-47D3-858B-9A49D37892D8}" destId="{4BA6D818-59B2-41E6-B0BB-C310C1BFD064}" srcOrd="2" destOrd="0" presId="urn:microsoft.com/office/officeart/2005/8/layout/matrix3"/>
    <dgm:cxn modelId="{D8528719-E4C5-44C8-BA1E-E864AB09B802}" type="presParOf" srcId="{24FE9FC6-46FC-47D3-858B-9A49D37892D8}" destId="{F968C0D4-CE66-4DB6-9644-E8F41E00BFDF}" srcOrd="3" destOrd="0" presId="urn:microsoft.com/office/officeart/2005/8/layout/matrix3"/>
    <dgm:cxn modelId="{3CBED20D-9E6C-4D8A-A7CA-F2EFB732BBCC}" type="presParOf" srcId="{24FE9FC6-46FC-47D3-858B-9A49D37892D8}" destId="{17DA7076-6187-41F7-9105-58D28AC11FB8}" srcOrd="4" destOrd="0" presId="urn:microsoft.com/office/officeart/2005/8/layout/matrix3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911B41-884D-4C4E-99CD-822327599227}">
      <dsp:nvSpPr>
        <dsp:cNvPr id="0" name=""/>
        <dsp:cNvSpPr/>
      </dsp:nvSpPr>
      <dsp:spPr>
        <a:xfrm rot="10800000">
          <a:off x="1870475" y="1167"/>
          <a:ext cx="5472684" cy="196807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865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Change of state: a physical change that occurs when matter changes from one state to another, such as a liquid to gas</a:t>
          </a:r>
          <a:endParaRPr lang="en-US" sz="2500" kern="1200" dirty="0"/>
        </a:p>
      </dsp:txBody>
      <dsp:txXfrm rot="10800000">
        <a:off x="1870475" y="1167"/>
        <a:ext cx="5472684" cy="1968071"/>
      </dsp:txXfrm>
    </dsp:sp>
    <dsp:sp modelId="{3323032B-931B-4707-84F6-BFA4CC57B9C9}">
      <dsp:nvSpPr>
        <dsp:cNvPr id="0" name=""/>
        <dsp:cNvSpPr/>
      </dsp:nvSpPr>
      <dsp:spPr>
        <a:xfrm>
          <a:off x="886440" y="1167"/>
          <a:ext cx="1968071" cy="196807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CA2FF-069A-47ED-B705-FA6E02568DC5}">
      <dsp:nvSpPr>
        <dsp:cNvPr id="0" name=""/>
        <dsp:cNvSpPr/>
      </dsp:nvSpPr>
      <dsp:spPr>
        <a:xfrm rot="10800000">
          <a:off x="1870475" y="2556723"/>
          <a:ext cx="5472684" cy="1968071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7865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Physical change: a change in which a substance remains the same substance</a:t>
          </a:r>
          <a:endParaRPr lang="en-US" sz="2500" kern="1200" dirty="0"/>
        </a:p>
      </dsp:txBody>
      <dsp:txXfrm rot="10800000">
        <a:off x="1870475" y="2556723"/>
        <a:ext cx="5472684" cy="1968071"/>
      </dsp:txXfrm>
    </dsp:sp>
    <dsp:sp modelId="{65A815A8-5FAC-47D1-B858-0E77B15D021D}">
      <dsp:nvSpPr>
        <dsp:cNvPr id="0" name=""/>
        <dsp:cNvSpPr/>
      </dsp:nvSpPr>
      <dsp:spPr>
        <a:xfrm>
          <a:off x="886440" y="2556723"/>
          <a:ext cx="1968071" cy="196807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ED79F9-1E76-4F3F-94F6-6446D0237AF0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Have you ever seen ice cube melt in glass?</a:t>
          </a:r>
          <a:endParaRPr lang="en-US" sz="2200" kern="1200" dirty="0"/>
        </a:p>
      </dsp:txBody>
      <dsp:txXfrm>
        <a:off x="0" y="591343"/>
        <a:ext cx="2571749" cy="1543050"/>
      </dsp:txXfrm>
    </dsp:sp>
    <dsp:sp modelId="{F2ED8702-04AF-447D-ACE3-DA5FDE9D860E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The ice becomes water. </a:t>
          </a:r>
          <a:endParaRPr lang="en-US" sz="2200" kern="1200" dirty="0"/>
        </a:p>
      </dsp:txBody>
      <dsp:txXfrm>
        <a:off x="2828925" y="591343"/>
        <a:ext cx="2571749" cy="1543050"/>
      </dsp:txXfrm>
    </dsp:sp>
    <dsp:sp modelId="{9F630186-A797-4474-9F62-173F79C2F9DA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How can water have three forms that are so different?</a:t>
          </a:r>
          <a:endParaRPr lang="en-US" sz="2200" kern="1200" dirty="0"/>
        </a:p>
      </dsp:txBody>
      <dsp:txXfrm>
        <a:off x="5657849" y="591343"/>
        <a:ext cx="2571749" cy="1543050"/>
      </dsp:txXfrm>
    </dsp:sp>
    <dsp:sp modelId="{2041F9C8-7E72-492F-8F00-1D0561F39DDD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Well every substance on Earth can exist as a solid, as a liquid, or as a gas. </a:t>
          </a:r>
          <a:endParaRPr lang="en-US" sz="2200" kern="1200" dirty="0"/>
        </a:p>
      </dsp:txBody>
      <dsp:txXfrm>
        <a:off x="1414462" y="2391569"/>
        <a:ext cx="2571749" cy="1543050"/>
      </dsp:txXfrm>
    </dsp:sp>
    <dsp:sp modelId="{74DB29B3-CDD9-4997-B0F6-3038BBBFEEF9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These are called the 3 stages of matter. </a:t>
          </a:r>
          <a:endParaRPr lang="en-US" sz="2200" kern="1200" dirty="0"/>
        </a:p>
      </dsp:txBody>
      <dsp:txXfrm>
        <a:off x="4243387" y="2391569"/>
        <a:ext cx="2571749" cy="15430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A12A1C-3FF8-489E-B832-94BD1CDE7EF1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hlinkClick xmlns:r="http://schemas.openxmlformats.org/officeDocument/2006/relationships" r:id="rId1"/>
            </a:rPr>
            <a:t>You know all matter is made up of tiny particles</a:t>
          </a:r>
          <a:r>
            <a:rPr lang="en-US" sz="1800" kern="1200" dirty="0" smtClean="0"/>
            <a:t>. </a:t>
          </a:r>
          <a:endParaRPr lang="en-US" sz="1800" kern="1200" dirty="0"/>
        </a:p>
      </dsp:txBody>
      <dsp:txXfrm>
        <a:off x="0" y="591343"/>
        <a:ext cx="2571749" cy="1543050"/>
      </dsp:txXfrm>
    </dsp:sp>
    <dsp:sp modelId="{FC2B2E82-B7C9-40D2-82A2-A2F6793CA33C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4">
            <a:shade val="50000"/>
            <a:hueOff val="-69811"/>
            <a:satOff val="-2112"/>
            <a:lumOff val="138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Well these particles are always moving.</a:t>
          </a:r>
          <a:endParaRPr lang="en-US" sz="1800" kern="1200" dirty="0"/>
        </a:p>
      </dsp:txBody>
      <dsp:txXfrm>
        <a:off x="2828925" y="591343"/>
        <a:ext cx="2571749" cy="1543050"/>
      </dsp:txXfrm>
    </dsp:sp>
    <dsp:sp modelId="{13FDEE52-4AC4-4A49-A158-307C4803C4E6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4">
            <a:shade val="50000"/>
            <a:hueOff val="-139622"/>
            <a:satOff val="-4225"/>
            <a:lumOff val="277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hlinkClick xmlns:r="http://schemas.openxmlformats.org/officeDocument/2006/relationships" r:id="rId2"/>
            </a:rPr>
            <a:t>Since ice, water, and the water vapor are all forms of water, they are made up of the same particles-water molecules. </a:t>
          </a:r>
          <a:endParaRPr lang="en-US" sz="1800" kern="1200" dirty="0"/>
        </a:p>
      </dsp:txBody>
      <dsp:txXfrm>
        <a:off x="5657849" y="591343"/>
        <a:ext cx="2571749" cy="1543050"/>
      </dsp:txXfrm>
    </dsp:sp>
    <dsp:sp modelId="{8595B939-5490-4D64-8468-F22E4F3A075E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solidFill>
          <a:schemeClr val="accent4">
            <a:shade val="50000"/>
            <a:hueOff val="-209432"/>
            <a:satOff val="-6337"/>
            <a:lumOff val="416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 difference between them is in the way the particles move. </a:t>
          </a:r>
          <a:endParaRPr lang="en-US" sz="1800" kern="1200" dirty="0"/>
        </a:p>
      </dsp:txBody>
      <dsp:txXfrm>
        <a:off x="0" y="2391569"/>
        <a:ext cx="2571749" cy="1543050"/>
      </dsp:txXfrm>
    </dsp:sp>
    <dsp:sp modelId="{32683475-F13F-4BFB-B496-77786419751E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solidFill>
          <a:schemeClr val="accent4">
            <a:shade val="50000"/>
            <a:hueOff val="-139622"/>
            <a:satOff val="-4225"/>
            <a:lumOff val="277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Ice particles don’t move around at all. They just vibrate in place. </a:t>
          </a:r>
          <a:endParaRPr lang="en-US" sz="1800" kern="1200" dirty="0"/>
        </a:p>
      </dsp:txBody>
      <dsp:txXfrm>
        <a:off x="2828925" y="2391569"/>
        <a:ext cx="2571749" cy="1543050"/>
      </dsp:txXfrm>
    </dsp:sp>
    <dsp:sp modelId="{8040F79B-3918-45DF-8B5B-AC4D7D95E3A0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solidFill>
          <a:schemeClr val="accent4">
            <a:shade val="50000"/>
            <a:hueOff val="-69811"/>
            <a:satOff val="-2112"/>
            <a:lumOff val="138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Water particles move easily and all over. </a:t>
          </a:r>
          <a:endParaRPr lang="en-US" sz="1800" kern="1200" dirty="0"/>
        </a:p>
      </dsp:txBody>
      <dsp:txXfrm>
        <a:off x="5657849" y="2391569"/>
        <a:ext cx="2571749" cy="154305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372903-BB20-424C-8A85-61A7641CD0F1}">
      <dsp:nvSpPr>
        <dsp:cNvPr id="0" name=""/>
        <dsp:cNvSpPr/>
      </dsp:nvSpPr>
      <dsp:spPr>
        <a:xfrm>
          <a:off x="0" y="3886230"/>
          <a:ext cx="8229600" cy="6375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Well, you know that ice, water, and water vapor are all different forms of the same thing. </a:t>
          </a:r>
          <a:endParaRPr lang="en-US" sz="1700" kern="1200" dirty="0"/>
        </a:p>
      </dsp:txBody>
      <dsp:txXfrm>
        <a:off x="0" y="3886230"/>
        <a:ext cx="8229600" cy="637568"/>
      </dsp:txXfrm>
    </dsp:sp>
    <dsp:sp modelId="{1AE076F0-2FEB-49B9-96D0-CE58F01E0470}">
      <dsp:nvSpPr>
        <dsp:cNvPr id="0" name=""/>
        <dsp:cNvSpPr/>
      </dsp:nvSpPr>
      <dsp:spPr>
        <a:xfrm rot="10800000">
          <a:off x="0" y="2915214"/>
          <a:ext cx="8229600" cy="980580"/>
        </a:xfrm>
        <a:prstGeom prst="upArrowCallou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How do you know that a change of state is a physical change? </a:t>
          </a:r>
          <a:endParaRPr lang="en-US" sz="1700" kern="1200" dirty="0"/>
        </a:p>
      </dsp:txBody>
      <dsp:txXfrm rot="10800000">
        <a:off x="0" y="2915214"/>
        <a:ext cx="8229600" cy="980580"/>
      </dsp:txXfrm>
    </dsp:sp>
    <dsp:sp modelId="{D4B34A4F-BCE2-44B7-A945-FA09206CA149}">
      <dsp:nvSpPr>
        <dsp:cNvPr id="0" name=""/>
        <dsp:cNvSpPr/>
      </dsp:nvSpPr>
      <dsp:spPr>
        <a:xfrm rot="10800000">
          <a:off x="0" y="1944197"/>
          <a:ext cx="8229600" cy="980580"/>
        </a:xfrm>
        <a:prstGeom prst="upArrowCallou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So are shredding, cutting, and carving. </a:t>
          </a:r>
          <a:endParaRPr lang="en-US" sz="1700" kern="1200" dirty="0"/>
        </a:p>
      </dsp:txBody>
      <dsp:txXfrm rot="10800000">
        <a:off x="0" y="1944197"/>
        <a:ext cx="8229600" cy="980580"/>
      </dsp:txXfrm>
    </dsp:sp>
    <dsp:sp modelId="{14AB1543-51D4-4131-8E17-B607934A2167}">
      <dsp:nvSpPr>
        <dsp:cNvPr id="0" name=""/>
        <dsp:cNvSpPr/>
      </dsp:nvSpPr>
      <dsp:spPr>
        <a:xfrm rot="10800000">
          <a:off x="0" y="973180"/>
          <a:ext cx="8229600" cy="980580"/>
        </a:xfrm>
        <a:prstGeom prst="upArrowCallou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Changes of state are example of physical changes. </a:t>
          </a:r>
          <a:endParaRPr lang="en-US" sz="1700" kern="1200" dirty="0"/>
        </a:p>
      </dsp:txBody>
      <dsp:txXfrm rot="10800000">
        <a:off x="0" y="973180"/>
        <a:ext cx="8229600" cy="980580"/>
      </dsp:txXfrm>
    </dsp:sp>
    <dsp:sp modelId="{6B01D34E-83F6-4B9E-BE9C-1B12922B34C1}">
      <dsp:nvSpPr>
        <dsp:cNvPr id="0" name=""/>
        <dsp:cNvSpPr/>
      </dsp:nvSpPr>
      <dsp:spPr>
        <a:xfrm rot="10800000">
          <a:off x="0" y="2163"/>
          <a:ext cx="8229600" cy="980580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u="sng" kern="1200" dirty="0" smtClean="0"/>
            <a:t>A physical change: </a:t>
          </a:r>
          <a:r>
            <a:rPr lang="en-US" sz="1700" kern="1200" dirty="0" smtClean="0"/>
            <a:t>is a change that does not result in a new substance. </a:t>
          </a:r>
          <a:endParaRPr lang="en-US" sz="1700" kern="1200" dirty="0"/>
        </a:p>
      </dsp:txBody>
      <dsp:txXfrm rot="10800000">
        <a:off x="0" y="2163"/>
        <a:ext cx="8229600" cy="9805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AFB8C5-6A27-470D-BA87-9827D797C7B7}">
      <dsp:nvSpPr>
        <dsp:cNvPr id="0" name=""/>
        <dsp:cNvSpPr/>
      </dsp:nvSpPr>
      <dsp:spPr>
        <a:xfrm>
          <a:off x="617219" y="0"/>
          <a:ext cx="6995160" cy="46482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A3316-DC83-42D9-B6D0-7AB18B3E9B40}">
      <dsp:nvSpPr>
        <dsp:cNvPr id="0" name=""/>
        <dsp:cNvSpPr/>
      </dsp:nvSpPr>
      <dsp:spPr>
        <a:xfrm>
          <a:off x="3616" y="1394460"/>
          <a:ext cx="1581224" cy="1859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If ice changes to water or water changes to water vapor, no new substance is made. </a:t>
          </a:r>
          <a:endParaRPr lang="en-US" sz="1600" kern="1200" dirty="0"/>
        </a:p>
      </dsp:txBody>
      <dsp:txXfrm>
        <a:off x="3616" y="1394460"/>
        <a:ext cx="1581224" cy="1859280"/>
      </dsp:txXfrm>
    </dsp:sp>
    <dsp:sp modelId="{02B13AB5-27D1-4DDA-B8F0-67769E314C24}">
      <dsp:nvSpPr>
        <dsp:cNvPr id="0" name=""/>
        <dsp:cNvSpPr/>
      </dsp:nvSpPr>
      <dsp:spPr>
        <a:xfrm>
          <a:off x="1663902" y="1394460"/>
          <a:ext cx="1581224" cy="185928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 the change is a physical change. </a:t>
          </a:r>
          <a:endParaRPr lang="en-US" sz="1600" kern="1200" dirty="0"/>
        </a:p>
      </dsp:txBody>
      <dsp:txXfrm>
        <a:off x="1663902" y="1394460"/>
        <a:ext cx="1581224" cy="1859280"/>
      </dsp:txXfrm>
    </dsp:sp>
    <dsp:sp modelId="{997AA19C-E1B8-4EEA-B3F7-1F25F864C599}">
      <dsp:nvSpPr>
        <dsp:cNvPr id="0" name=""/>
        <dsp:cNvSpPr/>
      </dsp:nvSpPr>
      <dsp:spPr>
        <a:xfrm>
          <a:off x="3324187" y="1394460"/>
          <a:ext cx="1581224" cy="185928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After you shred a sheet of paper, you get shreds of paper. </a:t>
          </a:r>
          <a:endParaRPr lang="en-US" sz="1600" kern="1200" dirty="0"/>
        </a:p>
      </dsp:txBody>
      <dsp:txXfrm>
        <a:off x="3324187" y="1394460"/>
        <a:ext cx="1581224" cy="1859280"/>
      </dsp:txXfrm>
    </dsp:sp>
    <dsp:sp modelId="{6A1733BA-FB79-4387-8F6E-E6128996BB77}">
      <dsp:nvSpPr>
        <dsp:cNvPr id="0" name=""/>
        <dsp:cNvSpPr/>
      </dsp:nvSpPr>
      <dsp:spPr>
        <a:xfrm>
          <a:off x="4984473" y="1394460"/>
          <a:ext cx="1581224" cy="185928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And when you cut a piece of paper in two, you get two smaller pieces of paper. </a:t>
          </a:r>
          <a:endParaRPr lang="en-US" sz="1600" kern="1200" dirty="0"/>
        </a:p>
      </dsp:txBody>
      <dsp:txXfrm>
        <a:off x="4984473" y="1394460"/>
        <a:ext cx="1581224" cy="1859280"/>
      </dsp:txXfrm>
    </dsp:sp>
    <dsp:sp modelId="{FBED4947-A2B6-4C84-882B-D448E144C463}">
      <dsp:nvSpPr>
        <dsp:cNvPr id="0" name=""/>
        <dsp:cNvSpPr/>
      </dsp:nvSpPr>
      <dsp:spPr>
        <a:xfrm>
          <a:off x="6644759" y="1394460"/>
          <a:ext cx="1581224" cy="18592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 size and shape are different, but they are still paper.</a:t>
          </a:r>
          <a:endParaRPr lang="en-US" sz="1600" kern="1200" dirty="0"/>
        </a:p>
      </dsp:txBody>
      <dsp:txXfrm>
        <a:off x="6644759" y="1394460"/>
        <a:ext cx="1581224" cy="185928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8C30-6791-43CA-B7A4-2493EBC9AA66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4453-27D2-4F05-9978-E0B5D3ED7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8C30-6791-43CA-B7A4-2493EBC9AA66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4453-27D2-4F05-9978-E0B5D3ED7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8C30-6791-43CA-B7A4-2493EBC9AA66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4453-27D2-4F05-9978-E0B5D3ED7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8C30-6791-43CA-B7A4-2493EBC9AA66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4453-27D2-4F05-9978-E0B5D3ED7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8C30-6791-43CA-B7A4-2493EBC9AA66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4453-27D2-4F05-9978-E0B5D3ED7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8C30-6791-43CA-B7A4-2493EBC9AA66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4453-27D2-4F05-9978-E0B5D3ED7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8C30-6791-43CA-B7A4-2493EBC9AA66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4453-27D2-4F05-9978-E0B5D3ED7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8C30-6791-43CA-B7A4-2493EBC9AA66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4453-27D2-4F05-9978-E0B5D3ED7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8C30-6791-43CA-B7A4-2493EBC9AA66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4453-27D2-4F05-9978-E0B5D3ED7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8C30-6791-43CA-B7A4-2493EBC9AA66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4453-27D2-4F05-9978-E0B5D3ED7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8C30-6791-43CA-B7A4-2493EBC9AA66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04453-27D2-4F05-9978-E0B5D3ED7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F8C30-6791-43CA-B7A4-2493EBC9AA66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04453-27D2-4F05-9978-E0B5D3ED7B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://www.brainpop.com/science/matterandchemistry/statesofmatter/preview.weml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science/matterandchemistry/compoundsandmixtures/zoom.weml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THE%20THREE%20STATES%20of%20MATTER%20Mary%20Beth%20Masters.ppt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tterstates.pp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/>
          <a:lstStyle/>
          <a:p>
            <a:r>
              <a:rPr lang="en-US" dirty="0" smtClean="0"/>
              <a:t>Chapter 3 Lesson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1600200"/>
          </a:xfrm>
        </p:spPr>
        <p:txBody>
          <a:bodyPr/>
          <a:lstStyle/>
          <a:p>
            <a:r>
              <a:rPr lang="en-US" dirty="0" smtClean="0"/>
              <a:t>What Are Physical Changes in Matter?</a:t>
            </a:r>
            <a:endParaRPr lang="en-US" dirty="0"/>
          </a:p>
        </p:txBody>
      </p:sp>
      <p:pic>
        <p:nvPicPr>
          <p:cNvPr id="12292" name="Picture 4" descr="https://www-k6.thinkcentral.com/content/hsp/science/hspscience/ga/gr5/se_9780153734175_/content/unitB/chapter3/140_14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24200"/>
            <a:ext cx="7000875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  <a:hlinkClick r:id="rId2"/>
              </a:rPr>
              <a:t>States of Matter</a:t>
            </a:r>
            <a:endParaRPr lang="en-US" dirty="0">
              <a:solidFill>
                <a:schemeClr val="accent4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5"/>
                </a:solidFill>
              </a:rPr>
              <a:t>Physical Changes</a:t>
            </a:r>
            <a:endParaRPr lang="en-US" sz="6000" b="1" dirty="0">
              <a:solidFill>
                <a:schemeClr val="accent5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prlog.org/10305303-document-shredding-in-boston-ar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95700" cy="3743325"/>
          </a:xfrm>
          <a:prstGeom prst="rect">
            <a:avLst/>
          </a:prstGeom>
          <a:noFill/>
        </p:spPr>
      </p:pic>
      <p:pic>
        <p:nvPicPr>
          <p:cNvPr id="30724" name="Picture 4" descr="http://www.luxury-thailand-travel.com/images/Wood-Carving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762000"/>
            <a:ext cx="4648200" cy="3886201"/>
          </a:xfrm>
          <a:prstGeom prst="rect">
            <a:avLst/>
          </a:prstGeom>
          <a:noFill/>
        </p:spPr>
      </p:pic>
      <p:pic>
        <p:nvPicPr>
          <p:cNvPr id="30726" name="Picture 6" descr="http://sp.life123.com/bm.pix/girl_cutting_paper.s60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962400"/>
            <a:ext cx="4048125" cy="2686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P                     </a:t>
            </a:r>
            <a:r>
              <a:rPr lang="en-US" sz="4800" b="1" dirty="0" smtClean="0">
                <a:solidFill>
                  <a:schemeClr val="accent3"/>
                </a:solidFill>
              </a:rPr>
              <a:t>Physical Changes</a:t>
            </a:r>
            <a:endParaRPr lang="en-US" sz="4800" b="1" dirty="0">
              <a:solidFill>
                <a:schemeClr val="accent3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http://www.clipartguide.com/_small/0008-0805-1820-096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25755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Physical Changes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chain saw makes lots and lots of wood chips.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They’re small, but they’re still wood.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Since wood is not being changed into another substance, the change is a </a:t>
            </a:r>
            <a:r>
              <a:rPr lang="en-US" b="1" dirty="0" smtClean="0">
                <a:solidFill>
                  <a:srgbClr val="C00000"/>
                </a:solidFill>
              </a:rPr>
              <a:t>physical change.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://multifuelstoves.org/wp-content/uploads/2009/10/cutting_wood_by_chains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790950"/>
            <a:ext cx="4286250" cy="306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www-k6.thinkcentral.com/content/hsp/science/hspscience/ga/gr5/se_9780153734175_/content/unitB/chapter3/14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05150" cy="5095876"/>
          </a:xfrm>
          <a:prstGeom prst="rect">
            <a:avLst/>
          </a:prstGeom>
          <a:noFill/>
        </p:spPr>
      </p:pic>
      <p:pic>
        <p:nvPicPr>
          <p:cNvPr id="31748" name="Picture 4" descr="https://www-k6.thinkcentral.com/content/hsp/science/hspscience/ga/gr5/se_9780153734175_/content/unitB/chapter3/146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609600"/>
            <a:ext cx="3895725" cy="35337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3340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of these photos show changes of state. A change of state is a physical change.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8006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water is boiling into water vapor, a gas you cannot see. Water and water vapor are two forms of the same thing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Do you like salad? Salad is a mixture. </a:t>
            </a:r>
          </a:p>
          <a:p>
            <a:r>
              <a:rPr lang="en-US" dirty="0" smtClean="0"/>
              <a:t>A mixture is two or more substances that are combined without being changed. </a:t>
            </a:r>
          </a:p>
          <a:p>
            <a:r>
              <a:rPr lang="en-US" dirty="0" smtClean="0"/>
              <a:t>The substances in a mixture aren’t permanently combined, and their properties don’t change. </a:t>
            </a:r>
          </a:p>
          <a:p>
            <a:r>
              <a:rPr lang="en-US" dirty="0" smtClean="0"/>
              <a:t>They can be separated  from each other again. </a:t>
            </a:r>
          </a:p>
          <a:p>
            <a:r>
              <a:rPr lang="en-US" dirty="0" smtClean="0"/>
              <a:t>Ex: How many of you take onions out of your salad?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4098" name="Picture 2" descr="http://www.eating-in.com/wp-content/uploads/2008/03/sala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00"/>
            <a:ext cx="4572000" cy="493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Mixtures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strologyexpressed.files.wordpress.com/2010/01/f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419600" cy="2957281"/>
          </a:xfrm>
          <a:prstGeom prst="rect">
            <a:avLst/>
          </a:prstGeom>
          <a:noFill/>
        </p:spPr>
      </p:pic>
      <p:pic>
        <p:nvPicPr>
          <p:cNvPr id="34818" name="Picture 2" descr="http://www.crh.noaa.gov/Image/jkl/tree-in-f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https://www-k6.thinkcentral.com/content/hsp/science/hspscience/ga/gr5/se_9780153734175_/content/unitB/chapter3/148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2133600" cy="1733551"/>
          </a:xfrm>
          <a:prstGeom prst="rect">
            <a:avLst/>
          </a:prstGeom>
          <a:noFill/>
        </p:spPr>
      </p:pic>
      <p:pic>
        <p:nvPicPr>
          <p:cNvPr id="32780" name="Picture 12" descr="https://www-k6.thinkcentral.com/content/hsp/science/hspscience/ga/gr5/se_9780153734175_/content/unitB/chapter3/148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0"/>
            <a:ext cx="1685925" cy="3124201"/>
          </a:xfrm>
          <a:prstGeom prst="rect">
            <a:avLst/>
          </a:prstGeom>
          <a:noFill/>
        </p:spPr>
      </p:pic>
      <p:pic>
        <p:nvPicPr>
          <p:cNvPr id="32782" name="Picture 14" descr="https://www-k6.thinkcentral.com/content/hsp/science/hspscience/ga/gr5/se_9780153734175_/content/unitB/chapter3/148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762000"/>
            <a:ext cx="2676525" cy="2390775"/>
          </a:xfrm>
          <a:prstGeom prst="rect">
            <a:avLst/>
          </a:prstGeom>
          <a:noFill/>
        </p:spPr>
      </p:pic>
      <p:pic>
        <p:nvPicPr>
          <p:cNvPr id="32784" name="Picture 16" descr="https://www-k6.thinkcentral.com/content/hsp/science/hspscience/ga/gr5/se_9780153734175_/content/unitB/chapter3/148f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038600"/>
            <a:ext cx="3305175" cy="1790701"/>
          </a:xfrm>
          <a:prstGeom prst="rect">
            <a:avLst/>
          </a:prstGeom>
          <a:noFill/>
        </p:spPr>
      </p:pic>
      <p:pic>
        <p:nvPicPr>
          <p:cNvPr id="32786" name="Picture 18" descr="https://www-k6.thinkcentral.com/content/hsp/science/hspscience/ga/gr5/se_9780153734175_/content/unitB/chapter3/148b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819400"/>
            <a:ext cx="4638675" cy="371475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38200" y="5562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Granola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91200" y="4495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Dried Cranberries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/>
                </a:solidFill>
              </a:rPr>
              <a:t>Vocabulary Preview</a:t>
            </a:r>
            <a:endParaRPr lang="en-US" b="1" dirty="0">
              <a:solidFill>
                <a:schemeClr val="accent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>
                <a:solidFill>
                  <a:schemeClr val="accent6"/>
                </a:solidFill>
              </a:rPr>
              <a:t>Mixtures</a:t>
            </a:r>
            <a:endParaRPr lang="en-US" b="1" dirty="0">
              <a:solidFill>
                <a:schemeClr val="accent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www.thenutfactory.com/photos/mixtures-swis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743200" cy="2125981"/>
          </a:xfrm>
          <a:prstGeom prst="rect">
            <a:avLst/>
          </a:prstGeom>
          <a:noFill/>
        </p:spPr>
      </p:pic>
      <p:pic>
        <p:nvPicPr>
          <p:cNvPr id="2052" name="Picture 4" descr="http://www.thenutfactory.com/photos/mixtures-infern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1"/>
            <a:ext cx="2743199" cy="2125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00B0F0"/>
                </a:solidFill>
              </a:rPr>
              <a:t>Mixtures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First, larger rocks and particles are screened from the mixture. Only the smaller particles can pass through the holes.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Next, a magnet draws out the iron bits. Then water is added to the remained mixture. The wet dust, dirt, and salt are poured through a filter. Water and salt pass through.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Finally, the salty water is heated. The water boils away leaving salt only .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All the substances in the mixture are separated.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Being in the mixture didn’t change them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www-k6.thinkcentral.com/content/hsp/science/hspscience/ga/gr5/se_9780153734175_/content/unitB/chapter3/14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8225" y="0"/>
            <a:ext cx="429577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90800" y="2286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mixture begins as a pile of rocks, dust, dirt, salt, and bits of iron. The rocks are screened out first.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1752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magnet takes away bits of iron.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3048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Water is added. Then the filter removes dust and dirt.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3962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salt water is heated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5715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water is boiled away. Only salt is left behind.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810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/>
              </a:rPr>
              <a:t>Mixtures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accent1"/>
                </a:solidFill>
              </a:rPr>
              <a:t>States of Matter</a:t>
            </a:r>
            <a:endParaRPr lang="en-US" sz="72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3.bp.blogspot.com/_mWHW4eqXcTY/SqBGGmACbFI/AAAAAAAAAfQ/SyBemsNQvhM/s320/soliqga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77906"/>
            <a:ext cx="6826324" cy="39800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33600" y="11430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hlinkClick r:id="rId3" action="ppaction://hlinkpres?slideindex=1&amp;slidetitle="/>
              </a:rPr>
              <a:t> 3 States of Matter</a:t>
            </a:r>
            <a:endParaRPr lang="en-US" sz="4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pres?slideindex=1&amp;slidetitle="/>
              </a:rPr>
              <a:t>States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A change of state:  </a:t>
            </a:r>
            <a:r>
              <a:rPr lang="en-US" dirty="0" smtClean="0"/>
              <a:t>occurs when a substance changes from one state to another. </a:t>
            </a:r>
          </a:p>
          <a:p>
            <a:r>
              <a:rPr lang="en-US" dirty="0" smtClean="0"/>
              <a:t>Each change of state has its own name.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9220" name="Picture 4" descr="http://www.jamespreiss.com/snapshots/king-water-cup-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3400"/>
            <a:ext cx="2286000" cy="2514600"/>
          </a:xfrm>
          <a:prstGeom prst="rect">
            <a:avLst/>
          </a:prstGeom>
          <a:noFill/>
        </p:spPr>
      </p:pic>
      <p:pic>
        <p:nvPicPr>
          <p:cNvPr id="9222" name="Picture 6" descr="http://www.fakefoodonline.com/i/bread/IM0022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876800"/>
            <a:ext cx="3048000" cy="1981200"/>
          </a:xfrm>
          <a:prstGeom prst="rect">
            <a:avLst/>
          </a:prstGeom>
          <a:noFill/>
        </p:spPr>
      </p:pic>
      <p:pic>
        <p:nvPicPr>
          <p:cNvPr id="9224" name="Picture 8" descr="http://www.faqs.org/photo-dict/photofiles/list/2846/3776red_ballo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191000"/>
            <a:ext cx="24384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to Liquid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solid is heated enough, it will turn into a liquid. This is known as </a:t>
            </a:r>
            <a:r>
              <a:rPr lang="en-US" b="1" dirty="0" smtClean="0"/>
              <a:t>melting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26626" name="Picture 2" descr="http://image.shutterstock.com/display_pic_with_logo/71188/71188,1157089933,1/stock-photo-melting-ice-cubes-1774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971800"/>
            <a:ext cx="4884887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to Solid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liquid is cooled enough, it will turn into a solid, which is called </a:t>
            </a:r>
            <a:r>
              <a:rPr lang="en-US" b="1" dirty="0" smtClean="0"/>
              <a:t>freezing. </a:t>
            </a:r>
          </a:p>
          <a:p>
            <a:endParaRPr lang="en-US" dirty="0"/>
          </a:p>
        </p:txBody>
      </p:sp>
      <p:pic>
        <p:nvPicPr>
          <p:cNvPr id="27650" name="Picture 2" descr="http://www.coconutoil-online.com/images/oil%20solidifying%20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819400"/>
            <a:ext cx="573807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liquid is heated enough, it will turn into a gas. The liquid is now </a:t>
            </a:r>
            <a:r>
              <a:rPr lang="en-US" b="1" dirty="0" smtClean="0"/>
              <a:t>boiling.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28676" name="Picture 4" descr="http://cdn.newsone.com/files/2009/07/boilingwater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00400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to Liquid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 a gas cools, it will turn into a liquid. That gas is now </a:t>
            </a:r>
            <a:r>
              <a:rPr lang="en-US" b="1" dirty="0" smtClean="0"/>
              <a:t>condensing.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http://www.buzzle.com/img/articleImages/274620-4195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200400"/>
            <a:ext cx="4693002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864</Words>
  <Application>Microsoft Office PowerPoint</Application>
  <PresentationFormat>On-screen Show (4:3)</PresentationFormat>
  <Paragraphs>77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Chapter 3 Lesson 2</vt:lpstr>
      <vt:lpstr>Vocabulary Preview</vt:lpstr>
      <vt:lpstr>States of Matter</vt:lpstr>
      <vt:lpstr>Slide 4</vt:lpstr>
      <vt:lpstr>States of Matter</vt:lpstr>
      <vt:lpstr>Solid to Liquid</vt:lpstr>
      <vt:lpstr>Liquid to Solid</vt:lpstr>
      <vt:lpstr>Liquid </vt:lpstr>
      <vt:lpstr>Gas to Liquid</vt:lpstr>
      <vt:lpstr>States of Matter</vt:lpstr>
      <vt:lpstr>Physical Changes</vt:lpstr>
      <vt:lpstr>Slide 12</vt:lpstr>
      <vt:lpstr>P                     Physical Changes</vt:lpstr>
      <vt:lpstr>Physical Changes</vt:lpstr>
      <vt:lpstr>Slide 15</vt:lpstr>
      <vt:lpstr>Mixtures</vt:lpstr>
      <vt:lpstr>Mixtures</vt:lpstr>
      <vt:lpstr>Slide 18</vt:lpstr>
      <vt:lpstr>Slide 19</vt:lpstr>
      <vt:lpstr>Mixtures</vt:lpstr>
      <vt:lpstr>Mixtures</vt:lpstr>
      <vt:lpstr>Slide 22</vt:lpstr>
    </vt:vector>
  </TitlesOfParts>
  <Company>FCSS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Lesson 2</dc:title>
  <dc:creator>morank</dc:creator>
  <cp:lastModifiedBy>morank</cp:lastModifiedBy>
  <cp:revision>12</cp:revision>
  <dcterms:created xsi:type="dcterms:W3CDTF">2011-03-03T18:33:23Z</dcterms:created>
  <dcterms:modified xsi:type="dcterms:W3CDTF">2011-12-22T19:21:15Z</dcterms:modified>
</cp:coreProperties>
</file>