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74" r:id="rId12"/>
    <p:sldId id="265" r:id="rId13"/>
    <p:sldId id="266" r:id="rId14"/>
    <p:sldId id="267" r:id="rId15"/>
    <p:sldId id="268" r:id="rId16"/>
    <p:sldId id="275" r:id="rId17"/>
    <p:sldId id="276" r:id="rId18"/>
    <p:sldId id="278" r:id="rId19"/>
    <p:sldId id="269" r:id="rId20"/>
    <p:sldId id="270" r:id="rId21"/>
    <p:sldId id="277" r:id="rId22"/>
    <p:sldId id="271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3DDA95-6C44-4055-8531-83AD1AD642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7ED9E2-66BE-46F0-897C-CF653CDF3E4B}">
      <dgm:prSet/>
      <dgm:spPr/>
      <dgm:t>
        <a:bodyPr/>
        <a:lstStyle/>
        <a:p>
          <a:pPr rtl="0"/>
          <a:r>
            <a:rPr lang="en-US" b="1" dirty="0" smtClean="0"/>
            <a:t>Chapter 3: Changes in Matter</a:t>
          </a:r>
          <a:endParaRPr lang="en-US" b="1" dirty="0"/>
        </a:p>
      </dgm:t>
    </dgm:pt>
    <dgm:pt modelId="{DC5EF2B6-93F1-46B6-9BAA-B8AD6B30FC45}" type="parTrans" cxnId="{E13FC7D2-21D1-41E4-9230-1AE797115907}">
      <dgm:prSet/>
      <dgm:spPr/>
      <dgm:t>
        <a:bodyPr/>
        <a:lstStyle/>
        <a:p>
          <a:endParaRPr lang="en-US"/>
        </a:p>
      </dgm:t>
    </dgm:pt>
    <dgm:pt modelId="{2C97E73B-428D-4BF6-947D-1A88630A2A58}" type="sibTrans" cxnId="{E13FC7D2-21D1-41E4-9230-1AE797115907}">
      <dgm:prSet/>
      <dgm:spPr/>
      <dgm:t>
        <a:bodyPr/>
        <a:lstStyle/>
        <a:p>
          <a:endParaRPr lang="en-US"/>
        </a:p>
      </dgm:t>
    </dgm:pt>
    <dgm:pt modelId="{076BFE89-5B43-4BB7-B383-720AA17D79B1}" type="pres">
      <dgm:prSet presAssocID="{3C3DDA95-6C44-4055-8531-83AD1AD642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F962F2-9024-42D9-B976-A4C4CD1F1D2B}" type="pres">
      <dgm:prSet presAssocID="{FB7ED9E2-66BE-46F0-897C-CF653CDF3E4B}" presName="parentText" presStyleLbl="node1" presStyleIdx="0" presStyleCnt="1" custScaleY="1629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AE1562-35FC-4A47-8CA1-DAAE0AA20412}" type="presOf" srcId="{3C3DDA95-6C44-4055-8531-83AD1AD642D1}" destId="{076BFE89-5B43-4BB7-B383-720AA17D79B1}" srcOrd="0" destOrd="0" presId="urn:microsoft.com/office/officeart/2005/8/layout/vList2"/>
    <dgm:cxn modelId="{EDB610A6-A387-4915-8782-561037F2AA4B}" type="presOf" srcId="{FB7ED9E2-66BE-46F0-897C-CF653CDF3E4B}" destId="{E3F962F2-9024-42D9-B976-A4C4CD1F1D2B}" srcOrd="0" destOrd="0" presId="urn:microsoft.com/office/officeart/2005/8/layout/vList2"/>
    <dgm:cxn modelId="{E13FC7D2-21D1-41E4-9230-1AE797115907}" srcId="{3C3DDA95-6C44-4055-8531-83AD1AD642D1}" destId="{FB7ED9E2-66BE-46F0-897C-CF653CDF3E4B}" srcOrd="0" destOrd="0" parTransId="{DC5EF2B6-93F1-46B6-9BAA-B8AD6B30FC45}" sibTransId="{2C97E73B-428D-4BF6-947D-1A88630A2A58}"/>
    <dgm:cxn modelId="{FAD0818F-BAC3-4315-81B8-F6096DBC2BD2}" type="presParOf" srcId="{076BFE89-5B43-4BB7-B383-720AA17D79B1}" destId="{E3F962F2-9024-42D9-B976-A4C4CD1F1D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803AD4-08D2-494B-8380-24B57FE89B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84615C3-C5D9-43BA-A672-A8B54A403231}">
      <dgm:prSet/>
      <dgm:spPr/>
      <dgm:t>
        <a:bodyPr/>
        <a:lstStyle/>
        <a:p>
          <a:pPr rtl="0"/>
          <a:r>
            <a:rPr lang="en-US" dirty="0" smtClean="0"/>
            <a:t>Lesson 3: What are Chemical Changes in Matter?</a:t>
          </a:r>
          <a:endParaRPr lang="en-US" dirty="0"/>
        </a:p>
      </dgm:t>
    </dgm:pt>
    <dgm:pt modelId="{D187FF4E-A7F7-4E89-B080-3B645A58CCB1}" type="parTrans" cxnId="{AA4E782D-6D87-4AF4-9AB6-BAC0B09E0932}">
      <dgm:prSet/>
      <dgm:spPr/>
      <dgm:t>
        <a:bodyPr/>
        <a:lstStyle/>
        <a:p>
          <a:endParaRPr lang="en-US"/>
        </a:p>
      </dgm:t>
    </dgm:pt>
    <dgm:pt modelId="{C1B62630-917A-4048-BC6B-97309C2F82A3}" type="sibTrans" cxnId="{AA4E782D-6D87-4AF4-9AB6-BAC0B09E0932}">
      <dgm:prSet/>
      <dgm:spPr/>
      <dgm:t>
        <a:bodyPr/>
        <a:lstStyle/>
        <a:p>
          <a:endParaRPr lang="en-US"/>
        </a:p>
      </dgm:t>
    </dgm:pt>
    <dgm:pt modelId="{57E8B318-BC5D-4039-B531-A02ED5FE7BC8}" type="pres">
      <dgm:prSet presAssocID="{B2803AD4-08D2-494B-8380-24B57FE89B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102253-C129-4381-8B4B-3E6B809FA09D}" type="pres">
      <dgm:prSet presAssocID="{784615C3-C5D9-43BA-A672-A8B54A403231}" presName="parentText" presStyleLbl="node1" presStyleIdx="0" presStyleCnt="1" custLinFactNeighborY="709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4A4738-3C01-447E-B5E5-E86042081B67}" type="presOf" srcId="{784615C3-C5D9-43BA-A672-A8B54A403231}" destId="{D7102253-C129-4381-8B4B-3E6B809FA09D}" srcOrd="0" destOrd="0" presId="urn:microsoft.com/office/officeart/2005/8/layout/vList2"/>
    <dgm:cxn modelId="{ACF4BB10-76E3-4508-B616-7E24159C49F1}" type="presOf" srcId="{B2803AD4-08D2-494B-8380-24B57FE89B7E}" destId="{57E8B318-BC5D-4039-B531-A02ED5FE7BC8}" srcOrd="0" destOrd="0" presId="urn:microsoft.com/office/officeart/2005/8/layout/vList2"/>
    <dgm:cxn modelId="{AA4E782D-6D87-4AF4-9AB6-BAC0B09E0932}" srcId="{B2803AD4-08D2-494B-8380-24B57FE89B7E}" destId="{784615C3-C5D9-43BA-A672-A8B54A403231}" srcOrd="0" destOrd="0" parTransId="{D187FF4E-A7F7-4E89-B080-3B645A58CCB1}" sibTransId="{C1B62630-917A-4048-BC6B-97309C2F82A3}"/>
    <dgm:cxn modelId="{326EBE51-13E0-4010-ACC4-0BE48E08A655}" type="presParOf" srcId="{57E8B318-BC5D-4039-B531-A02ED5FE7BC8}" destId="{D7102253-C129-4381-8B4B-3E6B809FA09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BB78E2-3861-4585-9B92-1A66A078512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A8001DE-4FAB-41EF-BA4F-5755C436C141}">
      <dgm:prSet/>
      <dgm:spPr/>
      <dgm:t>
        <a:bodyPr/>
        <a:lstStyle/>
        <a:p>
          <a:pPr rtl="0"/>
          <a:r>
            <a:rPr lang="en-US" dirty="0" smtClean="0"/>
            <a:t>Physical Property: a trait, like color, shape, or hardness-that describes a substance by itself</a:t>
          </a:r>
          <a:endParaRPr lang="en-US" dirty="0"/>
        </a:p>
      </dgm:t>
    </dgm:pt>
    <dgm:pt modelId="{132759A9-9826-4A78-97D2-F1CFFC200672}" type="parTrans" cxnId="{22CA4496-F83C-42E8-B847-213A49445602}">
      <dgm:prSet/>
      <dgm:spPr/>
      <dgm:t>
        <a:bodyPr/>
        <a:lstStyle/>
        <a:p>
          <a:endParaRPr lang="en-US"/>
        </a:p>
      </dgm:t>
    </dgm:pt>
    <dgm:pt modelId="{1D30A429-F2CC-42DA-AE4B-5AD28E40B99A}" type="sibTrans" cxnId="{22CA4496-F83C-42E8-B847-213A49445602}">
      <dgm:prSet/>
      <dgm:spPr/>
      <dgm:t>
        <a:bodyPr/>
        <a:lstStyle/>
        <a:p>
          <a:endParaRPr lang="en-US"/>
        </a:p>
      </dgm:t>
    </dgm:pt>
    <dgm:pt modelId="{0B967272-A883-42B1-85B6-F0D62F6D354A}">
      <dgm:prSet/>
      <dgm:spPr/>
      <dgm:t>
        <a:bodyPr/>
        <a:lstStyle/>
        <a:p>
          <a:pPr rtl="0"/>
          <a:r>
            <a:rPr lang="en-US" dirty="0" smtClean="0"/>
            <a:t>Chemical Property: a property that involves the ability of a substance to react with other materials to form new substances</a:t>
          </a:r>
          <a:endParaRPr lang="en-US" dirty="0"/>
        </a:p>
      </dgm:t>
    </dgm:pt>
    <dgm:pt modelId="{54C531C3-439D-429A-A182-33C2AC6DD7AA}" type="parTrans" cxnId="{EA509564-CD58-45FE-8358-844E6F109DA7}">
      <dgm:prSet/>
      <dgm:spPr/>
      <dgm:t>
        <a:bodyPr/>
        <a:lstStyle/>
        <a:p>
          <a:endParaRPr lang="en-US"/>
        </a:p>
      </dgm:t>
    </dgm:pt>
    <dgm:pt modelId="{39CAFAB1-0449-4BB3-B55B-0E73C51A045E}" type="sibTrans" cxnId="{EA509564-CD58-45FE-8358-844E6F109DA7}">
      <dgm:prSet/>
      <dgm:spPr/>
      <dgm:t>
        <a:bodyPr/>
        <a:lstStyle/>
        <a:p>
          <a:endParaRPr lang="en-US"/>
        </a:p>
      </dgm:t>
    </dgm:pt>
    <dgm:pt modelId="{71309A07-523F-4877-82E9-AD5C6CD37AFD}">
      <dgm:prSet/>
      <dgm:spPr/>
      <dgm:t>
        <a:bodyPr/>
        <a:lstStyle/>
        <a:p>
          <a:pPr rtl="0"/>
          <a:r>
            <a:rPr lang="en-US" dirty="0" smtClean="0"/>
            <a:t>Chemical Reaction: a change in which one or more new substances are formed</a:t>
          </a:r>
          <a:endParaRPr lang="en-US" dirty="0"/>
        </a:p>
      </dgm:t>
    </dgm:pt>
    <dgm:pt modelId="{37679633-2AE2-488B-A8BD-C976AC08DC72}" type="parTrans" cxnId="{172F880D-5BC8-4876-BD0D-EDA3A308F3A5}">
      <dgm:prSet/>
      <dgm:spPr/>
      <dgm:t>
        <a:bodyPr/>
        <a:lstStyle/>
        <a:p>
          <a:endParaRPr lang="en-US"/>
        </a:p>
      </dgm:t>
    </dgm:pt>
    <dgm:pt modelId="{77DFC8DD-0B5F-4600-A2D9-C2F2EDAB00AC}" type="sibTrans" cxnId="{172F880D-5BC8-4876-BD0D-EDA3A308F3A5}">
      <dgm:prSet/>
      <dgm:spPr/>
      <dgm:t>
        <a:bodyPr/>
        <a:lstStyle/>
        <a:p>
          <a:endParaRPr lang="en-US"/>
        </a:p>
      </dgm:t>
    </dgm:pt>
    <dgm:pt modelId="{EA3A4C84-4768-47FA-BE90-969BDB8C2179}" type="pres">
      <dgm:prSet presAssocID="{AEBB78E2-3861-4585-9B92-1A66A078512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D3933E-7721-43EB-904B-875833BD941E}" type="pres">
      <dgm:prSet presAssocID="{DA8001DE-4FAB-41EF-BA4F-5755C436C141}" presName="composite" presStyleCnt="0"/>
      <dgm:spPr/>
    </dgm:pt>
    <dgm:pt modelId="{792EEE62-7130-4FB8-B952-85CBF886326F}" type="pres">
      <dgm:prSet presAssocID="{DA8001DE-4FAB-41EF-BA4F-5755C436C141}" presName="imgShp" presStyleLbl="fgImgPlace1" presStyleIdx="0" presStyleCnt="3"/>
      <dgm:spPr/>
    </dgm:pt>
    <dgm:pt modelId="{F83D2501-89F6-4482-B607-E5ABC6AB10BB}" type="pres">
      <dgm:prSet presAssocID="{DA8001DE-4FAB-41EF-BA4F-5755C436C141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07482-ACF9-479E-A740-608A55B48E74}" type="pres">
      <dgm:prSet presAssocID="{1D30A429-F2CC-42DA-AE4B-5AD28E40B99A}" presName="spacing" presStyleCnt="0"/>
      <dgm:spPr/>
    </dgm:pt>
    <dgm:pt modelId="{AB9559D5-0367-455C-AD9D-C73F66482C15}" type="pres">
      <dgm:prSet presAssocID="{0B967272-A883-42B1-85B6-F0D62F6D354A}" presName="composite" presStyleCnt="0"/>
      <dgm:spPr/>
    </dgm:pt>
    <dgm:pt modelId="{3DD9DA2F-7ADD-4648-B857-A583004B8CFC}" type="pres">
      <dgm:prSet presAssocID="{0B967272-A883-42B1-85B6-F0D62F6D354A}" presName="imgShp" presStyleLbl="fgImgPlace1" presStyleIdx="1" presStyleCnt="3"/>
      <dgm:spPr/>
    </dgm:pt>
    <dgm:pt modelId="{E06B03D6-5594-4368-A67C-A0A4D6A8777C}" type="pres">
      <dgm:prSet presAssocID="{0B967272-A883-42B1-85B6-F0D62F6D354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3026DD-26EE-4C3D-BB0C-52772A41AF7B}" type="pres">
      <dgm:prSet presAssocID="{39CAFAB1-0449-4BB3-B55B-0E73C51A045E}" presName="spacing" presStyleCnt="0"/>
      <dgm:spPr/>
    </dgm:pt>
    <dgm:pt modelId="{ACADDFB2-2E3C-4507-8D55-0D7E7EB1BE4A}" type="pres">
      <dgm:prSet presAssocID="{71309A07-523F-4877-82E9-AD5C6CD37AFD}" presName="composite" presStyleCnt="0"/>
      <dgm:spPr/>
    </dgm:pt>
    <dgm:pt modelId="{52DD727C-638F-4ADD-907B-CD82112BD11F}" type="pres">
      <dgm:prSet presAssocID="{71309A07-523F-4877-82E9-AD5C6CD37AFD}" presName="imgShp" presStyleLbl="fgImgPlace1" presStyleIdx="2" presStyleCnt="3"/>
      <dgm:spPr/>
    </dgm:pt>
    <dgm:pt modelId="{EBEB0F05-DCC7-43C7-ACBC-C40B39B284D2}" type="pres">
      <dgm:prSet presAssocID="{71309A07-523F-4877-82E9-AD5C6CD37AF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CA4496-F83C-42E8-B847-213A49445602}" srcId="{AEBB78E2-3861-4585-9B92-1A66A0785122}" destId="{DA8001DE-4FAB-41EF-BA4F-5755C436C141}" srcOrd="0" destOrd="0" parTransId="{132759A9-9826-4A78-97D2-F1CFFC200672}" sibTransId="{1D30A429-F2CC-42DA-AE4B-5AD28E40B99A}"/>
    <dgm:cxn modelId="{CCB2FE77-3DA6-4B2D-88A4-9F6E321AA0E8}" type="presOf" srcId="{0B967272-A883-42B1-85B6-F0D62F6D354A}" destId="{E06B03D6-5594-4368-A67C-A0A4D6A8777C}" srcOrd="0" destOrd="0" presId="urn:microsoft.com/office/officeart/2005/8/layout/vList3"/>
    <dgm:cxn modelId="{172F880D-5BC8-4876-BD0D-EDA3A308F3A5}" srcId="{AEBB78E2-3861-4585-9B92-1A66A0785122}" destId="{71309A07-523F-4877-82E9-AD5C6CD37AFD}" srcOrd="2" destOrd="0" parTransId="{37679633-2AE2-488B-A8BD-C976AC08DC72}" sibTransId="{77DFC8DD-0B5F-4600-A2D9-C2F2EDAB00AC}"/>
    <dgm:cxn modelId="{31C9E231-13D5-4C33-A091-6586C2E60DC2}" type="presOf" srcId="{AEBB78E2-3861-4585-9B92-1A66A0785122}" destId="{EA3A4C84-4768-47FA-BE90-969BDB8C2179}" srcOrd="0" destOrd="0" presId="urn:microsoft.com/office/officeart/2005/8/layout/vList3"/>
    <dgm:cxn modelId="{EA509564-CD58-45FE-8358-844E6F109DA7}" srcId="{AEBB78E2-3861-4585-9B92-1A66A0785122}" destId="{0B967272-A883-42B1-85B6-F0D62F6D354A}" srcOrd="1" destOrd="0" parTransId="{54C531C3-439D-429A-A182-33C2AC6DD7AA}" sibTransId="{39CAFAB1-0449-4BB3-B55B-0E73C51A045E}"/>
    <dgm:cxn modelId="{494BE8DB-B8DE-40EE-B204-4335E5A232EA}" type="presOf" srcId="{71309A07-523F-4877-82E9-AD5C6CD37AFD}" destId="{EBEB0F05-DCC7-43C7-ACBC-C40B39B284D2}" srcOrd="0" destOrd="0" presId="urn:microsoft.com/office/officeart/2005/8/layout/vList3"/>
    <dgm:cxn modelId="{572ECBD4-24D3-45C5-83E7-A1644061474A}" type="presOf" srcId="{DA8001DE-4FAB-41EF-BA4F-5755C436C141}" destId="{F83D2501-89F6-4482-B607-E5ABC6AB10BB}" srcOrd="0" destOrd="0" presId="urn:microsoft.com/office/officeart/2005/8/layout/vList3"/>
    <dgm:cxn modelId="{DC4C50A6-D024-4A75-9C61-0927D751E869}" type="presParOf" srcId="{EA3A4C84-4768-47FA-BE90-969BDB8C2179}" destId="{22D3933E-7721-43EB-904B-875833BD941E}" srcOrd="0" destOrd="0" presId="urn:microsoft.com/office/officeart/2005/8/layout/vList3"/>
    <dgm:cxn modelId="{E25C7F00-3FCD-4A6C-A21C-6F628A1F83CD}" type="presParOf" srcId="{22D3933E-7721-43EB-904B-875833BD941E}" destId="{792EEE62-7130-4FB8-B952-85CBF886326F}" srcOrd="0" destOrd="0" presId="urn:microsoft.com/office/officeart/2005/8/layout/vList3"/>
    <dgm:cxn modelId="{13353EDC-AB1E-44D4-81F8-67FD61C8EE2C}" type="presParOf" srcId="{22D3933E-7721-43EB-904B-875833BD941E}" destId="{F83D2501-89F6-4482-B607-E5ABC6AB10BB}" srcOrd="1" destOrd="0" presId="urn:microsoft.com/office/officeart/2005/8/layout/vList3"/>
    <dgm:cxn modelId="{8BBD962F-D94D-436B-AAA8-CFEE31247D74}" type="presParOf" srcId="{EA3A4C84-4768-47FA-BE90-969BDB8C2179}" destId="{3F207482-ACF9-479E-A740-608A55B48E74}" srcOrd="1" destOrd="0" presId="urn:microsoft.com/office/officeart/2005/8/layout/vList3"/>
    <dgm:cxn modelId="{CC9D2477-3E74-4DA5-9030-0D978DDA899B}" type="presParOf" srcId="{EA3A4C84-4768-47FA-BE90-969BDB8C2179}" destId="{AB9559D5-0367-455C-AD9D-C73F66482C15}" srcOrd="2" destOrd="0" presId="urn:microsoft.com/office/officeart/2005/8/layout/vList3"/>
    <dgm:cxn modelId="{50892700-DAF1-4BD4-92A6-370068B906B2}" type="presParOf" srcId="{AB9559D5-0367-455C-AD9D-C73F66482C15}" destId="{3DD9DA2F-7ADD-4648-B857-A583004B8CFC}" srcOrd="0" destOrd="0" presId="urn:microsoft.com/office/officeart/2005/8/layout/vList3"/>
    <dgm:cxn modelId="{C4FA86A8-F081-464F-B604-48BF5BD87497}" type="presParOf" srcId="{AB9559D5-0367-455C-AD9D-C73F66482C15}" destId="{E06B03D6-5594-4368-A67C-A0A4D6A8777C}" srcOrd="1" destOrd="0" presId="urn:microsoft.com/office/officeart/2005/8/layout/vList3"/>
    <dgm:cxn modelId="{EB4727FD-0DB7-46A7-8FC6-3A8DC0549125}" type="presParOf" srcId="{EA3A4C84-4768-47FA-BE90-969BDB8C2179}" destId="{173026DD-26EE-4C3D-BB0C-52772A41AF7B}" srcOrd="3" destOrd="0" presId="urn:microsoft.com/office/officeart/2005/8/layout/vList3"/>
    <dgm:cxn modelId="{32CF4C5A-CD49-4773-BC65-A1AEE58E0E8A}" type="presParOf" srcId="{EA3A4C84-4768-47FA-BE90-969BDB8C2179}" destId="{ACADDFB2-2E3C-4507-8D55-0D7E7EB1BE4A}" srcOrd="4" destOrd="0" presId="urn:microsoft.com/office/officeart/2005/8/layout/vList3"/>
    <dgm:cxn modelId="{EF7DEC1E-FDC7-4D02-8603-13DF4FA2EF3E}" type="presParOf" srcId="{ACADDFB2-2E3C-4507-8D55-0D7E7EB1BE4A}" destId="{52DD727C-638F-4ADD-907B-CD82112BD11F}" srcOrd="0" destOrd="0" presId="urn:microsoft.com/office/officeart/2005/8/layout/vList3"/>
    <dgm:cxn modelId="{F58D731B-DA15-4912-A76D-F7BECEE49962}" type="presParOf" srcId="{ACADDFB2-2E3C-4507-8D55-0D7E7EB1BE4A}" destId="{EBEB0F05-DCC7-43C7-ACBC-C40B39B284D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6397A2-D7AD-4440-902E-42D05200C26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835B0B2-7397-43B6-8DFA-8A9470EF0E41}">
      <dgm:prSet/>
      <dgm:spPr/>
      <dgm:t>
        <a:bodyPr/>
        <a:lstStyle/>
        <a:p>
          <a:pPr rtl="0"/>
          <a:r>
            <a:rPr lang="en-US" dirty="0" smtClean="0"/>
            <a:t>Chemical Change: a change in which a substance or two becomes a new substance or two</a:t>
          </a:r>
          <a:endParaRPr lang="en-US" dirty="0"/>
        </a:p>
      </dgm:t>
    </dgm:pt>
    <dgm:pt modelId="{F2E7FE1C-5242-49DC-8EA8-7B749FEAA36A}" type="parTrans" cxnId="{8ECE92B3-3E2C-46F2-AC69-CEF4F8CF5CCE}">
      <dgm:prSet/>
      <dgm:spPr/>
      <dgm:t>
        <a:bodyPr/>
        <a:lstStyle/>
        <a:p>
          <a:endParaRPr lang="en-US"/>
        </a:p>
      </dgm:t>
    </dgm:pt>
    <dgm:pt modelId="{BB9F395D-A3E0-4916-B5F3-E452172A5A96}" type="sibTrans" cxnId="{8ECE92B3-3E2C-46F2-AC69-CEF4F8CF5CCE}">
      <dgm:prSet/>
      <dgm:spPr/>
      <dgm:t>
        <a:bodyPr/>
        <a:lstStyle/>
        <a:p>
          <a:endParaRPr lang="en-US"/>
        </a:p>
      </dgm:t>
    </dgm:pt>
    <dgm:pt modelId="{7A4C88E9-0650-4BFB-B820-E9CF46055173}">
      <dgm:prSet/>
      <dgm:spPr/>
      <dgm:t>
        <a:bodyPr/>
        <a:lstStyle/>
        <a:p>
          <a:pPr rtl="0"/>
          <a:r>
            <a:rPr lang="en-US" dirty="0" smtClean="0"/>
            <a:t>Compound: a substance made of two or more different elements</a:t>
          </a:r>
          <a:endParaRPr lang="en-US" dirty="0"/>
        </a:p>
      </dgm:t>
    </dgm:pt>
    <dgm:pt modelId="{EEB8DFA4-7022-45EC-8AE8-993EDD52657A}" type="parTrans" cxnId="{E1760571-7ADB-4319-995C-F7AAD6529D7D}">
      <dgm:prSet/>
      <dgm:spPr/>
      <dgm:t>
        <a:bodyPr/>
        <a:lstStyle/>
        <a:p>
          <a:endParaRPr lang="en-US"/>
        </a:p>
      </dgm:t>
    </dgm:pt>
    <dgm:pt modelId="{B4F46ABC-90D4-4EB0-ABF0-D09AFA7639D4}" type="sibTrans" cxnId="{E1760571-7ADB-4319-995C-F7AAD6529D7D}">
      <dgm:prSet/>
      <dgm:spPr/>
      <dgm:t>
        <a:bodyPr/>
        <a:lstStyle/>
        <a:p>
          <a:endParaRPr lang="en-US"/>
        </a:p>
      </dgm:t>
    </dgm:pt>
    <dgm:pt modelId="{EBEDCDF1-71C1-49C7-9774-88E93A9EE7EF}">
      <dgm:prSet/>
      <dgm:spPr/>
      <dgm:t>
        <a:bodyPr/>
        <a:lstStyle/>
        <a:p>
          <a:pPr rtl="0"/>
          <a:r>
            <a:rPr lang="en-US" dirty="0" smtClean="0"/>
            <a:t>Law of Conservation of Mass: the mass of the products of a chemical reaction equals the mass of the reactants</a:t>
          </a:r>
          <a:endParaRPr lang="en-US" dirty="0"/>
        </a:p>
      </dgm:t>
    </dgm:pt>
    <dgm:pt modelId="{A01AA090-B295-4F14-840C-D8691CB92C5A}" type="parTrans" cxnId="{2676CAC5-AD71-4050-B93B-C5DF776448D2}">
      <dgm:prSet/>
      <dgm:spPr/>
      <dgm:t>
        <a:bodyPr/>
        <a:lstStyle/>
        <a:p>
          <a:endParaRPr lang="en-US"/>
        </a:p>
      </dgm:t>
    </dgm:pt>
    <dgm:pt modelId="{EBA18CA0-7FE4-4699-AFB4-23ED3F2FE51B}" type="sibTrans" cxnId="{2676CAC5-AD71-4050-B93B-C5DF776448D2}">
      <dgm:prSet/>
      <dgm:spPr/>
      <dgm:t>
        <a:bodyPr/>
        <a:lstStyle/>
        <a:p>
          <a:endParaRPr lang="en-US"/>
        </a:p>
      </dgm:t>
    </dgm:pt>
    <dgm:pt modelId="{B92DD137-0317-4877-B5BD-371E96258F55}" type="pres">
      <dgm:prSet presAssocID="{4E6397A2-D7AD-4440-902E-42D05200C26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59F983-4624-4FDA-942C-7584BEFE12AA}" type="pres">
      <dgm:prSet presAssocID="{A835B0B2-7397-43B6-8DFA-8A9470EF0E41}" presName="composite" presStyleCnt="0"/>
      <dgm:spPr/>
    </dgm:pt>
    <dgm:pt modelId="{41DBDC4B-5FCA-42E2-B25F-5D6246CCF504}" type="pres">
      <dgm:prSet presAssocID="{A835B0B2-7397-43B6-8DFA-8A9470EF0E41}" presName="imgShp" presStyleLbl="fgImgPlace1" presStyleIdx="0" presStyleCnt="3"/>
      <dgm:spPr/>
    </dgm:pt>
    <dgm:pt modelId="{08AAF782-D4E1-4CD3-9175-B101596F2975}" type="pres">
      <dgm:prSet presAssocID="{A835B0B2-7397-43B6-8DFA-8A9470EF0E41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5801F-55B8-4770-8E1F-F55CCF6A0146}" type="pres">
      <dgm:prSet presAssocID="{BB9F395D-A3E0-4916-B5F3-E452172A5A96}" presName="spacing" presStyleCnt="0"/>
      <dgm:spPr/>
    </dgm:pt>
    <dgm:pt modelId="{C09120D7-85E0-4DCB-AA9C-61C60278D4E0}" type="pres">
      <dgm:prSet presAssocID="{7A4C88E9-0650-4BFB-B820-E9CF46055173}" presName="composite" presStyleCnt="0"/>
      <dgm:spPr/>
    </dgm:pt>
    <dgm:pt modelId="{B0B6663A-2546-4422-B104-F79BAB60EC51}" type="pres">
      <dgm:prSet presAssocID="{7A4C88E9-0650-4BFB-B820-E9CF46055173}" presName="imgShp" presStyleLbl="fgImgPlace1" presStyleIdx="1" presStyleCnt="3"/>
      <dgm:spPr/>
    </dgm:pt>
    <dgm:pt modelId="{E84DB184-8313-463D-AAF7-13C7607D16A5}" type="pres">
      <dgm:prSet presAssocID="{7A4C88E9-0650-4BFB-B820-E9CF4605517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CA61C-2257-4E3F-80F4-4E96715D42CE}" type="pres">
      <dgm:prSet presAssocID="{B4F46ABC-90D4-4EB0-ABF0-D09AFA7639D4}" presName="spacing" presStyleCnt="0"/>
      <dgm:spPr/>
    </dgm:pt>
    <dgm:pt modelId="{2EA1F7B2-7712-4769-A1A4-AAF3F40DCB6B}" type="pres">
      <dgm:prSet presAssocID="{EBEDCDF1-71C1-49C7-9774-88E93A9EE7EF}" presName="composite" presStyleCnt="0"/>
      <dgm:spPr/>
    </dgm:pt>
    <dgm:pt modelId="{6DFB47BF-B540-4190-8EC7-855F4BC7D001}" type="pres">
      <dgm:prSet presAssocID="{EBEDCDF1-71C1-49C7-9774-88E93A9EE7EF}" presName="imgShp" presStyleLbl="fgImgPlace1" presStyleIdx="2" presStyleCnt="3"/>
      <dgm:spPr/>
    </dgm:pt>
    <dgm:pt modelId="{448B5F1A-88E4-431C-8C63-16181D00683D}" type="pres">
      <dgm:prSet presAssocID="{EBEDCDF1-71C1-49C7-9774-88E93A9EE7E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CE92B3-3E2C-46F2-AC69-CEF4F8CF5CCE}" srcId="{4E6397A2-D7AD-4440-902E-42D05200C266}" destId="{A835B0B2-7397-43B6-8DFA-8A9470EF0E41}" srcOrd="0" destOrd="0" parTransId="{F2E7FE1C-5242-49DC-8EA8-7B749FEAA36A}" sibTransId="{BB9F395D-A3E0-4916-B5F3-E452172A5A96}"/>
    <dgm:cxn modelId="{BDE84B9E-6E86-438A-9F90-9321FD10A9A8}" type="presOf" srcId="{A835B0B2-7397-43B6-8DFA-8A9470EF0E41}" destId="{08AAF782-D4E1-4CD3-9175-B101596F2975}" srcOrd="0" destOrd="0" presId="urn:microsoft.com/office/officeart/2005/8/layout/vList3"/>
    <dgm:cxn modelId="{085A4487-F996-40E9-8F11-4A839F5ABD34}" type="presOf" srcId="{4E6397A2-D7AD-4440-902E-42D05200C266}" destId="{B92DD137-0317-4877-B5BD-371E96258F55}" srcOrd="0" destOrd="0" presId="urn:microsoft.com/office/officeart/2005/8/layout/vList3"/>
    <dgm:cxn modelId="{82C5307C-C694-48FF-ABA7-CA38D7E7B793}" type="presOf" srcId="{EBEDCDF1-71C1-49C7-9774-88E93A9EE7EF}" destId="{448B5F1A-88E4-431C-8C63-16181D00683D}" srcOrd="0" destOrd="0" presId="urn:microsoft.com/office/officeart/2005/8/layout/vList3"/>
    <dgm:cxn modelId="{DDF67F06-6D96-4C45-A464-393186396299}" type="presOf" srcId="{7A4C88E9-0650-4BFB-B820-E9CF46055173}" destId="{E84DB184-8313-463D-AAF7-13C7607D16A5}" srcOrd="0" destOrd="0" presId="urn:microsoft.com/office/officeart/2005/8/layout/vList3"/>
    <dgm:cxn modelId="{2676CAC5-AD71-4050-B93B-C5DF776448D2}" srcId="{4E6397A2-D7AD-4440-902E-42D05200C266}" destId="{EBEDCDF1-71C1-49C7-9774-88E93A9EE7EF}" srcOrd="2" destOrd="0" parTransId="{A01AA090-B295-4F14-840C-D8691CB92C5A}" sibTransId="{EBA18CA0-7FE4-4699-AFB4-23ED3F2FE51B}"/>
    <dgm:cxn modelId="{E1760571-7ADB-4319-995C-F7AAD6529D7D}" srcId="{4E6397A2-D7AD-4440-902E-42D05200C266}" destId="{7A4C88E9-0650-4BFB-B820-E9CF46055173}" srcOrd="1" destOrd="0" parTransId="{EEB8DFA4-7022-45EC-8AE8-993EDD52657A}" sibTransId="{B4F46ABC-90D4-4EB0-ABF0-D09AFA7639D4}"/>
    <dgm:cxn modelId="{A9A18081-9A2E-419A-A2D0-262CFA3FA643}" type="presParOf" srcId="{B92DD137-0317-4877-B5BD-371E96258F55}" destId="{E259F983-4624-4FDA-942C-7584BEFE12AA}" srcOrd="0" destOrd="0" presId="urn:microsoft.com/office/officeart/2005/8/layout/vList3"/>
    <dgm:cxn modelId="{ACA79CD7-E568-451A-A3DE-23960E29AE1B}" type="presParOf" srcId="{E259F983-4624-4FDA-942C-7584BEFE12AA}" destId="{41DBDC4B-5FCA-42E2-B25F-5D6246CCF504}" srcOrd="0" destOrd="0" presId="urn:microsoft.com/office/officeart/2005/8/layout/vList3"/>
    <dgm:cxn modelId="{0548FC0C-C27A-48B3-83EF-76C2E58E90CA}" type="presParOf" srcId="{E259F983-4624-4FDA-942C-7584BEFE12AA}" destId="{08AAF782-D4E1-4CD3-9175-B101596F2975}" srcOrd="1" destOrd="0" presId="urn:microsoft.com/office/officeart/2005/8/layout/vList3"/>
    <dgm:cxn modelId="{3BEDD581-134A-45B7-B7BB-3ABB12906199}" type="presParOf" srcId="{B92DD137-0317-4877-B5BD-371E96258F55}" destId="{01B5801F-55B8-4770-8E1F-F55CCF6A0146}" srcOrd="1" destOrd="0" presId="urn:microsoft.com/office/officeart/2005/8/layout/vList3"/>
    <dgm:cxn modelId="{231AD075-EF38-41D6-B558-09C54060B1F0}" type="presParOf" srcId="{B92DD137-0317-4877-B5BD-371E96258F55}" destId="{C09120D7-85E0-4DCB-AA9C-61C60278D4E0}" srcOrd="2" destOrd="0" presId="urn:microsoft.com/office/officeart/2005/8/layout/vList3"/>
    <dgm:cxn modelId="{3363E16D-A574-4B6F-A142-1AEC473FBD09}" type="presParOf" srcId="{C09120D7-85E0-4DCB-AA9C-61C60278D4E0}" destId="{B0B6663A-2546-4422-B104-F79BAB60EC51}" srcOrd="0" destOrd="0" presId="urn:microsoft.com/office/officeart/2005/8/layout/vList3"/>
    <dgm:cxn modelId="{9304A4E7-84E7-4CE3-84F6-7AB681FE7AED}" type="presParOf" srcId="{C09120D7-85E0-4DCB-AA9C-61C60278D4E0}" destId="{E84DB184-8313-463D-AAF7-13C7607D16A5}" srcOrd="1" destOrd="0" presId="urn:microsoft.com/office/officeart/2005/8/layout/vList3"/>
    <dgm:cxn modelId="{C6A1F0C6-5D95-412C-B90D-37FABC88E020}" type="presParOf" srcId="{B92DD137-0317-4877-B5BD-371E96258F55}" destId="{220CA61C-2257-4E3F-80F4-4E96715D42CE}" srcOrd="3" destOrd="0" presId="urn:microsoft.com/office/officeart/2005/8/layout/vList3"/>
    <dgm:cxn modelId="{7024CA5F-A275-4BE1-B4A8-C3AA60F56DF0}" type="presParOf" srcId="{B92DD137-0317-4877-B5BD-371E96258F55}" destId="{2EA1F7B2-7712-4769-A1A4-AAF3F40DCB6B}" srcOrd="4" destOrd="0" presId="urn:microsoft.com/office/officeart/2005/8/layout/vList3"/>
    <dgm:cxn modelId="{D21A8134-554B-4A58-BF26-4173A77C24D4}" type="presParOf" srcId="{2EA1F7B2-7712-4769-A1A4-AAF3F40DCB6B}" destId="{6DFB47BF-B540-4190-8EC7-855F4BC7D001}" srcOrd="0" destOrd="0" presId="urn:microsoft.com/office/officeart/2005/8/layout/vList3"/>
    <dgm:cxn modelId="{87FB9501-33A8-47F0-BADA-3005941916EF}" type="presParOf" srcId="{2EA1F7B2-7712-4769-A1A4-AAF3F40DCB6B}" destId="{448B5F1A-88E4-431C-8C63-16181D00683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CA2A72-8F32-4380-9C06-0416A0E75D3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C265FF-CB0B-4D26-B8CA-A2A764EE0252}">
      <dgm:prSet/>
      <dgm:spPr/>
      <dgm:t>
        <a:bodyPr/>
        <a:lstStyle/>
        <a:p>
          <a:pPr rtl="0"/>
          <a:r>
            <a:rPr lang="en-US" dirty="0" smtClean="0"/>
            <a:t>Think about the wood in the pencil.</a:t>
          </a:r>
          <a:endParaRPr lang="en-US" dirty="0"/>
        </a:p>
      </dgm:t>
    </dgm:pt>
    <dgm:pt modelId="{5031047F-DB63-4491-9D7E-FE526B9D64C1}" type="parTrans" cxnId="{73B82A34-8EE2-4B60-8621-AFA26EC71E8B}">
      <dgm:prSet/>
      <dgm:spPr/>
      <dgm:t>
        <a:bodyPr/>
        <a:lstStyle/>
        <a:p>
          <a:endParaRPr lang="en-US"/>
        </a:p>
      </dgm:t>
    </dgm:pt>
    <dgm:pt modelId="{43175BEA-C514-4330-B958-7E391E8D0D49}" type="sibTrans" cxnId="{73B82A34-8EE2-4B60-8621-AFA26EC71E8B}">
      <dgm:prSet/>
      <dgm:spPr/>
      <dgm:t>
        <a:bodyPr/>
        <a:lstStyle/>
        <a:p>
          <a:endParaRPr lang="en-US"/>
        </a:p>
      </dgm:t>
    </dgm:pt>
    <dgm:pt modelId="{7637555E-C8E0-4307-864F-1BA4CF082DCF}">
      <dgm:prSet/>
      <dgm:spPr/>
      <dgm:t>
        <a:bodyPr/>
        <a:lstStyle/>
        <a:p>
          <a:pPr rtl="0"/>
          <a:r>
            <a:rPr lang="en-US" dirty="0" smtClean="0"/>
            <a:t>If there is oxygen near the wood and the temperature was hot enough, the wood will burn. </a:t>
          </a:r>
          <a:endParaRPr lang="en-US" dirty="0"/>
        </a:p>
      </dgm:t>
    </dgm:pt>
    <dgm:pt modelId="{26304F1D-FBD8-4BA1-911E-6A7FEB36D216}" type="parTrans" cxnId="{D5DB7F88-FC8B-4C74-BDCC-4B6804E27AA2}">
      <dgm:prSet/>
      <dgm:spPr/>
      <dgm:t>
        <a:bodyPr/>
        <a:lstStyle/>
        <a:p>
          <a:endParaRPr lang="en-US"/>
        </a:p>
      </dgm:t>
    </dgm:pt>
    <dgm:pt modelId="{0A27792A-35FE-4796-B165-DC76691C36CC}" type="sibTrans" cxnId="{D5DB7F88-FC8B-4C74-BDCC-4B6804E27AA2}">
      <dgm:prSet/>
      <dgm:spPr/>
      <dgm:t>
        <a:bodyPr/>
        <a:lstStyle/>
        <a:p>
          <a:endParaRPr lang="en-US"/>
        </a:p>
      </dgm:t>
    </dgm:pt>
    <dgm:pt modelId="{955C787D-EFE8-4108-85E2-4DC89296FCDF}">
      <dgm:prSet/>
      <dgm:spPr/>
      <dgm:t>
        <a:bodyPr/>
        <a:lstStyle/>
        <a:p>
          <a:pPr rtl="0"/>
          <a:r>
            <a:rPr lang="en-US" dirty="0" smtClean="0"/>
            <a:t>So another description of the pencil might be “it burns if there is enough oxygen near it and the temperature is very high”. </a:t>
          </a:r>
          <a:endParaRPr lang="en-US" dirty="0"/>
        </a:p>
      </dgm:t>
    </dgm:pt>
    <dgm:pt modelId="{EC9DE938-BCCA-444D-A694-3D49A9272CFF}" type="parTrans" cxnId="{23158814-D727-4747-A216-449D489759DE}">
      <dgm:prSet/>
      <dgm:spPr/>
      <dgm:t>
        <a:bodyPr/>
        <a:lstStyle/>
        <a:p>
          <a:endParaRPr lang="en-US"/>
        </a:p>
      </dgm:t>
    </dgm:pt>
    <dgm:pt modelId="{1A3A8098-DB2E-4701-8FD5-9B54446C652F}" type="sibTrans" cxnId="{23158814-D727-4747-A216-449D489759DE}">
      <dgm:prSet/>
      <dgm:spPr/>
      <dgm:t>
        <a:bodyPr/>
        <a:lstStyle/>
        <a:p>
          <a:endParaRPr lang="en-US"/>
        </a:p>
      </dgm:t>
    </dgm:pt>
    <dgm:pt modelId="{C19FBB96-07C4-44A0-BBCC-A12374796AE4}">
      <dgm:prSet/>
      <dgm:spPr/>
      <dgm:t>
        <a:bodyPr/>
        <a:lstStyle/>
        <a:p>
          <a:pPr rtl="0"/>
          <a:r>
            <a:rPr lang="en-US" dirty="0" smtClean="0"/>
            <a:t>Now you know two ways to describe a substance.</a:t>
          </a:r>
          <a:endParaRPr lang="en-US" dirty="0"/>
        </a:p>
      </dgm:t>
    </dgm:pt>
    <dgm:pt modelId="{E4DDD157-E3EC-4754-8ADF-6C88EB2C908F}" type="parTrans" cxnId="{595C36BA-B395-4357-9670-9E69F6EFA150}">
      <dgm:prSet/>
      <dgm:spPr/>
      <dgm:t>
        <a:bodyPr/>
        <a:lstStyle/>
        <a:p>
          <a:endParaRPr lang="en-US"/>
        </a:p>
      </dgm:t>
    </dgm:pt>
    <dgm:pt modelId="{6338DDEF-60B3-46BF-ABAB-E1080B696F9B}" type="sibTrans" cxnId="{595C36BA-B395-4357-9670-9E69F6EFA150}">
      <dgm:prSet/>
      <dgm:spPr/>
      <dgm:t>
        <a:bodyPr/>
        <a:lstStyle/>
        <a:p>
          <a:endParaRPr lang="en-US"/>
        </a:p>
      </dgm:t>
    </dgm:pt>
    <dgm:pt modelId="{0FF34A8B-07DA-4FCB-9ED7-BDE5C4BA22C8}" type="pres">
      <dgm:prSet presAssocID="{51CA2A72-8F32-4380-9C06-0416A0E75D3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8AF67C-20AC-4909-AF36-D43D29FAD830}" type="pres">
      <dgm:prSet presAssocID="{51CA2A72-8F32-4380-9C06-0416A0E75D37}" presName="arrow" presStyleLbl="bgShp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20D2E67-B72A-45DF-A4CF-62EE2F776BE2}" type="pres">
      <dgm:prSet presAssocID="{51CA2A72-8F32-4380-9C06-0416A0E75D37}" presName="linearProcess" presStyleCnt="0"/>
      <dgm:spPr/>
    </dgm:pt>
    <dgm:pt modelId="{14D93A2D-4094-44D5-998B-C81DB8AC3EA4}" type="pres">
      <dgm:prSet presAssocID="{08C265FF-CB0B-4D26-B8CA-A2A764EE0252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8F3F4-9EA1-496D-9CFE-D70259B39C06}" type="pres">
      <dgm:prSet presAssocID="{43175BEA-C514-4330-B958-7E391E8D0D49}" presName="sibTrans" presStyleCnt="0"/>
      <dgm:spPr/>
    </dgm:pt>
    <dgm:pt modelId="{93A168F3-ED5D-45A5-B52B-5D3702682FA1}" type="pres">
      <dgm:prSet presAssocID="{7637555E-C8E0-4307-864F-1BA4CF082DCF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27317-2D6A-4CFD-B4AF-FF14327145FC}" type="pres">
      <dgm:prSet presAssocID="{0A27792A-35FE-4796-B165-DC76691C36CC}" presName="sibTrans" presStyleCnt="0"/>
      <dgm:spPr/>
    </dgm:pt>
    <dgm:pt modelId="{428AD078-2444-420A-B794-F23F2C36D7AD}" type="pres">
      <dgm:prSet presAssocID="{955C787D-EFE8-4108-85E2-4DC89296FCDF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0102A-409D-47CC-AB22-69E234800ECA}" type="pres">
      <dgm:prSet presAssocID="{1A3A8098-DB2E-4701-8FD5-9B54446C652F}" presName="sibTrans" presStyleCnt="0"/>
      <dgm:spPr/>
    </dgm:pt>
    <dgm:pt modelId="{F1584F87-119B-410A-9BB8-B6D5FF74F62D}" type="pres">
      <dgm:prSet presAssocID="{C19FBB96-07C4-44A0-BBCC-A12374796AE4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0CC5E8-E854-48B1-9B8C-B15E3F678DF7}" type="presOf" srcId="{955C787D-EFE8-4108-85E2-4DC89296FCDF}" destId="{428AD078-2444-420A-B794-F23F2C36D7AD}" srcOrd="0" destOrd="0" presId="urn:microsoft.com/office/officeart/2005/8/layout/hProcess9"/>
    <dgm:cxn modelId="{D5DB7F88-FC8B-4C74-BDCC-4B6804E27AA2}" srcId="{51CA2A72-8F32-4380-9C06-0416A0E75D37}" destId="{7637555E-C8E0-4307-864F-1BA4CF082DCF}" srcOrd="1" destOrd="0" parTransId="{26304F1D-FBD8-4BA1-911E-6A7FEB36D216}" sibTransId="{0A27792A-35FE-4796-B165-DC76691C36CC}"/>
    <dgm:cxn modelId="{8FB1E68E-62CE-49AF-B894-743C4575BFAC}" type="presOf" srcId="{08C265FF-CB0B-4D26-B8CA-A2A764EE0252}" destId="{14D93A2D-4094-44D5-998B-C81DB8AC3EA4}" srcOrd="0" destOrd="0" presId="urn:microsoft.com/office/officeart/2005/8/layout/hProcess9"/>
    <dgm:cxn modelId="{62A72841-8D05-4959-B636-0E3E206A0E27}" type="presOf" srcId="{51CA2A72-8F32-4380-9C06-0416A0E75D37}" destId="{0FF34A8B-07DA-4FCB-9ED7-BDE5C4BA22C8}" srcOrd="0" destOrd="0" presId="urn:microsoft.com/office/officeart/2005/8/layout/hProcess9"/>
    <dgm:cxn modelId="{595C36BA-B395-4357-9670-9E69F6EFA150}" srcId="{51CA2A72-8F32-4380-9C06-0416A0E75D37}" destId="{C19FBB96-07C4-44A0-BBCC-A12374796AE4}" srcOrd="3" destOrd="0" parTransId="{E4DDD157-E3EC-4754-8ADF-6C88EB2C908F}" sibTransId="{6338DDEF-60B3-46BF-ABAB-E1080B696F9B}"/>
    <dgm:cxn modelId="{B028AD15-61CE-453F-B54C-B38CA6A7D46F}" type="presOf" srcId="{C19FBB96-07C4-44A0-BBCC-A12374796AE4}" destId="{F1584F87-119B-410A-9BB8-B6D5FF74F62D}" srcOrd="0" destOrd="0" presId="urn:microsoft.com/office/officeart/2005/8/layout/hProcess9"/>
    <dgm:cxn modelId="{73B82A34-8EE2-4B60-8621-AFA26EC71E8B}" srcId="{51CA2A72-8F32-4380-9C06-0416A0E75D37}" destId="{08C265FF-CB0B-4D26-B8CA-A2A764EE0252}" srcOrd="0" destOrd="0" parTransId="{5031047F-DB63-4491-9D7E-FE526B9D64C1}" sibTransId="{43175BEA-C514-4330-B958-7E391E8D0D49}"/>
    <dgm:cxn modelId="{23158814-D727-4747-A216-449D489759DE}" srcId="{51CA2A72-8F32-4380-9C06-0416A0E75D37}" destId="{955C787D-EFE8-4108-85E2-4DC89296FCDF}" srcOrd="2" destOrd="0" parTransId="{EC9DE938-BCCA-444D-A694-3D49A9272CFF}" sibTransId="{1A3A8098-DB2E-4701-8FD5-9B54446C652F}"/>
    <dgm:cxn modelId="{99C1C68A-FDD7-44BB-B24A-EFDD324F4D1F}" type="presOf" srcId="{7637555E-C8E0-4307-864F-1BA4CF082DCF}" destId="{93A168F3-ED5D-45A5-B52B-5D3702682FA1}" srcOrd="0" destOrd="0" presId="urn:microsoft.com/office/officeart/2005/8/layout/hProcess9"/>
    <dgm:cxn modelId="{E1FB9C65-CF5B-45E9-A567-6543542728DE}" type="presParOf" srcId="{0FF34A8B-07DA-4FCB-9ED7-BDE5C4BA22C8}" destId="{288AF67C-20AC-4909-AF36-D43D29FAD830}" srcOrd="0" destOrd="0" presId="urn:microsoft.com/office/officeart/2005/8/layout/hProcess9"/>
    <dgm:cxn modelId="{79C52262-CBAB-45BE-ABC3-F7B0CA8E1BDA}" type="presParOf" srcId="{0FF34A8B-07DA-4FCB-9ED7-BDE5C4BA22C8}" destId="{220D2E67-B72A-45DF-A4CF-62EE2F776BE2}" srcOrd="1" destOrd="0" presId="urn:microsoft.com/office/officeart/2005/8/layout/hProcess9"/>
    <dgm:cxn modelId="{9385AF76-3538-4381-AFA6-26874507E6E3}" type="presParOf" srcId="{220D2E67-B72A-45DF-A4CF-62EE2F776BE2}" destId="{14D93A2D-4094-44D5-998B-C81DB8AC3EA4}" srcOrd="0" destOrd="0" presId="urn:microsoft.com/office/officeart/2005/8/layout/hProcess9"/>
    <dgm:cxn modelId="{8C5B1C42-21C3-4B76-AB14-844627E7CBB5}" type="presParOf" srcId="{220D2E67-B72A-45DF-A4CF-62EE2F776BE2}" destId="{47B8F3F4-9EA1-496D-9CFE-D70259B39C06}" srcOrd="1" destOrd="0" presId="urn:microsoft.com/office/officeart/2005/8/layout/hProcess9"/>
    <dgm:cxn modelId="{5B7ED331-4286-4BCB-B591-21C144F970BA}" type="presParOf" srcId="{220D2E67-B72A-45DF-A4CF-62EE2F776BE2}" destId="{93A168F3-ED5D-45A5-B52B-5D3702682FA1}" srcOrd="2" destOrd="0" presId="urn:microsoft.com/office/officeart/2005/8/layout/hProcess9"/>
    <dgm:cxn modelId="{81F3321C-29A0-4B83-B621-2592D1F42B47}" type="presParOf" srcId="{220D2E67-B72A-45DF-A4CF-62EE2F776BE2}" destId="{7ED27317-2D6A-4CFD-B4AF-FF14327145FC}" srcOrd="3" destOrd="0" presId="urn:microsoft.com/office/officeart/2005/8/layout/hProcess9"/>
    <dgm:cxn modelId="{1C6C77BC-BFFB-4041-A306-2A22C493CC71}" type="presParOf" srcId="{220D2E67-B72A-45DF-A4CF-62EE2F776BE2}" destId="{428AD078-2444-420A-B794-F23F2C36D7AD}" srcOrd="4" destOrd="0" presId="urn:microsoft.com/office/officeart/2005/8/layout/hProcess9"/>
    <dgm:cxn modelId="{CDF5426A-486D-442F-92D0-59DECD70FDA2}" type="presParOf" srcId="{220D2E67-B72A-45DF-A4CF-62EE2F776BE2}" destId="{21D0102A-409D-47CC-AB22-69E234800ECA}" srcOrd="5" destOrd="0" presId="urn:microsoft.com/office/officeart/2005/8/layout/hProcess9"/>
    <dgm:cxn modelId="{FE739DE7-40B4-4458-98C4-6991A76469D8}" type="presParOf" srcId="{220D2E67-B72A-45DF-A4CF-62EE2F776BE2}" destId="{F1584F87-119B-410A-9BB8-B6D5FF74F62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ECCFAB-C4FE-4BDF-A5D4-1DAB6A50AAC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A997F83-8B8A-4CFF-856F-4015E185B57C}">
      <dgm:prSet/>
      <dgm:spPr/>
      <dgm:t>
        <a:bodyPr/>
        <a:lstStyle/>
        <a:p>
          <a:pPr rtl="0"/>
          <a:r>
            <a:rPr lang="en-US" dirty="0" smtClean="0"/>
            <a:t>Look at the table on the next slide. </a:t>
          </a:r>
          <a:endParaRPr lang="en-US" dirty="0"/>
        </a:p>
      </dgm:t>
    </dgm:pt>
    <dgm:pt modelId="{A5A01156-1E74-4CD9-BA0D-A66CA82D34E4}" type="parTrans" cxnId="{306EF94A-E2E6-4AC1-8B83-5FCF04F51750}">
      <dgm:prSet/>
      <dgm:spPr/>
      <dgm:t>
        <a:bodyPr/>
        <a:lstStyle/>
        <a:p>
          <a:endParaRPr lang="en-US"/>
        </a:p>
      </dgm:t>
    </dgm:pt>
    <dgm:pt modelId="{3E2C6E3F-CFF2-4092-BBB4-A2534B8C21FE}" type="sibTrans" cxnId="{306EF94A-E2E6-4AC1-8B83-5FCF04F51750}">
      <dgm:prSet/>
      <dgm:spPr/>
      <dgm:t>
        <a:bodyPr/>
        <a:lstStyle/>
        <a:p>
          <a:endParaRPr lang="en-US"/>
        </a:p>
      </dgm:t>
    </dgm:pt>
    <dgm:pt modelId="{51FF4528-7A7A-4009-A118-7C7430C017A4}">
      <dgm:prSet/>
      <dgm:spPr/>
      <dgm:t>
        <a:bodyPr/>
        <a:lstStyle/>
        <a:p>
          <a:pPr rtl="0"/>
          <a:r>
            <a:rPr lang="en-US" dirty="0" smtClean="0"/>
            <a:t>You’re probably familiar with most of these substances. </a:t>
          </a:r>
          <a:endParaRPr lang="en-US" dirty="0"/>
        </a:p>
      </dgm:t>
    </dgm:pt>
    <dgm:pt modelId="{64EF180F-A133-4D91-A6C0-9FD34F64EC2B}" type="parTrans" cxnId="{844CF05C-CA50-4248-92BD-F623DE7A6849}">
      <dgm:prSet/>
      <dgm:spPr/>
      <dgm:t>
        <a:bodyPr/>
        <a:lstStyle/>
        <a:p>
          <a:endParaRPr lang="en-US"/>
        </a:p>
      </dgm:t>
    </dgm:pt>
    <dgm:pt modelId="{06EA6997-DB94-46D8-B5CD-B479C130E072}" type="sibTrans" cxnId="{844CF05C-CA50-4248-92BD-F623DE7A6849}">
      <dgm:prSet/>
      <dgm:spPr/>
      <dgm:t>
        <a:bodyPr/>
        <a:lstStyle/>
        <a:p>
          <a:endParaRPr lang="en-US"/>
        </a:p>
      </dgm:t>
    </dgm:pt>
    <dgm:pt modelId="{C5396E34-08E5-4780-B3D7-2816D2946989}">
      <dgm:prSet/>
      <dgm:spPr/>
      <dgm:t>
        <a:bodyPr/>
        <a:lstStyle/>
        <a:p>
          <a:pPr rtl="0"/>
          <a:r>
            <a:rPr lang="en-US" dirty="0" smtClean="0"/>
            <a:t>You’re probably also familiar with some of these changes.</a:t>
          </a:r>
          <a:endParaRPr lang="en-US" dirty="0"/>
        </a:p>
      </dgm:t>
    </dgm:pt>
    <dgm:pt modelId="{F961ED4A-0802-43D9-8E49-DAB48D5DF653}" type="parTrans" cxnId="{DD5A0F4E-5848-4E26-B28E-0E05DCD44395}">
      <dgm:prSet/>
      <dgm:spPr/>
      <dgm:t>
        <a:bodyPr/>
        <a:lstStyle/>
        <a:p>
          <a:endParaRPr lang="en-US"/>
        </a:p>
      </dgm:t>
    </dgm:pt>
    <dgm:pt modelId="{EA3CBA03-0E82-49EB-BECC-830052BA521F}" type="sibTrans" cxnId="{DD5A0F4E-5848-4E26-B28E-0E05DCD44395}">
      <dgm:prSet/>
      <dgm:spPr/>
      <dgm:t>
        <a:bodyPr/>
        <a:lstStyle/>
        <a:p>
          <a:endParaRPr lang="en-US"/>
        </a:p>
      </dgm:t>
    </dgm:pt>
    <dgm:pt modelId="{A77EBAB1-7225-4937-8E4C-B3EBFBE1D33B}">
      <dgm:prSet/>
      <dgm:spPr/>
      <dgm:t>
        <a:bodyPr/>
        <a:lstStyle/>
        <a:p>
          <a:pPr rtl="0"/>
          <a:r>
            <a:rPr lang="en-US" dirty="0" smtClean="0"/>
            <a:t>Have you ever seen rusted iron or tarnished silver?</a:t>
          </a:r>
          <a:endParaRPr lang="en-US" dirty="0"/>
        </a:p>
      </dgm:t>
    </dgm:pt>
    <dgm:pt modelId="{F98AF3C9-A06B-45E2-A9FB-0CD960C46E9E}" type="parTrans" cxnId="{D792050B-AF5F-4E57-B260-8561E37EA921}">
      <dgm:prSet/>
      <dgm:spPr/>
      <dgm:t>
        <a:bodyPr/>
        <a:lstStyle/>
        <a:p>
          <a:endParaRPr lang="en-US"/>
        </a:p>
      </dgm:t>
    </dgm:pt>
    <dgm:pt modelId="{17FC77DA-253D-4891-B30C-E9B207AADE29}" type="sibTrans" cxnId="{D792050B-AF5F-4E57-B260-8561E37EA921}">
      <dgm:prSet/>
      <dgm:spPr/>
      <dgm:t>
        <a:bodyPr/>
        <a:lstStyle/>
        <a:p>
          <a:endParaRPr lang="en-US"/>
        </a:p>
      </dgm:t>
    </dgm:pt>
    <dgm:pt modelId="{8A72ADB6-B40A-4381-B688-8ECE2E51AEA4}" type="pres">
      <dgm:prSet presAssocID="{60ECCFAB-C4FE-4BDF-A5D4-1DAB6A50AAC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85F74A-3B70-44CE-AD6C-B52C8A0C23EA}" type="pres">
      <dgm:prSet presAssocID="{4A997F83-8B8A-4CFF-856F-4015E185B57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61F97D-7D22-476C-AAB2-2ED8033EECFD}" type="pres">
      <dgm:prSet presAssocID="{3E2C6E3F-CFF2-4092-BBB4-A2534B8C21F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C9AE184D-1622-4F55-945A-6D0D41197917}" type="pres">
      <dgm:prSet presAssocID="{3E2C6E3F-CFF2-4092-BBB4-A2534B8C21F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7B3D11B-4D2E-4C1A-B5FC-09C788F29F85}" type="pres">
      <dgm:prSet presAssocID="{51FF4528-7A7A-4009-A118-7C7430C017A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05C054-92AE-4ABD-82BE-6C8B4B496648}" type="pres">
      <dgm:prSet presAssocID="{06EA6997-DB94-46D8-B5CD-B479C130E072}" presName="sibTrans" presStyleLbl="sibTrans2D1" presStyleIdx="1" presStyleCnt="4"/>
      <dgm:spPr/>
      <dgm:t>
        <a:bodyPr/>
        <a:lstStyle/>
        <a:p>
          <a:endParaRPr lang="en-US"/>
        </a:p>
      </dgm:t>
    </dgm:pt>
    <dgm:pt modelId="{73628143-63BD-4017-B370-3D168094F12C}" type="pres">
      <dgm:prSet presAssocID="{06EA6997-DB94-46D8-B5CD-B479C130E072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CBFB081-10A7-4F0B-AA8D-244073295DE7}" type="pres">
      <dgm:prSet presAssocID="{C5396E34-08E5-4780-B3D7-2816D294698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01BE67-9FA4-41AF-BC5E-49105771E32B}" type="pres">
      <dgm:prSet presAssocID="{EA3CBA03-0E82-49EB-BECC-830052BA521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5FFB079-254F-4D3D-9C21-E57073BF5E8C}" type="pres">
      <dgm:prSet presAssocID="{EA3CBA03-0E82-49EB-BECC-830052BA521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E73FE297-686C-413C-B034-01F76FD66397}" type="pres">
      <dgm:prSet presAssocID="{A77EBAB1-7225-4937-8E4C-B3EBFBE1D33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F02BF2-8913-4B32-9073-6C174EF1F297}" type="pres">
      <dgm:prSet presAssocID="{17FC77DA-253D-4891-B30C-E9B207AADE29}" presName="sibTrans" presStyleLbl="sibTrans2D1" presStyleIdx="3" presStyleCnt="4"/>
      <dgm:spPr/>
      <dgm:t>
        <a:bodyPr/>
        <a:lstStyle/>
        <a:p>
          <a:endParaRPr lang="en-US"/>
        </a:p>
      </dgm:t>
    </dgm:pt>
    <dgm:pt modelId="{2A644E23-77BE-4280-AED2-E133A92E0199}" type="pres">
      <dgm:prSet presAssocID="{17FC77DA-253D-4891-B30C-E9B207AADE29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C543118-D27E-44FC-975B-6A8531D83AC5}" type="presOf" srcId="{51FF4528-7A7A-4009-A118-7C7430C017A4}" destId="{67B3D11B-4D2E-4C1A-B5FC-09C788F29F85}" srcOrd="0" destOrd="0" presId="urn:microsoft.com/office/officeart/2005/8/layout/cycle2"/>
    <dgm:cxn modelId="{470B63B5-503C-4DE3-B613-648A390F6DC1}" type="presOf" srcId="{A77EBAB1-7225-4937-8E4C-B3EBFBE1D33B}" destId="{E73FE297-686C-413C-B034-01F76FD66397}" srcOrd="0" destOrd="0" presId="urn:microsoft.com/office/officeart/2005/8/layout/cycle2"/>
    <dgm:cxn modelId="{0D3AF737-4B73-4345-9A0D-7812ADBBF3B6}" type="presOf" srcId="{EA3CBA03-0E82-49EB-BECC-830052BA521F}" destId="{2301BE67-9FA4-41AF-BC5E-49105771E32B}" srcOrd="0" destOrd="0" presId="urn:microsoft.com/office/officeart/2005/8/layout/cycle2"/>
    <dgm:cxn modelId="{D91F0997-F604-4C35-A72B-AA0294223762}" type="presOf" srcId="{3E2C6E3F-CFF2-4092-BBB4-A2534B8C21FE}" destId="{C9AE184D-1622-4F55-945A-6D0D41197917}" srcOrd="1" destOrd="0" presId="urn:microsoft.com/office/officeart/2005/8/layout/cycle2"/>
    <dgm:cxn modelId="{A3D05116-0BF1-4005-9C54-0A07D65B0480}" type="presOf" srcId="{06EA6997-DB94-46D8-B5CD-B479C130E072}" destId="{5C05C054-92AE-4ABD-82BE-6C8B4B496648}" srcOrd="0" destOrd="0" presId="urn:microsoft.com/office/officeart/2005/8/layout/cycle2"/>
    <dgm:cxn modelId="{DD5A0F4E-5848-4E26-B28E-0E05DCD44395}" srcId="{60ECCFAB-C4FE-4BDF-A5D4-1DAB6A50AAC1}" destId="{C5396E34-08E5-4780-B3D7-2816D2946989}" srcOrd="2" destOrd="0" parTransId="{F961ED4A-0802-43D9-8E49-DAB48D5DF653}" sibTransId="{EA3CBA03-0E82-49EB-BECC-830052BA521F}"/>
    <dgm:cxn modelId="{FCF92BAB-03B4-4ACD-9978-6A4E78B572E5}" type="presOf" srcId="{60ECCFAB-C4FE-4BDF-A5D4-1DAB6A50AAC1}" destId="{8A72ADB6-B40A-4381-B688-8ECE2E51AEA4}" srcOrd="0" destOrd="0" presId="urn:microsoft.com/office/officeart/2005/8/layout/cycle2"/>
    <dgm:cxn modelId="{D792050B-AF5F-4E57-B260-8561E37EA921}" srcId="{60ECCFAB-C4FE-4BDF-A5D4-1DAB6A50AAC1}" destId="{A77EBAB1-7225-4937-8E4C-B3EBFBE1D33B}" srcOrd="3" destOrd="0" parTransId="{F98AF3C9-A06B-45E2-A9FB-0CD960C46E9E}" sibTransId="{17FC77DA-253D-4891-B30C-E9B207AADE29}"/>
    <dgm:cxn modelId="{306EF94A-E2E6-4AC1-8B83-5FCF04F51750}" srcId="{60ECCFAB-C4FE-4BDF-A5D4-1DAB6A50AAC1}" destId="{4A997F83-8B8A-4CFF-856F-4015E185B57C}" srcOrd="0" destOrd="0" parTransId="{A5A01156-1E74-4CD9-BA0D-A66CA82D34E4}" sibTransId="{3E2C6E3F-CFF2-4092-BBB4-A2534B8C21FE}"/>
    <dgm:cxn modelId="{844CF05C-CA50-4248-92BD-F623DE7A6849}" srcId="{60ECCFAB-C4FE-4BDF-A5D4-1DAB6A50AAC1}" destId="{51FF4528-7A7A-4009-A118-7C7430C017A4}" srcOrd="1" destOrd="0" parTransId="{64EF180F-A133-4D91-A6C0-9FD34F64EC2B}" sibTransId="{06EA6997-DB94-46D8-B5CD-B479C130E072}"/>
    <dgm:cxn modelId="{89A260EC-EA36-497C-97C6-AFC0115C01E1}" type="presOf" srcId="{17FC77DA-253D-4891-B30C-E9B207AADE29}" destId="{28F02BF2-8913-4B32-9073-6C174EF1F297}" srcOrd="0" destOrd="0" presId="urn:microsoft.com/office/officeart/2005/8/layout/cycle2"/>
    <dgm:cxn modelId="{F31BE90A-5862-4784-977A-DABDD0A51E15}" type="presOf" srcId="{EA3CBA03-0E82-49EB-BECC-830052BA521F}" destId="{75FFB079-254F-4D3D-9C21-E57073BF5E8C}" srcOrd="1" destOrd="0" presId="urn:microsoft.com/office/officeart/2005/8/layout/cycle2"/>
    <dgm:cxn modelId="{782E053E-529D-4D6E-89D5-31B02BB70FBF}" type="presOf" srcId="{4A997F83-8B8A-4CFF-856F-4015E185B57C}" destId="{FC85F74A-3B70-44CE-AD6C-B52C8A0C23EA}" srcOrd="0" destOrd="0" presId="urn:microsoft.com/office/officeart/2005/8/layout/cycle2"/>
    <dgm:cxn modelId="{7B89B77D-A3B4-415B-941D-E602E172BB36}" type="presOf" srcId="{C5396E34-08E5-4780-B3D7-2816D2946989}" destId="{BCBFB081-10A7-4F0B-AA8D-244073295DE7}" srcOrd="0" destOrd="0" presId="urn:microsoft.com/office/officeart/2005/8/layout/cycle2"/>
    <dgm:cxn modelId="{D993CBD2-73B1-4D35-A70E-CF62358242E4}" type="presOf" srcId="{17FC77DA-253D-4891-B30C-E9B207AADE29}" destId="{2A644E23-77BE-4280-AED2-E133A92E0199}" srcOrd="1" destOrd="0" presId="urn:microsoft.com/office/officeart/2005/8/layout/cycle2"/>
    <dgm:cxn modelId="{6AFE1CAF-038F-4FC8-953F-68A35EC2ED2C}" type="presOf" srcId="{3E2C6E3F-CFF2-4092-BBB4-A2534B8C21FE}" destId="{F161F97D-7D22-476C-AAB2-2ED8033EECFD}" srcOrd="0" destOrd="0" presId="urn:microsoft.com/office/officeart/2005/8/layout/cycle2"/>
    <dgm:cxn modelId="{3F5C4EA3-BB90-48BD-B62D-23A2CED4E992}" type="presOf" srcId="{06EA6997-DB94-46D8-B5CD-B479C130E072}" destId="{73628143-63BD-4017-B370-3D168094F12C}" srcOrd="1" destOrd="0" presId="urn:microsoft.com/office/officeart/2005/8/layout/cycle2"/>
    <dgm:cxn modelId="{40A576E7-9F91-459D-BE1B-C1247DFB4B09}" type="presParOf" srcId="{8A72ADB6-B40A-4381-B688-8ECE2E51AEA4}" destId="{FC85F74A-3B70-44CE-AD6C-B52C8A0C23EA}" srcOrd="0" destOrd="0" presId="urn:microsoft.com/office/officeart/2005/8/layout/cycle2"/>
    <dgm:cxn modelId="{9AAAB914-856F-4DBE-A334-56179987145E}" type="presParOf" srcId="{8A72ADB6-B40A-4381-B688-8ECE2E51AEA4}" destId="{F161F97D-7D22-476C-AAB2-2ED8033EECFD}" srcOrd="1" destOrd="0" presId="urn:microsoft.com/office/officeart/2005/8/layout/cycle2"/>
    <dgm:cxn modelId="{02428FF8-9FF9-46EB-A815-6F2794082E7C}" type="presParOf" srcId="{F161F97D-7D22-476C-AAB2-2ED8033EECFD}" destId="{C9AE184D-1622-4F55-945A-6D0D41197917}" srcOrd="0" destOrd="0" presId="urn:microsoft.com/office/officeart/2005/8/layout/cycle2"/>
    <dgm:cxn modelId="{A3813D7B-5DAF-46CD-8CA7-4084AD9D9B22}" type="presParOf" srcId="{8A72ADB6-B40A-4381-B688-8ECE2E51AEA4}" destId="{67B3D11B-4D2E-4C1A-B5FC-09C788F29F85}" srcOrd="2" destOrd="0" presId="urn:microsoft.com/office/officeart/2005/8/layout/cycle2"/>
    <dgm:cxn modelId="{C879EAD2-743B-455A-BFD1-7EA2E42C3406}" type="presParOf" srcId="{8A72ADB6-B40A-4381-B688-8ECE2E51AEA4}" destId="{5C05C054-92AE-4ABD-82BE-6C8B4B496648}" srcOrd="3" destOrd="0" presId="urn:microsoft.com/office/officeart/2005/8/layout/cycle2"/>
    <dgm:cxn modelId="{BF851346-B26C-4227-84C4-5BC798F297FE}" type="presParOf" srcId="{5C05C054-92AE-4ABD-82BE-6C8B4B496648}" destId="{73628143-63BD-4017-B370-3D168094F12C}" srcOrd="0" destOrd="0" presId="urn:microsoft.com/office/officeart/2005/8/layout/cycle2"/>
    <dgm:cxn modelId="{E7A68C10-D975-412F-A283-31DAC2142469}" type="presParOf" srcId="{8A72ADB6-B40A-4381-B688-8ECE2E51AEA4}" destId="{BCBFB081-10A7-4F0B-AA8D-244073295DE7}" srcOrd="4" destOrd="0" presId="urn:microsoft.com/office/officeart/2005/8/layout/cycle2"/>
    <dgm:cxn modelId="{777D5331-C484-4F57-805D-F57830A462F4}" type="presParOf" srcId="{8A72ADB6-B40A-4381-B688-8ECE2E51AEA4}" destId="{2301BE67-9FA4-41AF-BC5E-49105771E32B}" srcOrd="5" destOrd="0" presId="urn:microsoft.com/office/officeart/2005/8/layout/cycle2"/>
    <dgm:cxn modelId="{2E787F25-44E8-4576-BD19-E08DED66C3BD}" type="presParOf" srcId="{2301BE67-9FA4-41AF-BC5E-49105771E32B}" destId="{75FFB079-254F-4D3D-9C21-E57073BF5E8C}" srcOrd="0" destOrd="0" presId="urn:microsoft.com/office/officeart/2005/8/layout/cycle2"/>
    <dgm:cxn modelId="{04A9213A-271E-40FE-94B1-77510E36C92F}" type="presParOf" srcId="{8A72ADB6-B40A-4381-B688-8ECE2E51AEA4}" destId="{E73FE297-686C-413C-B034-01F76FD66397}" srcOrd="6" destOrd="0" presId="urn:microsoft.com/office/officeart/2005/8/layout/cycle2"/>
    <dgm:cxn modelId="{E01124EA-EE3B-4F4F-BDE1-0A5D1AD47F72}" type="presParOf" srcId="{8A72ADB6-B40A-4381-B688-8ECE2E51AEA4}" destId="{28F02BF2-8913-4B32-9073-6C174EF1F297}" srcOrd="7" destOrd="0" presId="urn:microsoft.com/office/officeart/2005/8/layout/cycle2"/>
    <dgm:cxn modelId="{046D4BC6-8EA3-4F28-B3C6-7DF54ED97A58}" type="presParOf" srcId="{28F02BF2-8913-4B32-9073-6C174EF1F297}" destId="{2A644E23-77BE-4280-AED2-E133A92E019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9A0B617-E507-495B-A4F8-EC02AB759CAF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41E8B36-387D-4D5B-AC51-10E8CC501B2A}">
      <dgm:prSet/>
      <dgm:spPr/>
      <dgm:t>
        <a:bodyPr/>
        <a:lstStyle/>
        <a:p>
          <a:pPr rtl="0"/>
          <a:r>
            <a:rPr lang="en-US" dirty="0" smtClean="0"/>
            <a:t>Do you know what happens when hydrogen burns?</a:t>
          </a:r>
          <a:endParaRPr lang="en-US" dirty="0"/>
        </a:p>
      </dgm:t>
    </dgm:pt>
    <dgm:pt modelId="{7F6B45CD-1D96-45FA-AB0D-AC915F36502C}" type="parTrans" cxnId="{7EE48D9F-B2C8-4835-8AA0-26059B04E5DC}">
      <dgm:prSet/>
      <dgm:spPr/>
      <dgm:t>
        <a:bodyPr/>
        <a:lstStyle/>
        <a:p>
          <a:endParaRPr lang="en-US"/>
        </a:p>
      </dgm:t>
    </dgm:pt>
    <dgm:pt modelId="{7BAB61EE-FED6-4A32-B4BD-724E56C6F35B}" type="sibTrans" cxnId="{7EE48D9F-B2C8-4835-8AA0-26059B04E5DC}">
      <dgm:prSet/>
      <dgm:spPr/>
      <dgm:t>
        <a:bodyPr/>
        <a:lstStyle/>
        <a:p>
          <a:endParaRPr lang="en-US"/>
        </a:p>
      </dgm:t>
    </dgm:pt>
    <dgm:pt modelId="{AC03AB77-DB25-4708-9096-A92E887F6E2C}">
      <dgm:prSet/>
      <dgm:spPr/>
      <dgm:t>
        <a:bodyPr/>
        <a:lstStyle/>
        <a:p>
          <a:pPr rtl="0"/>
          <a:r>
            <a:rPr lang="en-US" dirty="0" smtClean="0"/>
            <a:t>It combines with oxygen to form water.</a:t>
          </a:r>
          <a:endParaRPr lang="en-US" dirty="0"/>
        </a:p>
      </dgm:t>
    </dgm:pt>
    <dgm:pt modelId="{69DB75DE-B401-40B7-809D-96276DE1897B}" type="parTrans" cxnId="{1A087326-701D-4A0E-9419-9F44B4E7E27B}">
      <dgm:prSet/>
      <dgm:spPr/>
      <dgm:t>
        <a:bodyPr/>
        <a:lstStyle/>
        <a:p>
          <a:endParaRPr lang="en-US"/>
        </a:p>
      </dgm:t>
    </dgm:pt>
    <dgm:pt modelId="{7158A555-8B15-44F7-8F31-E828D25321F3}" type="sibTrans" cxnId="{1A087326-701D-4A0E-9419-9F44B4E7E27B}">
      <dgm:prSet/>
      <dgm:spPr/>
      <dgm:t>
        <a:bodyPr/>
        <a:lstStyle/>
        <a:p>
          <a:endParaRPr lang="en-US"/>
        </a:p>
      </dgm:t>
    </dgm:pt>
    <dgm:pt modelId="{BC04444B-E8EF-40CD-8ADF-320B9A5F4158}">
      <dgm:prSet/>
      <dgm:spPr/>
      <dgm:t>
        <a:bodyPr/>
        <a:lstStyle/>
        <a:p>
          <a:pPr rtl="0"/>
          <a:r>
            <a:rPr lang="en-US" dirty="0" smtClean="0"/>
            <a:t>This change results in a new substance-water</a:t>
          </a:r>
          <a:endParaRPr lang="en-US" dirty="0"/>
        </a:p>
      </dgm:t>
    </dgm:pt>
    <dgm:pt modelId="{4BAC48B5-850C-4B58-B72B-E563A5AC6859}" type="parTrans" cxnId="{972D17F0-97AA-439B-85DB-6BBBC09AEBFE}">
      <dgm:prSet/>
      <dgm:spPr/>
      <dgm:t>
        <a:bodyPr/>
        <a:lstStyle/>
        <a:p>
          <a:endParaRPr lang="en-US"/>
        </a:p>
      </dgm:t>
    </dgm:pt>
    <dgm:pt modelId="{BA424CFB-05FE-444B-8EC1-0DB537B6509A}" type="sibTrans" cxnId="{972D17F0-97AA-439B-85DB-6BBBC09AEBFE}">
      <dgm:prSet/>
      <dgm:spPr/>
      <dgm:t>
        <a:bodyPr/>
        <a:lstStyle/>
        <a:p>
          <a:endParaRPr lang="en-US"/>
        </a:p>
      </dgm:t>
    </dgm:pt>
    <dgm:pt modelId="{F355EA9D-12C7-46A0-8D38-EAA2B4C8D059}">
      <dgm:prSet/>
      <dgm:spPr/>
      <dgm:t>
        <a:bodyPr/>
        <a:lstStyle/>
        <a:p>
          <a:pPr rtl="0"/>
          <a:r>
            <a:rPr lang="en-US" dirty="0" smtClean="0"/>
            <a:t>The formation of water is not a physical change. </a:t>
          </a:r>
          <a:endParaRPr lang="en-US" dirty="0"/>
        </a:p>
      </dgm:t>
    </dgm:pt>
    <dgm:pt modelId="{B7FE45B6-2EA1-4FA2-9D95-4FD49A3DAAA3}" type="parTrans" cxnId="{B99E633B-2342-4049-A35A-4A8AD0868EB4}">
      <dgm:prSet/>
      <dgm:spPr/>
      <dgm:t>
        <a:bodyPr/>
        <a:lstStyle/>
        <a:p>
          <a:endParaRPr lang="en-US"/>
        </a:p>
      </dgm:t>
    </dgm:pt>
    <dgm:pt modelId="{E8DABE17-B97A-4A27-AF9F-8223492C59D4}" type="sibTrans" cxnId="{B99E633B-2342-4049-A35A-4A8AD0868EB4}">
      <dgm:prSet/>
      <dgm:spPr/>
      <dgm:t>
        <a:bodyPr/>
        <a:lstStyle/>
        <a:p>
          <a:endParaRPr lang="en-US"/>
        </a:p>
      </dgm:t>
    </dgm:pt>
    <dgm:pt modelId="{69189807-24D6-4675-9EBB-228D2D12692E}">
      <dgm:prSet/>
      <dgm:spPr/>
      <dgm:t>
        <a:bodyPr/>
        <a:lstStyle/>
        <a:p>
          <a:pPr rtl="0"/>
          <a:r>
            <a:rPr lang="en-US" dirty="0" smtClean="0"/>
            <a:t>A physical change does not result in a new substance.</a:t>
          </a:r>
          <a:endParaRPr lang="en-US" dirty="0"/>
        </a:p>
      </dgm:t>
    </dgm:pt>
    <dgm:pt modelId="{3C8FE947-993E-44D7-BB70-573C3CCA3AEA}" type="parTrans" cxnId="{2E461E55-4448-43DE-B197-09C6CBF9DC83}">
      <dgm:prSet/>
      <dgm:spPr/>
      <dgm:t>
        <a:bodyPr/>
        <a:lstStyle/>
        <a:p>
          <a:endParaRPr lang="en-US"/>
        </a:p>
      </dgm:t>
    </dgm:pt>
    <dgm:pt modelId="{EBBC10D6-FA7C-43B3-A124-42262FB6B44A}" type="sibTrans" cxnId="{2E461E55-4448-43DE-B197-09C6CBF9DC83}">
      <dgm:prSet/>
      <dgm:spPr/>
      <dgm:t>
        <a:bodyPr/>
        <a:lstStyle/>
        <a:p>
          <a:endParaRPr lang="en-US"/>
        </a:p>
      </dgm:t>
    </dgm:pt>
    <dgm:pt modelId="{AC61AC63-3A7B-4268-9175-559B79954F00}" type="pres">
      <dgm:prSet presAssocID="{69A0B617-E507-495B-A4F8-EC02AB759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6EE9DC-C32D-4D25-939B-06886EC4D848}" type="pres">
      <dgm:prSet presAssocID="{F41E8B36-387D-4D5B-AC51-10E8CC501B2A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A274BE-DEFB-4440-8F86-11E55B48616B}" type="pres">
      <dgm:prSet presAssocID="{7BAB61EE-FED6-4A32-B4BD-724E56C6F35B}" presName="space" presStyleCnt="0"/>
      <dgm:spPr/>
    </dgm:pt>
    <dgm:pt modelId="{75CC5758-9110-440B-937E-8F2854605627}" type="pres">
      <dgm:prSet presAssocID="{AC03AB77-DB25-4708-9096-A92E887F6E2C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63798-D6E5-4631-96D3-0BCC2EF6BDDD}" type="pres">
      <dgm:prSet presAssocID="{7158A555-8B15-44F7-8F31-E828D25321F3}" presName="space" presStyleCnt="0"/>
      <dgm:spPr/>
    </dgm:pt>
    <dgm:pt modelId="{61B7E001-C665-4B8B-852B-A567B82DB440}" type="pres">
      <dgm:prSet presAssocID="{BC04444B-E8EF-40CD-8ADF-320B9A5F4158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0DC8A-8D7B-4705-8D30-A2DD4685C2ED}" type="pres">
      <dgm:prSet presAssocID="{BA424CFB-05FE-444B-8EC1-0DB537B6509A}" presName="space" presStyleCnt="0"/>
      <dgm:spPr/>
    </dgm:pt>
    <dgm:pt modelId="{90E41625-028C-49C0-AF77-16A1C6ADB0D0}" type="pres">
      <dgm:prSet presAssocID="{F355EA9D-12C7-46A0-8D38-EAA2B4C8D059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A21903-1D29-44E8-800A-6F01B7BB0B54}" type="pres">
      <dgm:prSet presAssocID="{E8DABE17-B97A-4A27-AF9F-8223492C59D4}" presName="space" presStyleCnt="0"/>
      <dgm:spPr/>
    </dgm:pt>
    <dgm:pt modelId="{56155E70-FAF5-4688-8BF2-AD36521AFB3F}" type="pres">
      <dgm:prSet presAssocID="{69189807-24D6-4675-9EBB-228D2D12692E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461E55-4448-43DE-B197-09C6CBF9DC83}" srcId="{69A0B617-E507-495B-A4F8-EC02AB759CAF}" destId="{69189807-24D6-4675-9EBB-228D2D12692E}" srcOrd="4" destOrd="0" parTransId="{3C8FE947-993E-44D7-BB70-573C3CCA3AEA}" sibTransId="{EBBC10D6-FA7C-43B3-A124-42262FB6B44A}"/>
    <dgm:cxn modelId="{DA4DE280-6644-4B23-96B3-A1E8DDBBE6B7}" type="presOf" srcId="{F355EA9D-12C7-46A0-8D38-EAA2B4C8D059}" destId="{90E41625-028C-49C0-AF77-16A1C6ADB0D0}" srcOrd="0" destOrd="0" presId="urn:microsoft.com/office/officeart/2005/8/layout/venn3"/>
    <dgm:cxn modelId="{2C8FB235-8856-4C11-A5EE-6D190FCA346D}" type="presOf" srcId="{69189807-24D6-4675-9EBB-228D2D12692E}" destId="{56155E70-FAF5-4688-8BF2-AD36521AFB3F}" srcOrd="0" destOrd="0" presId="urn:microsoft.com/office/officeart/2005/8/layout/venn3"/>
    <dgm:cxn modelId="{9A4A08C1-3230-4208-84AE-CE7AF51321FB}" type="presOf" srcId="{69A0B617-E507-495B-A4F8-EC02AB759CAF}" destId="{AC61AC63-3A7B-4268-9175-559B79954F00}" srcOrd="0" destOrd="0" presId="urn:microsoft.com/office/officeart/2005/8/layout/venn3"/>
    <dgm:cxn modelId="{CF3798B5-EE07-4568-BE8B-BD31DF1F1AA1}" type="presOf" srcId="{F41E8B36-387D-4D5B-AC51-10E8CC501B2A}" destId="{686EE9DC-C32D-4D25-939B-06886EC4D848}" srcOrd="0" destOrd="0" presId="urn:microsoft.com/office/officeart/2005/8/layout/venn3"/>
    <dgm:cxn modelId="{9C9914B0-3117-4E3B-8D04-4B1F591DE534}" type="presOf" srcId="{AC03AB77-DB25-4708-9096-A92E887F6E2C}" destId="{75CC5758-9110-440B-937E-8F2854605627}" srcOrd="0" destOrd="0" presId="urn:microsoft.com/office/officeart/2005/8/layout/venn3"/>
    <dgm:cxn modelId="{1A087326-701D-4A0E-9419-9F44B4E7E27B}" srcId="{69A0B617-E507-495B-A4F8-EC02AB759CAF}" destId="{AC03AB77-DB25-4708-9096-A92E887F6E2C}" srcOrd="1" destOrd="0" parTransId="{69DB75DE-B401-40B7-809D-96276DE1897B}" sibTransId="{7158A555-8B15-44F7-8F31-E828D25321F3}"/>
    <dgm:cxn modelId="{972D17F0-97AA-439B-85DB-6BBBC09AEBFE}" srcId="{69A0B617-E507-495B-A4F8-EC02AB759CAF}" destId="{BC04444B-E8EF-40CD-8ADF-320B9A5F4158}" srcOrd="2" destOrd="0" parTransId="{4BAC48B5-850C-4B58-B72B-E563A5AC6859}" sibTransId="{BA424CFB-05FE-444B-8EC1-0DB537B6509A}"/>
    <dgm:cxn modelId="{A5F38BC2-6237-4A30-8DC3-8DB246F108AF}" type="presOf" srcId="{BC04444B-E8EF-40CD-8ADF-320B9A5F4158}" destId="{61B7E001-C665-4B8B-852B-A567B82DB440}" srcOrd="0" destOrd="0" presId="urn:microsoft.com/office/officeart/2005/8/layout/venn3"/>
    <dgm:cxn modelId="{7EE48D9F-B2C8-4835-8AA0-26059B04E5DC}" srcId="{69A0B617-E507-495B-A4F8-EC02AB759CAF}" destId="{F41E8B36-387D-4D5B-AC51-10E8CC501B2A}" srcOrd="0" destOrd="0" parTransId="{7F6B45CD-1D96-45FA-AB0D-AC915F36502C}" sibTransId="{7BAB61EE-FED6-4A32-B4BD-724E56C6F35B}"/>
    <dgm:cxn modelId="{B99E633B-2342-4049-A35A-4A8AD0868EB4}" srcId="{69A0B617-E507-495B-A4F8-EC02AB759CAF}" destId="{F355EA9D-12C7-46A0-8D38-EAA2B4C8D059}" srcOrd="3" destOrd="0" parTransId="{B7FE45B6-2EA1-4FA2-9D95-4FD49A3DAAA3}" sibTransId="{E8DABE17-B97A-4A27-AF9F-8223492C59D4}"/>
    <dgm:cxn modelId="{D931D829-348E-4BDC-AC04-E8D7D35E0BE4}" type="presParOf" srcId="{AC61AC63-3A7B-4268-9175-559B79954F00}" destId="{686EE9DC-C32D-4D25-939B-06886EC4D848}" srcOrd="0" destOrd="0" presId="urn:microsoft.com/office/officeart/2005/8/layout/venn3"/>
    <dgm:cxn modelId="{78273E12-5AFE-4C9C-9E28-486F8458C146}" type="presParOf" srcId="{AC61AC63-3A7B-4268-9175-559B79954F00}" destId="{5FA274BE-DEFB-4440-8F86-11E55B48616B}" srcOrd="1" destOrd="0" presId="urn:microsoft.com/office/officeart/2005/8/layout/venn3"/>
    <dgm:cxn modelId="{AE150458-4E3A-45DA-9FC7-94F07516BD2E}" type="presParOf" srcId="{AC61AC63-3A7B-4268-9175-559B79954F00}" destId="{75CC5758-9110-440B-937E-8F2854605627}" srcOrd="2" destOrd="0" presId="urn:microsoft.com/office/officeart/2005/8/layout/venn3"/>
    <dgm:cxn modelId="{FFDA740E-AC74-4B39-924A-17D825FBEE7A}" type="presParOf" srcId="{AC61AC63-3A7B-4268-9175-559B79954F00}" destId="{01563798-D6E5-4631-96D3-0BCC2EF6BDDD}" srcOrd="3" destOrd="0" presId="urn:microsoft.com/office/officeart/2005/8/layout/venn3"/>
    <dgm:cxn modelId="{58A5EB23-E516-4EEA-A452-D1F4775E035E}" type="presParOf" srcId="{AC61AC63-3A7B-4268-9175-559B79954F00}" destId="{61B7E001-C665-4B8B-852B-A567B82DB440}" srcOrd="4" destOrd="0" presId="urn:microsoft.com/office/officeart/2005/8/layout/venn3"/>
    <dgm:cxn modelId="{C9608954-2DA0-4692-8C73-2526367017A6}" type="presParOf" srcId="{AC61AC63-3A7B-4268-9175-559B79954F00}" destId="{CB10DC8A-8D7B-4705-8D30-A2DD4685C2ED}" srcOrd="5" destOrd="0" presId="urn:microsoft.com/office/officeart/2005/8/layout/venn3"/>
    <dgm:cxn modelId="{0C27EDEB-96EB-4F03-B51B-81DF59F37CEE}" type="presParOf" srcId="{AC61AC63-3A7B-4268-9175-559B79954F00}" destId="{90E41625-028C-49C0-AF77-16A1C6ADB0D0}" srcOrd="6" destOrd="0" presId="urn:microsoft.com/office/officeart/2005/8/layout/venn3"/>
    <dgm:cxn modelId="{D234E8BF-B191-4C4F-B622-9A2DC7E0BA4A}" type="presParOf" srcId="{AC61AC63-3A7B-4268-9175-559B79954F00}" destId="{24A21903-1D29-44E8-800A-6F01B7BB0B54}" srcOrd="7" destOrd="0" presId="urn:microsoft.com/office/officeart/2005/8/layout/venn3"/>
    <dgm:cxn modelId="{15306F5E-D11C-49AD-A77E-AA2B3017E14D}" type="presParOf" srcId="{AC61AC63-3A7B-4268-9175-559B79954F00}" destId="{56155E70-FAF5-4688-8BF2-AD36521AFB3F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E8D72E-7C56-49C7-BDB7-1DD3F99DC02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B666C6-17C5-4B20-AAFA-8C2B32248D96}">
      <dgm:prSet/>
      <dgm:spPr/>
      <dgm:t>
        <a:bodyPr/>
        <a:lstStyle/>
        <a:p>
          <a:pPr rtl="0"/>
          <a:r>
            <a:rPr lang="en-US" dirty="0" smtClean="0"/>
            <a:t>Chemical changes don’t make new matter.</a:t>
          </a:r>
          <a:endParaRPr lang="en-US" dirty="0"/>
        </a:p>
      </dgm:t>
    </dgm:pt>
    <dgm:pt modelId="{68802195-32A0-4FBE-8FA6-AD7979149B82}" type="parTrans" cxnId="{D241F0D3-16E9-4D84-A8F6-9D447B8C28B5}">
      <dgm:prSet/>
      <dgm:spPr/>
      <dgm:t>
        <a:bodyPr/>
        <a:lstStyle/>
        <a:p>
          <a:endParaRPr lang="en-US"/>
        </a:p>
      </dgm:t>
    </dgm:pt>
    <dgm:pt modelId="{B98C43A6-7DF9-418D-A796-6391AAEDCEB7}" type="sibTrans" cxnId="{D241F0D3-16E9-4D84-A8F6-9D447B8C28B5}">
      <dgm:prSet/>
      <dgm:spPr/>
      <dgm:t>
        <a:bodyPr/>
        <a:lstStyle/>
        <a:p>
          <a:endParaRPr lang="en-US"/>
        </a:p>
      </dgm:t>
    </dgm:pt>
    <dgm:pt modelId="{FF5B6029-13B1-42CF-8009-7194361D6ABB}">
      <dgm:prSet/>
      <dgm:spPr/>
      <dgm:t>
        <a:bodyPr/>
        <a:lstStyle/>
        <a:p>
          <a:pPr rtl="0"/>
          <a:r>
            <a:rPr lang="en-US" dirty="0" smtClean="0"/>
            <a:t>They only make new products from the substances that react.</a:t>
          </a:r>
          <a:endParaRPr lang="en-US" dirty="0"/>
        </a:p>
      </dgm:t>
    </dgm:pt>
    <dgm:pt modelId="{5A56C44F-025B-4FF6-A118-803E1B8FB081}" type="parTrans" cxnId="{DC3EF590-9F54-4FE4-82FB-261E8AEA244C}">
      <dgm:prSet/>
      <dgm:spPr/>
      <dgm:t>
        <a:bodyPr/>
        <a:lstStyle/>
        <a:p>
          <a:endParaRPr lang="en-US"/>
        </a:p>
      </dgm:t>
    </dgm:pt>
    <dgm:pt modelId="{C42C00C4-B1BD-40DC-9E47-8A934C2B468C}" type="sibTrans" cxnId="{DC3EF590-9F54-4FE4-82FB-261E8AEA244C}">
      <dgm:prSet/>
      <dgm:spPr/>
      <dgm:t>
        <a:bodyPr/>
        <a:lstStyle/>
        <a:p>
          <a:endParaRPr lang="en-US"/>
        </a:p>
      </dgm:t>
    </dgm:pt>
    <dgm:pt modelId="{D7C575F0-DFA0-41A9-876F-8C52FA074061}">
      <dgm:prSet/>
      <dgm:spPr/>
      <dgm:t>
        <a:bodyPr/>
        <a:lstStyle/>
        <a:p>
          <a:pPr rtl="0"/>
          <a:r>
            <a:rPr lang="en-US" dirty="0" smtClean="0"/>
            <a:t>Ex: When you drop vinegar into baking soda, you saw bubbles</a:t>
          </a:r>
          <a:endParaRPr lang="en-US" dirty="0"/>
        </a:p>
      </dgm:t>
    </dgm:pt>
    <dgm:pt modelId="{B7F120D7-4FC4-48EB-98DE-9BAB4204289D}" type="parTrans" cxnId="{323F8D83-730B-438E-A5A8-5AF8DF362623}">
      <dgm:prSet/>
      <dgm:spPr/>
      <dgm:t>
        <a:bodyPr/>
        <a:lstStyle/>
        <a:p>
          <a:endParaRPr lang="en-US"/>
        </a:p>
      </dgm:t>
    </dgm:pt>
    <dgm:pt modelId="{047B053A-3F1D-47A1-B360-6DF4CC6D3A3F}" type="sibTrans" cxnId="{323F8D83-730B-438E-A5A8-5AF8DF362623}">
      <dgm:prSet/>
      <dgm:spPr/>
      <dgm:t>
        <a:bodyPr/>
        <a:lstStyle/>
        <a:p>
          <a:endParaRPr lang="en-US"/>
        </a:p>
      </dgm:t>
    </dgm:pt>
    <dgm:pt modelId="{4FC075B1-94BE-4BBD-B3A4-BF5A14CF3840}">
      <dgm:prSet/>
      <dgm:spPr/>
      <dgm:t>
        <a:bodyPr/>
        <a:lstStyle/>
        <a:p>
          <a:pPr rtl="0"/>
          <a:r>
            <a:rPr lang="en-US" dirty="0" smtClean="0"/>
            <a:t>They were bubbles of carbon dioxide.</a:t>
          </a:r>
          <a:endParaRPr lang="en-US" dirty="0"/>
        </a:p>
      </dgm:t>
    </dgm:pt>
    <dgm:pt modelId="{2E8D0D47-E810-40BD-9A9C-38E8A4EFFE29}" type="parTrans" cxnId="{D7E4BBA0-8359-4E1F-832F-AB28AC353A36}">
      <dgm:prSet/>
      <dgm:spPr/>
      <dgm:t>
        <a:bodyPr/>
        <a:lstStyle/>
        <a:p>
          <a:endParaRPr lang="en-US"/>
        </a:p>
      </dgm:t>
    </dgm:pt>
    <dgm:pt modelId="{4223C599-AF4C-4F85-9E32-A95C9BDE538F}" type="sibTrans" cxnId="{D7E4BBA0-8359-4E1F-832F-AB28AC353A36}">
      <dgm:prSet/>
      <dgm:spPr/>
      <dgm:t>
        <a:bodyPr/>
        <a:lstStyle/>
        <a:p>
          <a:endParaRPr lang="en-US"/>
        </a:p>
      </dgm:t>
    </dgm:pt>
    <dgm:pt modelId="{47F1C2F0-5545-4F54-8CC3-B4FB96D46999}">
      <dgm:prSet/>
      <dgm:spPr/>
      <dgm:t>
        <a:bodyPr/>
        <a:lstStyle/>
        <a:p>
          <a:pPr rtl="0"/>
          <a:r>
            <a:rPr lang="en-US" dirty="0" smtClean="0"/>
            <a:t>A chemical reaction between the vinegar and the baking soda caused them.</a:t>
          </a:r>
          <a:endParaRPr lang="en-US" dirty="0"/>
        </a:p>
      </dgm:t>
    </dgm:pt>
    <dgm:pt modelId="{859F8CAD-CD90-40BE-A950-C4315D0693DA}" type="parTrans" cxnId="{7945F065-FE4F-4778-8FC7-CAB1D56BC7A6}">
      <dgm:prSet/>
      <dgm:spPr/>
      <dgm:t>
        <a:bodyPr/>
        <a:lstStyle/>
        <a:p>
          <a:endParaRPr lang="en-US"/>
        </a:p>
      </dgm:t>
    </dgm:pt>
    <dgm:pt modelId="{2D82F4DC-71E9-4EDD-8DCE-6B5BDC607897}" type="sibTrans" cxnId="{7945F065-FE4F-4778-8FC7-CAB1D56BC7A6}">
      <dgm:prSet/>
      <dgm:spPr/>
      <dgm:t>
        <a:bodyPr/>
        <a:lstStyle/>
        <a:p>
          <a:endParaRPr lang="en-US"/>
        </a:p>
      </dgm:t>
    </dgm:pt>
    <dgm:pt modelId="{24E5F024-ECB5-4C5F-9687-AAFE3EF2D2A7}" type="pres">
      <dgm:prSet presAssocID="{B8E8D72E-7C56-49C7-BDB7-1DD3F99DC0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C0A4C38-F96C-417C-9F06-AB0BCF8D4774}" type="pres">
      <dgm:prSet presAssocID="{F4B666C6-17C5-4B20-AAFA-8C2B32248D96}" presName="hierRoot1" presStyleCnt="0">
        <dgm:presLayoutVars>
          <dgm:hierBranch val="init"/>
        </dgm:presLayoutVars>
      </dgm:prSet>
      <dgm:spPr/>
    </dgm:pt>
    <dgm:pt modelId="{BEBF7C57-04B6-4F46-936E-90458DA32AE2}" type="pres">
      <dgm:prSet presAssocID="{F4B666C6-17C5-4B20-AAFA-8C2B32248D96}" presName="rootComposite1" presStyleCnt="0"/>
      <dgm:spPr/>
    </dgm:pt>
    <dgm:pt modelId="{3D512C7D-7E69-4CFB-86DB-02F42CE700B4}" type="pres">
      <dgm:prSet presAssocID="{F4B666C6-17C5-4B20-AAFA-8C2B32248D96}" presName="rootText1" presStyleLbl="node0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8A4BE2-79A1-4919-A747-E9217DA8C398}" type="pres">
      <dgm:prSet presAssocID="{F4B666C6-17C5-4B20-AAFA-8C2B32248D9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FB58749-45B9-41F4-BE0E-335CE1783CE2}" type="pres">
      <dgm:prSet presAssocID="{F4B666C6-17C5-4B20-AAFA-8C2B32248D96}" presName="hierChild2" presStyleCnt="0"/>
      <dgm:spPr/>
    </dgm:pt>
    <dgm:pt modelId="{5A3B6E31-0639-480D-9016-F66F1D7A1082}" type="pres">
      <dgm:prSet presAssocID="{F4B666C6-17C5-4B20-AAFA-8C2B32248D96}" presName="hierChild3" presStyleCnt="0"/>
      <dgm:spPr/>
    </dgm:pt>
    <dgm:pt modelId="{263F1002-6301-407A-AD89-67752682778E}" type="pres">
      <dgm:prSet presAssocID="{FF5B6029-13B1-42CF-8009-7194361D6ABB}" presName="hierRoot1" presStyleCnt="0">
        <dgm:presLayoutVars>
          <dgm:hierBranch val="init"/>
        </dgm:presLayoutVars>
      </dgm:prSet>
      <dgm:spPr/>
    </dgm:pt>
    <dgm:pt modelId="{87144196-3B31-43E0-8A47-ABD9F357DDBC}" type="pres">
      <dgm:prSet presAssocID="{FF5B6029-13B1-42CF-8009-7194361D6ABB}" presName="rootComposite1" presStyleCnt="0"/>
      <dgm:spPr/>
    </dgm:pt>
    <dgm:pt modelId="{A818291D-5B11-4B08-821F-810E7D9D1BD1}" type="pres">
      <dgm:prSet presAssocID="{FF5B6029-13B1-42CF-8009-7194361D6ABB}" presName="rootText1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9D0213-A49A-4697-9DDF-74645B1E3383}" type="pres">
      <dgm:prSet presAssocID="{FF5B6029-13B1-42CF-8009-7194361D6AB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8EDBD2C-65A8-4DE8-9EE7-14389F01FBB0}" type="pres">
      <dgm:prSet presAssocID="{FF5B6029-13B1-42CF-8009-7194361D6ABB}" presName="hierChild2" presStyleCnt="0"/>
      <dgm:spPr/>
    </dgm:pt>
    <dgm:pt modelId="{F7E5D02A-4D53-4D25-AA9F-848A685A0A93}" type="pres">
      <dgm:prSet presAssocID="{FF5B6029-13B1-42CF-8009-7194361D6ABB}" presName="hierChild3" presStyleCnt="0"/>
      <dgm:spPr/>
    </dgm:pt>
    <dgm:pt modelId="{32009E8D-429E-4AB1-9072-EAF04FE2A4B0}" type="pres">
      <dgm:prSet presAssocID="{D7C575F0-DFA0-41A9-876F-8C52FA074061}" presName="hierRoot1" presStyleCnt="0">
        <dgm:presLayoutVars>
          <dgm:hierBranch val="init"/>
        </dgm:presLayoutVars>
      </dgm:prSet>
      <dgm:spPr/>
    </dgm:pt>
    <dgm:pt modelId="{A605461C-607C-49DE-8272-C32F3D07D77A}" type="pres">
      <dgm:prSet presAssocID="{D7C575F0-DFA0-41A9-876F-8C52FA074061}" presName="rootComposite1" presStyleCnt="0"/>
      <dgm:spPr/>
    </dgm:pt>
    <dgm:pt modelId="{BC1ED0A6-FF4E-4ED9-BE3B-9E3FFC4B748F}" type="pres">
      <dgm:prSet presAssocID="{D7C575F0-DFA0-41A9-876F-8C52FA074061}" presName="rootText1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4AD544-F696-426B-9ABB-C082199DA791}" type="pres">
      <dgm:prSet presAssocID="{D7C575F0-DFA0-41A9-876F-8C52FA07406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B325D77-71E2-40CC-A403-A4BA1C473AB6}" type="pres">
      <dgm:prSet presAssocID="{D7C575F0-DFA0-41A9-876F-8C52FA074061}" presName="hierChild2" presStyleCnt="0"/>
      <dgm:spPr/>
    </dgm:pt>
    <dgm:pt modelId="{5D3EA3D8-7C70-46A5-B5D3-8D17E7267D92}" type="pres">
      <dgm:prSet presAssocID="{D7C575F0-DFA0-41A9-876F-8C52FA074061}" presName="hierChild3" presStyleCnt="0"/>
      <dgm:spPr/>
    </dgm:pt>
    <dgm:pt modelId="{8D56A589-B629-4A4B-A361-61C18EB254F9}" type="pres">
      <dgm:prSet presAssocID="{4FC075B1-94BE-4BBD-B3A4-BF5A14CF3840}" presName="hierRoot1" presStyleCnt="0">
        <dgm:presLayoutVars>
          <dgm:hierBranch val="init"/>
        </dgm:presLayoutVars>
      </dgm:prSet>
      <dgm:spPr/>
    </dgm:pt>
    <dgm:pt modelId="{519811C5-D990-4607-8207-2CAEC66ED5C5}" type="pres">
      <dgm:prSet presAssocID="{4FC075B1-94BE-4BBD-B3A4-BF5A14CF3840}" presName="rootComposite1" presStyleCnt="0"/>
      <dgm:spPr/>
    </dgm:pt>
    <dgm:pt modelId="{40F914D6-8CF7-4F96-A2EC-0520AAB2B195}" type="pres">
      <dgm:prSet presAssocID="{4FC075B1-94BE-4BBD-B3A4-BF5A14CF3840}" presName="rootText1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1997CF-8FF0-4D8B-AF69-54072ECB10A5}" type="pres">
      <dgm:prSet presAssocID="{4FC075B1-94BE-4BBD-B3A4-BF5A14CF384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EBD62EE-87B0-4E5E-ADD5-71C381F08D8D}" type="pres">
      <dgm:prSet presAssocID="{4FC075B1-94BE-4BBD-B3A4-BF5A14CF3840}" presName="hierChild2" presStyleCnt="0"/>
      <dgm:spPr/>
    </dgm:pt>
    <dgm:pt modelId="{8AF652EA-6B45-4536-9D3D-D040F8902072}" type="pres">
      <dgm:prSet presAssocID="{4FC075B1-94BE-4BBD-B3A4-BF5A14CF3840}" presName="hierChild3" presStyleCnt="0"/>
      <dgm:spPr/>
    </dgm:pt>
    <dgm:pt modelId="{7EBF685E-AC9E-48C7-A247-EBC38A1E0229}" type="pres">
      <dgm:prSet presAssocID="{47F1C2F0-5545-4F54-8CC3-B4FB96D46999}" presName="hierRoot1" presStyleCnt="0">
        <dgm:presLayoutVars>
          <dgm:hierBranch val="init"/>
        </dgm:presLayoutVars>
      </dgm:prSet>
      <dgm:spPr/>
    </dgm:pt>
    <dgm:pt modelId="{877BABCA-DC56-4373-A82D-E43BEC031EA1}" type="pres">
      <dgm:prSet presAssocID="{47F1C2F0-5545-4F54-8CC3-B4FB96D46999}" presName="rootComposite1" presStyleCnt="0"/>
      <dgm:spPr/>
    </dgm:pt>
    <dgm:pt modelId="{B796F978-5CD8-4A0C-AFDC-E962D7264E74}" type="pres">
      <dgm:prSet presAssocID="{47F1C2F0-5545-4F54-8CC3-B4FB96D46999}" presName="rootText1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1DEF71-B27B-4374-84C5-0EB9BCA64456}" type="pres">
      <dgm:prSet presAssocID="{47F1C2F0-5545-4F54-8CC3-B4FB96D4699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86958CD-E9F2-4102-8EAE-EC8B8C61458A}" type="pres">
      <dgm:prSet presAssocID="{47F1C2F0-5545-4F54-8CC3-B4FB96D46999}" presName="hierChild2" presStyleCnt="0"/>
      <dgm:spPr/>
    </dgm:pt>
    <dgm:pt modelId="{23C73AF6-3A3D-432D-9DB1-A1E8459BC7D0}" type="pres">
      <dgm:prSet presAssocID="{47F1C2F0-5545-4F54-8CC3-B4FB96D46999}" presName="hierChild3" presStyleCnt="0"/>
      <dgm:spPr/>
    </dgm:pt>
  </dgm:ptLst>
  <dgm:cxnLst>
    <dgm:cxn modelId="{622BDA92-41C1-4973-B7CB-180A18CE38A5}" type="presOf" srcId="{F4B666C6-17C5-4B20-AAFA-8C2B32248D96}" destId="{3D512C7D-7E69-4CFB-86DB-02F42CE700B4}" srcOrd="0" destOrd="0" presId="urn:microsoft.com/office/officeart/2005/8/layout/orgChart1"/>
    <dgm:cxn modelId="{D241F0D3-16E9-4D84-A8F6-9D447B8C28B5}" srcId="{B8E8D72E-7C56-49C7-BDB7-1DD3F99DC02E}" destId="{F4B666C6-17C5-4B20-AAFA-8C2B32248D96}" srcOrd="0" destOrd="0" parTransId="{68802195-32A0-4FBE-8FA6-AD7979149B82}" sibTransId="{B98C43A6-7DF9-418D-A796-6391AAEDCEB7}"/>
    <dgm:cxn modelId="{42ABD685-FA0E-482B-BCF5-D3F47066C56B}" type="presOf" srcId="{4FC075B1-94BE-4BBD-B3A4-BF5A14CF3840}" destId="{40F914D6-8CF7-4F96-A2EC-0520AAB2B195}" srcOrd="0" destOrd="0" presId="urn:microsoft.com/office/officeart/2005/8/layout/orgChart1"/>
    <dgm:cxn modelId="{DC3EF590-9F54-4FE4-82FB-261E8AEA244C}" srcId="{B8E8D72E-7C56-49C7-BDB7-1DD3F99DC02E}" destId="{FF5B6029-13B1-42CF-8009-7194361D6ABB}" srcOrd="1" destOrd="0" parTransId="{5A56C44F-025B-4FF6-A118-803E1B8FB081}" sibTransId="{C42C00C4-B1BD-40DC-9E47-8A934C2B468C}"/>
    <dgm:cxn modelId="{D7E4BBA0-8359-4E1F-832F-AB28AC353A36}" srcId="{B8E8D72E-7C56-49C7-BDB7-1DD3F99DC02E}" destId="{4FC075B1-94BE-4BBD-B3A4-BF5A14CF3840}" srcOrd="3" destOrd="0" parTransId="{2E8D0D47-E810-40BD-9A9C-38E8A4EFFE29}" sibTransId="{4223C599-AF4C-4F85-9E32-A95C9BDE538F}"/>
    <dgm:cxn modelId="{96F51289-0BC6-4D1C-B445-285A4EA79E42}" type="presOf" srcId="{47F1C2F0-5545-4F54-8CC3-B4FB96D46999}" destId="{BD1DEF71-B27B-4374-84C5-0EB9BCA64456}" srcOrd="1" destOrd="0" presId="urn:microsoft.com/office/officeart/2005/8/layout/orgChart1"/>
    <dgm:cxn modelId="{C2A8BF26-4FD6-4A2F-88C0-BAB1B6DDDF24}" type="presOf" srcId="{B8E8D72E-7C56-49C7-BDB7-1DD3F99DC02E}" destId="{24E5F024-ECB5-4C5F-9687-AAFE3EF2D2A7}" srcOrd="0" destOrd="0" presId="urn:microsoft.com/office/officeart/2005/8/layout/orgChart1"/>
    <dgm:cxn modelId="{7D89B20E-E614-4C08-90D6-1D935AF61DBD}" type="presOf" srcId="{FF5B6029-13B1-42CF-8009-7194361D6ABB}" destId="{A818291D-5B11-4B08-821F-810E7D9D1BD1}" srcOrd="0" destOrd="0" presId="urn:microsoft.com/office/officeart/2005/8/layout/orgChart1"/>
    <dgm:cxn modelId="{95EF58EF-7C2F-4661-9A77-4AC0A703CDE7}" type="presOf" srcId="{FF5B6029-13B1-42CF-8009-7194361D6ABB}" destId="{E59D0213-A49A-4697-9DDF-74645B1E3383}" srcOrd="1" destOrd="0" presId="urn:microsoft.com/office/officeart/2005/8/layout/orgChart1"/>
    <dgm:cxn modelId="{7945F065-FE4F-4778-8FC7-CAB1D56BC7A6}" srcId="{B8E8D72E-7C56-49C7-BDB7-1DD3F99DC02E}" destId="{47F1C2F0-5545-4F54-8CC3-B4FB96D46999}" srcOrd="4" destOrd="0" parTransId="{859F8CAD-CD90-40BE-A950-C4315D0693DA}" sibTransId="{2D82F4DC-71E9-4EDD-8DCE-6B5BDC607897}"/>
    <dgm:cxn modelId="{97E5EC9B-E266-43D6-9851-A41E46595076}" type="presOf" srcId="{D7C575F0-DFA0-41A9-876F-8C52FA074061}" destId="{BC1ED0A6-FF4E-4ED9-BE3B-9E3FFC4B748F}" srcOrd="0" destOrd="0" presId="urn:microsoft.com/office/officeart/2005/8/layout/orgChart1"/>
    <dgm:cxn modelId="{D0B0BDF2-8B18-4146-B39C-54DCD2374ECE}" type="presOf" srcId="{D7C575F0-DFA0-41A9-876F-8C52FA074061}" destId="{914AD544-F696-426B-9ABB-C082199DA791}" srcOrd="1" destOrd="0" presId="urn:microsoft.com/office/officeart/2005/8/layout/orgChart1"/>
    <dgm:cxn modelId="{323F8D83-730B-438E-A5A8-5AF8DF362623}" srcId="{B8E8D72E-7C56-49C7-BDB7-1DD3F99DC02E}" destId="{D7C575F0-DFA0-41A9-876F-8C52FA074061}" srcOrd="2" destOrd="0" parTransId="{B7F120D7-4FC4-48EB-98DE-9BAB4204289D}" sibTransId="{047B053A-3F1D-47A1-B360-6DF4CC6D3A3F}"/>
    <dgm:cxn modelId="{94F98AB7-1E33-4ECD-9BD5-CDC03D59EE93}" type="presOf" srcId="{F4B666C6-17C5-4B20-AAFA-8C2B32248D96}" destId="{C88A4BE2-79A1-4919-A747-E9217DA8C398}" srcOrd="1" destOrd="0" presId="urn:microsoft.com/office/officeart/2005/8/layout/orgChart1"/>
    <dgm:cxn modelId="{B3C1F5F7-638C-4FF9-9FB2-60FEE7876D7A}" type="presOf" srcId="{47F1C2F0-5545-4F54-8CC3-B4FB96D46999}" destId="{B796F978-5CD8-4A0C-AFDC-E962D7264E74}" srcOrd="0" destOrd="0" presId="urn:microsoft.com/office/officeart/2005/8/layout/orgChart1"/>
    <dgm:cxn modelId="{B2A43D30-1A80-4AAD-8829-508EB9A4779F}" type="presOf" srcId="{4FC075B1-94BE-4BBD-B3A4-BF5A14CF3840}" destId="{C31997CF-8FF0-4D8B-AF69-54072ECB10A5}" srcOrd="1" destOrd="0" presId="urn:microsoft.com/office/officeart/2005/8/layout/orgChart1"/>
    <dgm:cxn modelId="{C7DBC2E6-F5E3-4F24-94F8-5E1B263A0D97}" type="presParOf" srcId="{24E5F024-ECB5-4C5F-9687-AAFE3EF2D2A7}" destId="{FC0A4C38-F96C-417C-9F06-AB0BCF8D4774}" srcOrd="0" destOrd="0" presId="urn:microsoft.com/office/officeart/2005/8/layout/orgChart1"/>
    <dgm:cxn modelId="{49F4F8D8-E1DC-4466-8FE1-5F668E03EF72}" type="presParOf" srcId="{FC0A4C38-F96C-417C-9F06-AB0BCF8D4774}" destId="{BEBF7C57-04B6-4F46-936E-90458DA32AE2}" srcOrd="0" destOrd="0" presId="urn:microsoft.com/office/officeart/2005/8/layout/orgChart1"/>
    <dgm:cxn modelId="{BC84C617-C603-4B96-831B-9B36AB381014}" type="presParOf" srcId="{BEBF7C57-04B6-4F46-936E-90458DA32AE2}" destId="{3D512C7D-7E69-4CFB-86DB-02F42CE700B4}" srcOrd="0" destOrd="0" presId="urn:microsoft.com/office/officeart/2005/8/layout/orgChart1"/>
    <dgm:cxn modelId="{BCD2EEDB-7715-4472-A72A-ED2081BC90EE}" type="presParOf" srcId="{BEBF7C57-04B6-4F46-936E-90458DA32AE2}" destId="{C88A4BE2-79A1-4919-A747-E9217DA8C398}" srcOrd="1" destOrd="0" presId="urn:microsoft.com/office/officeart/2005/8/layout/orgChart1"/>
    <dgm:cxn modelId="{5A809CF4-D677-474B-8613-ED5CA8E09646}" type="presParOf" srcId="{FC0A4C38-F96C-417C-9F06-AB0BCF8D4774}" destId="{1FB58749-45B9-41F4-BE0E-335CE1783CE2}" srcOrd="1" destOrd="0" presId="urn:microsoft.com/office/officeart/2005/8/layout/orgChart1"/>
    <dgm:cxn modelId="{9DD132FB-9C66-4A9F-9354-05CE5607C3FF}" type="presParOf" srcId="{FC0A4C38-F96C-417C-9F06-AB0BCF8D4774}" destId="{5A3B6E31-0639-480D-9016-F66F1D7A1082}" srcOrd="2" destOrd="0" presId="urn:microsoft.com/office/officeart/2005/8/layout/orgChart1"/>
    <dgm:cxn modelId="{0B09933D-4D57-4555-BF48-B1AD6EB06B0B}" type="presParOf" srcId="{24E5F024-ECB5-4C5F-9687-AAFE3EF2D2A7}" destId="{263F1002-6301-407A-AD89-67752682778E}" srcOrd="1" destOrd="0" presId="urn:microsoft.com/office/officeart/2005/8/layout/orgChart1"/>
    <dgm:cxn modelId="{F69B7EB3-D8A8-4E79-8196-90BEAEDACEBB}" type="presParOf" srcId="{263F1002-6301-407A-AD89-67752682778E}" destId="{87144196-3B31-43E0-8A47-ABD9F357DDBC}" srcOrd="0" destOrd="0" presId="urn:microsoft.com/office/officeart/2005/8/layout/orgChart1"/>
    <dgm:cxn modelId="{D53E8764-A621-4934-B48F-1F008E146527}" type="presParOf" srcId="{87144196-3B31-43E0-8A47-ABD9F357DDBC}" destId="{A818291D-5B11-4B08-821F-810E7D9D1BD1}" srcOrd="0" destOrd="0" presId="urn:microsoft.com/office/officeart/2005/8/layout/orgChart1"/>
    <dgm:cxn modelId="{46528218-01E4-42AA-972C-41A784C39E4E}" type="presParOf" srcId="{87144196-3B31-43E0-8A47-ABD9F357DDBC}" destId="{E59D0213-A49A-4697-9DDF-74645B1E3383}" srcOrd="1" destOrd="0" presId="urn:microsoft.com/office/officeart/2005/8/layout/orgChart1"/>
    <dgm:cxn modelId="{909C23B1-1169-4ABA-A4E9-A5C7C80746A5}" type="presParOf" srcId="{263F1002-6301-407A-AD89-67752682778E}" destId="{48EDBD2C-65A8-4DE8-9EE7-14389F01FBB0}" srcOrd="1" destOrd="0" presId="urn:microsoft.com/office/officeart/2005/8/layout/orgChart1"/>
    <dgm:cxn modelId="{A3FA4070-2F72-4BEB-B81A-EC95FC6F65FA}" type="presParOf" srcId="{263F1002-6301-407A-AD89-67752682778E}" destId="{F7E5D02A-4D53-4D25-AA9F-848A685A0A93}" srcOrd="2" destOrd="0" presId="urn:microsoft.com/office/officeart/2005/8/layout/orgChart1"/>
    <dgm:cxn modelId="{BAF3D670-84E0-4962-9BBF-9872D9D366CA}" type="presParOf" srcId="{24E5F024-ECB5-4C5F-9687-AAFE3EF2D2A7}" destId="{32009E8D-429E-4AB1-9072-EAF04FE2A4B0}" srcOrd="2" destOrd="0" presId="urn:microsoft.com/office/officeart/2005/8/layout/orgChart1"/>
    <dgm:cxn modelId="{BFD32BE3-350C-470C-9C91-1BC45DDF66DB}" type="presParOf" srcId="{32009E8D-429E-4AB1-9072-EAF04FE2A4B0}" destId="{A605461C-607C-49DE-8272-C32F3D07D77A}" srcOrd="0" destOrd="0" presId="urn:microsoft.com/office/officeart/2005/8/layout/orgChart1"/>
    <dgm:cxn modelId="{A0444DA9-F5E9-4ED3-85B0-53B9A3E29F83}" type="presParOf" srcId="{A605461C-607C-49DE-8272-C32F3D07D77A}" destId="{BC1ED0A6-FF4E-4ED9-BE3B-9E3FFC4B748F}" srcOrd="0" destOrd="0" presId="urn:microsoft.com/office/officeart/2005/8/layout/orgChart1"/>
    <dgm:cxn modelId="{73240037-8735-42F6-9426-FDA3DCF1B240}" type="presParOf" srcId="{A605461C-607C-49DE-8272-C32F3D07D77A}" destId="{914AD544-F696-426B-9ABB-C082199DA791}" srcOrd="1" destOrd="0" presId="urn:microsoft.com/office/officeart/2005/8/layout/orgChart1"/>
    <dgm:cxn modelId="{B4896DBE-2711-4FE7-B9C8-7CD23AE8DA2A}" type="presParOf" srcId="{32009E8D-429E-4AB1-9072-EAF04FE2A4B0}" destId="{9B325D77-71E2-40CC-A403-A4BA1C473AB6}" srcOrd="1" destOrd="0" presId="urn:microsoft.com/office/officeart/2005/8/layout/orgChart1"/>
    <dgm:cxn modelId="{29C554D7-C4D1-497E-9E98-9F25DE4AB848}" type="presParOf" srcId="{32009E8D-429E-4AB1-9072-EAF04FE2A4B0}" destId="{5D3EA3D8-7C70-46A5-B5D3-8D17E7267D92}" srcOrd="2" destOrd="0" presId="urn:microsoft.com/office/officeart/2005/8/layout/orgChart1"/>
    <dgm:cxn modelId="{F5F39C44-00CB-40EF-BCED-1C76D3F0E524}" type="presParOf" srcId="{24E5F024-ECB5-4C5F-9687-AAFE3EF2D2A7}" destId="{8D56A589-B629-4A4B-A361-61C18EB254F9}" srcOrd="3" destOrd="0" presId="urn:microsoft.com/office/officeart/2005/8/layout/orgChart1"/>
    <dgm:cxn modelId="{A50B37E5-DAE5-4369-AA20-149382B11627}" type="presParOf" srcId="{8D56A589-B629-4A4B-A361-61C18EB254F9}" destId="{519811C5-D990-4607-8207-2CAEC66ED5C5}" srcOrd="0" destOrd="0" presId="urn:microsoft.com/office/officeart/2005/8/layout/orgChart1"/>
    <dgm:cxn modelId="{4238F986-AFEC-4C31-A7C6-5FD4D4201563}" type="presParOf" srcId="{519811C5-D990-4607-8207-2CAEC66ED5C5}" destId="{40F914D6-8CF7-4F96-A2EC-0520AAB2B195}" srcOrd="0" destOrd="0" presId="urn:microsoft.com/office/officeart/2005/8/layout/orgChart1"/>
    <dgm:cxn modelId="{4BAFA764-9D86-489F-BF7B-9FAF7E1DF8F9}" type="presParOf" srcId="{519811C5-D990-4607-8207-2CAEC66ED5C5}" destId="{C31997CF-8FF0-4D8B-AF69-54072ECB10A5}" srcOrd="1" destOrd="0" presId="urn:microsoft.com/office/officeart/2005/8/layout/orgChart1"/>
    <dgm:cxn modelId="{C05F18EB-F0F4-460D-90D5-C7675D1C6D34}" type="presParOf" srcId="{8D56A589-B629-4A4B-A361-61C18EB254F9}" destId="{1EBD62EE-87B0-4E5E-ADD5-71C381F08D8D}" srcOrd="1" destOrd="0" presId="urn:microsoft.com/office/officeart/2005/8/layout/orgChart1"/>
    <dgm:cxn modelId="{4CEA4E82-B57C-4ADD-803B-2091513C2928}" type="presParOf" srcId="{8D56A589-B629-4A4B-A361-61C18EB254F9}" destId="{8AF652EA-6B45-4536-9D3D-D040F8902072}" srcOrd="2" destOrd="0" presId="urn:microsoft.com/office/officeart/2005/8/layout/orgChart1"/>
    <dgm:cxn modelId="{579C1DC4-B1EA-4B11-94DF-55B6D64A002D}" type="presParOf" srcId="{24E5F024-ECB5-4C5F-9687-AAFE3EF2D2A7}" destId="{7EBF685E-AC9E-48C7-A247-EBC38A1E0229}" srcOrd="4" destOrd="0" presId="urn:microsoft.com/office/officeart/2005/8/layout/orgChart1"/>
    <dgm:cxn modelId="{11CC715B-2E1C-45FC-9F94-594AE3B73140}" type="presParOf" srcId="{7EBF685E-AC9E-48C7-A247-EBC38A1E0229}" destId="{877BABCA-DC56-4373-A82D-E43BEC031EA1}" srcOrd="0" destOrd="0" presId="urn:microsoft.com/office/officeart/2005/8/layout/orgChart1"/>
    <dgm:cxn modelId="{74BE8F38-FAA0-40A8-9A40-90A3574363C3}" type="presParOf" srcId="{877BABCA-DC56-4373-A82D-E43BEC031EA1}" destId="{B796F978-5CD8-4A0C-AFDC-E962D7264E74}" srcOrd="0" destOrd="0" presId="urn:microsoft.com/office/officeart/2005/8/layout/orgChart1"/>
    <dgm:cxn modelId="{6362FAA1-EDCA-49B9-B3B1-1A7A170ED8F7}" type="presParOf" srcId="{877BABCA-DC56-4373-A82D-E43BEC031EA1}" destId="{BD1DEF71-B27B-4374-84C5-0EB9BCA64456}" srcOrd="1" destOrd="0" presId="urn:microsoft.com/office/officeart/2005/8/layout/orgChart1"/>
    <dgm:cxn modelId="{0F4371CA-1B04-48AD-850F-A37D87522AF9}" type="presParOf" srcId="{7EBF685E-AC9E-48C7-A247-EBC38A1E0229}" destId="{F86958CD-E9F2-4102-8EAE-EC8B8C61458A}" srcOrd="1" destOrd="0" presId="urn:microsoft.com/office/officeart/2005/8/layout/orgChart1"/>
    <dgm:cxn modelId="{B895F3C0-E231-40BC-B27C-E8AE36530D32}" type="presParOf" srcId="{7EBF685E-AC9E-48C7-A247-EBC38A1E0229}" destId="{23C73AF6-3A3D-432D-9DB1-A1E8459BC7D0}" srcOrd="2" destOrd="0" presId="urn:microsoft.com/office/officeart/2005/8/layout/orgChart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F962F2-9024-42D9-B976-A4C4CD1F1D2B}">
      <dsp:nvSpPr>
        <dsp:cNvPr id="0" name=""/>
        <dsp:cNvSpPr/>
      </dsp:nvSpPr>
      <dsp:spPr>
        <a:xfrm>
          <a:off x="0" y="0"/>
          <a:ext cx="7772400" cy="1829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Chapter 3: Changes in Matter</a:t>
          </a:r>
          <a:endParaRPr lang="en-US" sz="4000" b="1" kern="1200" dirty="0"/>
        </a:p>
      </dsp:txBody>
      <dsp:txXfrm>
        <a:off x="0" y="0"/>
        <a:ext cx="7772400" cy="18297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102253-C129-4381-8B4B-3E6B809FA09D}">
      <dsp:nvSpPr>
        <dsp:cNvPr id="0" name=""/>
        <dsp:cNvSpPr/>
      </dsp:nvSpPr>
      <dsp:spPr>
        <a:xfrm>
          <a:off x="0" y="441001"/>
          <a:ext cx="7772400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Lesson 3: What are Chemical Changes in Matter?</a:t>
          </a:r>
          <a:endParaRPr lang="en-US" sz="2500" kern="1200" dirty="0"/>
        </a:p>
      </dsp:txBody>
      <dsp:txXfrm>
        <a:off x="0" y="441001"/>
        <a:ext cx="7772400" cy="7020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3D2501-89F6-4482-B607-E5ABC6AB10BB}">
      <dsp:nvSpPr>
        <dsp:cNvPr id="0" name=""/>
        <dsp:cNvSpPr/>
      </dsp:nvSpPr>
      <dsp:spPr>
        <a:xfrm rot="10800000">
          <a:off x="1692784" y="1710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Physical Property: a trait, like color, shape, or hardness-that describes a substance by itself</a:t>
          </a:r>
          <a:endParaRPr lang="en-US" sz="1600" kern="1200" dirty="0"/>
        </a:p>
      </dsp:txBody>
      <dsp:txXfrm rot="10800000">
        <a:off x="1692784" y="1710"/>
        <a:ext cx="5472684" cy="1257304"/>
      </dsp:txXfrm>
    </dsp:sp>
    <dsp:sp modelId="{792EEE62-7130-4FB8-B952-85CBF886326F}">
      <dsp:nvSpPr>
        <dsp:cNvPr id="0" name=""/>
        <dsp:cNvSpPr/>
      </dsp:nvSpPr>
      <dsp:spPr>
        <a:xfrm>
          <a:off x="1064131" y="1710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6B03D6-5594-4368-A67C-A0A4D6A8777C}">
      <dsp:nvSpPr>
        <dsp:cNvPr id="0" name=""/>
        <dsp:cNvSpPr/>
      </dsp:nvSpPr>
      <dsp:spPr>
        <a:xfrm rot="10800000">
          <a:off x="1692784" y="1634329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Chemical Property: a property that involves the ability of a substance to react with other materials to form new substances</a:t>
          </a:r>
          <a:endParaRPr lang="en-US" sz="1600" kern="1200" dirty="0"/>
        </a:p>
      </dsp:txBody>
      <dsp:txXfrm rot="10800000">
        <a:off x="1692784" y="1634329"/>
        <a:ext cx="5472684" cy="1257304"/>
      </dsp:txXfrm>
    </dsp:sp>
    <dsp:sp modelId="{3DD9DA2F-7ADD-4648-B857-A583004B8CFC}">
      <dsp:nvSpPr>
        <dsp:cNvPr id="0" name=""/>
        <dsp:cNvSpPr/>
      </dsp:nvSpPr>
      <dsp:spPr>
        <a:xfrm>
          <a:off x="1064131" y="1634329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B0F05-DCC7-43C7-ACBC-C40B39B284D2}">
      <dsp:nvSpPr>
        <dsp:cNvPr id="0" name=""/>
        <dsp:cNvSpPr/>
      </dsp:nvSpPr>
      <dsp:spPr>
        <a:xfrm rot="10800000">
          <a:off x="1692784" y="3266948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Chemical Reaction: a change in which one or more new substances are formed</a:t>
          </a:r>
          <a:endParaRPr lang="en-US" sz="1600" kern="1200" dirty="0"/>
        </a:p>
      </dsp:txBody>
      <dsp:txXfrm rot="10800000">
        <a:off x="1692784" y="3266948"/>
        <a:ext cx="5472684" cy="1257304"/>
      </dsp:txXfrm>
    </dsp:sp>
    <dsp:sp modelId="{52DD727C-638F-4ADD-907B-CD82112BD11F}">
      <dsp:nvSpPr>
        <dsp:cNvPr id="0" name=""/>
        <dsp:cNvSpPr/>
      </dsp:nvSpPr>
      <dsp:spPr>
        <a:xfrm>
          <a:off x="1064131" y="3266948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AAF782-D4E1-4CD3-9175-B101596F2975}">
      <dsp:nvSpPr>
        <dsp:cNvPr id="0" name=""/>
        <dsp:cNvSpPr/>
      </dsp:nvSpPr>
      <dsp:spPr>
        <a:xfrm rot="10800000">
          <a:off x="1692784" y="1710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Chemical Change: a change in which a substance or two becomes a new substance or two</a:t>
          </a:r>
          <a:endParaRPr lang="en-US" sz="1800" kern="1200" dirty="0"/>
        </a:p>
      </dsp:txBody>
      <dsp:txXfrm rot="10800000">
        <a:off x="1692784" y="1710"/>
        <a:ext cx="5472684" cy="1257304"/>
      </dsp:txXfrm>
    </dsp:sp>
    <dsp:sp modelId="{41DBDC4B-5FCA-42E2-B25F-5D6246CCF504}">
      <dsp:nvSpPr>
        <dsp:cNvPr id="0" name=""/>
        <dsp:cNvSpPr/>
      </dsp:nvSpPr>
      <dsp:spPr>
        <a:xfrm>
          <a:off x="1064131" y="1710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DB184-8313-463D-AAF7-13C7607D16A5}">
      <dsp:nvSpPr>
        <dsp:cNvPr id="0" name=""/>
        <dsp:cNvSpPr/>
      </dsp:nvSpPr>
      <dsp:spPr>
        <a:xfrm rot="10800000">
          <a:off x="1692784" y="1634329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Compound: a substance made of two or more different elements</a:t>
          </a:r>
          <a:endParaRPr lang="en-US" sz="1800" kern="1200" dirty="0"/>
        </a:p>
      </dsp:txBody>
      <dsp:txXfrm rot="10800000">
        <a:off x="1692784" y="1634329"/>
        <a:ext cx="5472684" cy="1257304"/>
      </dsp:txXfrm>
    </dsp:sp>
    <dsp:sp modelId="{B0B6663A-2546-4422-B104-F79BAB60EC51}">
      <dsp:nvSpPr>
        <dsp:cNvPr id="0" name=""/>
        <dsp:cNvSpPr/>
      </dsp:nvSpPr>
      <dsp:spPr>
        <a:xfrm>
          <a:off x="1064131" y="1634329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B5F1A-88E4-431C-8C63-16181D00683D}">
      <dsp:nvSpPr>
        <dsp:cNvPr id="0" name=""/>
        <dsp:cNvSpPr/>
      </dsp:nvSpPr>
      <dsp:spPr>
        <a:xfrm rot="10800000">
          <a:off x="1692784" y="3266948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Law of Conservation of Mass: the mass of the products of a chemical reaction equals the mass of the reactants</a:t>
          </a:r>
          <a:endParaRPr lang="en-US" sz="1800" kern="1200" dirty="0"/>
        </a:p>
      </dsp:txBody>
      <dsp:txXfrm rot="10800000">
        <a:off x="1692784" y="3266948"/>
        <a:ext cx="5472684" cy="1257304"/>
      </dsp:txXfrm>
    </dsp:sp>
    <dsp:sp modelId="{6DFB47BF-B540-4190-8EC7-855F4BC7D001}">
      <dsp:nvSpPr>
        <dsp:cNvPr id="0" name=""/>
        <dsp:cNvSpPr/>
      </dsp:nvSpPr>
      <dsp:spPr>
        <a:xfrm>
          <a:off x="1064131" y="3266948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8AF67C-20AC-4909-AF36-D43D29FAD830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93A2D-4094-44D5-998B-C81DB8AC3EA4}">
      <dsp:nvSpPr>
        <dsp:cNvPr id="0" name=""/>
        <dsp:cNvSpPr/>
      </dsp:nvSpPr>
      <dsp:spPr>
        <a:xfrm>
          <a:off x="4118" y="1357788"/>
          <a:ext cx="1981051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Think about the wood in the pencil.</a:t>
          </a:r>
          <a:endParaRPr lang="en-US" sz="1200" kern="1200" dirty="0"/>
        </a:p>
      </dsp:txBody>
      <dsp:txXfrm>
        <a:off x="4118" y="1357788"/>
        <a:ext cx="1981051" cy="1810385"/>
      </dsp:txXfrm>
    </dsp:sp>
    <dsp:sp modelId="{93A168F3-ED5D-45A5-B52B-5D3702682FA1}">
      <dsp:nvSpPr>
        <dsp:cNvPr id="0" name=""/>
        <dsp:cNvSpPr/>
      </dsp:nvSpPr>
      <dsp:spPr>
        <a:xfrm>
          <a:off x="2084222" y="1357788"/>
          <a:ext cx="1981051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If there is oxygen near the wood and the temperature was hot enough, the wood will burn. </a:t>
          </a:r>
          <a:endParaRPr lang="en-US" sz="1200" kern="1200" dirty="0"/>
        </a:p>
      </dsp:txBody>
      <dsp:txXfrm>
        <a:off x="2084222" y="1357788"/>
        <a:ext cx="1981051" cy="1810385"/>
      </dsp:txXfrm>
    </dsp:sp>
    <dsp:sp modelId="{428AD078-2444-420A-B794-F23F2C36D7AD}">
      <dsp:nvSpPr>
        <dsp:cNvPr id="0" name=""/>
        <dsp:cNvSpPr/>
      </dsp:nvSpPr>
      <dsp:spPr>
        <a:xfrm>
          <a:off x="4164326" y="1357788"/>
          <a:ext cx="1981051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So another description of the pencil might be “it burns if there is enough oxygen near it and the temperature is very high”. </a:t>
          </a:r>
          <a:endParaRPr lang="en-US" sz="1200" kern="1200" dirty="0"/>
        </a:p>
      </dsp:txBody>
      <dsp:txXfrm>
        <a:off x="4164326" y="1357788"/>
        <a:ext cx="1981051" cy="1810385"/>
      </dsp:txXfrm>
    </dsp:sp>
    <dsp:sp modelId="{F1584F87-119B-410A-9BB8-B6D5FF74F62D}">
      <dsp:nvSpPr>
        <dsp:cNvPr id="0" name=""/>
        <dsp:cNvSpPr/>
      </dsp:nvSpPr>
      <dsp:spPr>
        <a:xfrm>
          <a:off x="6244430" y="1357788"/>
          <a:ext cx="1981051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Now you know two ways to describe a substance.</a:t>
          </a:r>
          <a:endParaRPr lang="en-US" sz="1200" kern="1200" dirty="0"/>
        </a:p>
      </dsp:txBody>
      <dsp:txXfrm>
        <a:off x="6244430" y="1357788"/>
        <a:ext cx="1981051" cy="181038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85F74A-3B70-44CE-AD6C-B52C8A0C23EA}">
      <dsp:nvSpPr>
        <dsp:cNvPr id="0" name=""/>
        <dsp:cNvSpPr/>
      </dsp:nvSpPr>
      <dsp:spPr>
        <a:xfrm>
          <a:off x="3390490" y="1712"/>
          <a:ext cx="1448618" cy="14486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Look at the table on the next slide. </a:t>
          </a:r>
          <a:endParaRPr lang="en-US" sz="1100" kern="1200" dirty="0"/>
        </a:p>
      </dsp:txBody>
      <dsp:txXfrm>
        <a:off x="3390490" y="1712"/>
        <a:ext cx="1448618" cy="1448618"/>
      </dsp:txXfrm>
    </dsp:sp>
    <dsp:sp modelId="{F161F97D-7D22-476C-AAB2-2ED8033EECFD}">
      <dsp:nvSpPr>
        <dsp:cNvPr id="0" name=""/>
        <dsp:cNvSpPr/>
      </dsp:nvSpPr>
      <dsp:spPr>
        <a:xfrm rot="2700000">
          <a:off x="4683473" y="1242357"/>
          <a:ext cx="384234" cy="488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2700000">
        <a:off x="4683473" y="1242357"/>
        <a:ext cx="384234" cy="488908"/>
      </dsp:txXfrm>
    </dsp:sp>
    <dsp:sp modelId="{67B3D11B-4D2E-4C1A-B5FC-09C788F29F85}">
      <dsp:nvSpPr>
        <dsp:cNvPr id="0" name=""/>
        <dsp:cNvSpPr/>
      </dsp:nvSpPr>
      <dsp:spPr>
        <a:xfrm>
          <a:off x="4927450" y="1538672"/>
          <a:ext cx="1448618" cy="14486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You’re probably familiar with most of these substances. </a:t>
          </a:r>
          <a:endParaRPr lang="en-US" sz="1100" kern="1200" dirty="0"/>
        </a:p>
      </dsp:txBody>
      <dsp:txXfrm>
        <a:off x="4927450" y="1538672"/>
        <a:ext cx="1448618" cy="1448618"/>
      </dsp:txXfrm>
    </dsp:sp>
    <dsp:sp modelId="{5C05C054-92AE-4ABD-82BE-6C8B4B496648}">
      <dsp:nvSpPr>
        <dsp:cNvPr id="0" name=""/>
        <dsp:cNvSpPr/>
      </dsp:nvSpPr>
      <dsp:spPr>
        <a:xfrm rot="8100000">
          <a:off x="4698852" y="2779317"/>
          <a:ext cx="384234" cy="488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8100000">
        <a:off x="4698852" y="2779317"/>
        <a:ext cx="384234" cy="488908"/>
      </dsp:txXfrm>
    </dsp:sp>
    <dsp:sp modelId="{BCBFB081-10A7-4F0B-AA8D-244073295DE7}">
      <dsp:nvSpPr>
        <dsp:cNvPr id="0" name=""/>
        <dsp:cNvSpPr/>
      </dsp:nvSpPr>
      <dsp:spPr>
        <a:xfrm>
          <a:off x="3390490" y="3075632"/>
          <a:ext cx="1448618" cy="14486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You’re probably also familiar with some of these changes.</a:t>
          </a:r>
          <a:endParaRPr lang="en-US" sz="1100" kern="1200" dirty="0"/>
        </a:p>
      </dsp:txBody>
      <dsp:txXfrm>
        <a:off x="3390490" y="3075632"/>
        <a:ext cx="1448618" cy="1448618"/>
      </dsp:txXfrm>
    </dsp:sp>
    <dsp:sp modelId="{2301BE67-9FA4-41AF-BC5E-49105771E32B}">
      <dsp:nvSpPr>
        <dsp:cNvPr id="0" name=""/>
        <dsp:cNvSpPr/>
      </dsp:nvSpPr>
      <dsp:spPr>
        <a:xfrm rot="13500000">
          <a:off x="3161892" y="2794696"/>
          <a:ext cx="384234" cy="488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3500000">
        <a:off x="3161892" y="2794696"/>
        <a:ext cx="384234" cy="488908"/>
      </dsp:txXfrm>
    </dsp:sp>
    <dsp:sp modelId="{E73FE297-686C-413C-B034-01F76FD66397}">
      <dsp:nvSpPr>
        <dsp:cNvPr id="0" name=""/>
        <dsp:cNvSpPr/>
      </dsp:nvSpPr>
      <dsp:spPr>
        <a:xfrm>
          <a:off x="1853530" y="1538672"/>
          <a:ext cx="1448618" cy="14486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Have you ever seen rusted iron or tarnished silver?</a:t>
          </a:r>
          <a:endParaRPr lang="en-US" sz="1100" kern="1200" dirty="0"/>
        </a:p>
      </dsp:txBody>
      <dsp:txXfrm>
        <a:off x="1853530" y="1538672"/>
        <a:ext cx="1448618" cy="1448618"/>
      </dsp:txXfrm>
    </dsp:sp>
    <dsp:sp modelId="{28F02BF2-8913-4B32-9073-6C174EF1F297}">
      <dsp:nvSpPr>
        <dsp:cNvPr id="0" name=""/>
        <dsp:cNvSpPr/>
      </dsp:nvSpPr>
      <dsp:spPr>
        <a:xfrm rot="18900000">
          <a:off x="3146513" y="1257736"/>
          <a:ext cx="384234" cy="488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8900000">
        <a:off x="3146513" y="1257736"/>
        <a:ext cx="384234" cy="48890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12C7D-7E69-4CFB-86DB-02F42CE700B4}">
      <dsp:nvSpPr>
        <dsp:cNvPr id="0" name=""/>
        <dsp:cNvSpPr/>
      </dsp:nvSpPr>
      <dsp:spPr>
        <a:xfrm>
          <a:off x="703" y="1910747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Chemical changes don’t make new matter.</a:t>
          </a:r>
          <a:endParaRPr lang="en-US" sz="900" kern="1200" dirty="0"/>
        </a:p>
      </dsp:txBody>
      <dsp:txXfrm>
        <a:off x="703" y="1910747"/>
        <a:ext cx="1408937" cy="704468"/>
      </dsp:txXfrm>
    </dsp:sp>
    <dsp:sp modelId="{A818291D-5B11-4B08-821F-810E7D9D1BD1}">
      <dsp:nvSpPr>
        <dsp:cNvPr id="0" name=""/>
        <dsp:cNvSpPr/>
      </dsp:nvSpPr>
      <dsp:spPr>
        <a:xfrm>
          <a:off x="1705517" y="1910747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They only make new products from the substances that react.</a:t>
          </a:r>
          <a:endParaRPr lang="en-US" sz="900" kern="1200" dirty="0"/>
        </a:p>
      </dsp:txBody>
      <dsp:txXfrm>
        <a:off x="1705517" y="1910747"/>
        <a:ext cx="1408937" cy="704468"/>
      </dsp:txXfrm>
    </dsp:sp>
    <dsp:sp modelId="{BC1ED0A6-FF4E-4ED9-BE3B-9E3FFC4B748F}">
      <dsp:nvSpPr>
        <dsp:cNvPr id="0" name=""/>
        <dsp:cNvSpPr/>
      </dsp:nvSpPr>
      <dsp:spPr>
        <a:xfrm>
          <a:off x="3410331" y="1910747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Ex: When you drop vinegar into baking soda, you saw bubbles</a:t>
          </a:r>
          <a:endParaRPr lang="en-US" sz="900" kern="1200" dirty="0"/>
        </a:p>
      </dsp:txBody>
      <dsp:txXfrm>
        <a:off x="3410331" y="1910747"/>
        <a:ext cx="1408937" cy="704468"/>
      </dsp:txXfrm>
    </dsp:sp>
    <dsp:sp modelId="{40F914D6-8CF7-4F96-A2EC-0520AAB2B195}">
      <dsp:nvSpPr>
        <dsp:cNvPr id="0" name=""/>
        <dsp:cNvSpPr/>
      </dsp:nvSpPr>
      <dsp:spPr>
        <a:xfrm>
          <a:off x="5115145" y="1910747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They were bubbles of carbon dioxide.</a:t>
          </a:r>
          <a:endParaRPr lang="en-US" sz="900" kern="1200" dirty="0"/>
        </a:p>
      </dsp:txBody>
      <dsp:txXfrm>
        <a:off x="5115145" y="1910747"/>
        <a:ext cx="1408937" cy="704468"/>
      </dsp:txXfrm>
    </dsp:sp>
    <dsp:sp modelId="{B796F978-5CD8-4A0C-AFDC-E962D7264E74}">
      <dsp:nvSpPr>
        <dsp:cNvPr id="0" name=""/>
        <dsp:cNvSpPr/>
      </dsp:nvSpPr>
      <dsp:spPr>
        <a:xfrm>
          <a:off x="6819959" y="1910747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 chemical reaction between the vinegar and the baking soda caused them.</a:t>
          </a:r>
          <a:endParaRPr lang="en-US" sz="900" kern="1200" dirty="0"/>
        </a:p>
      </dsp:txBody>
      <dsp:txXfrm>
        <a:off x="6819959" y="1910747"/>
        <a:ext cx="1408937" cy="704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B2C00-6279-49E7-AB44-EB6352C435BC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687B7-AC7B-4198-A461-5D3F35686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687B7-AC7B-4198-A461-5D3F356865A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FBB9EB-276C-47FA-A4DD-4B25A45D9B22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C595E1-40CB-4D8E-BFD7-1DB5D4ADB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FBB9EB-276C-47FA-A4DD-4B25A45D9B22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C595E1-40CB-4D8E-BFD7-1DB5D4ADB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FBB9EB-276C-47FA-A4DD-4B25A45D9B22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C595E1-40CB-4D8E-BFD7-1DB5D4ADB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FBB9EB-276C-47FA-A4DD-4B25A45D9B22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C595E1-40CB-4D8E-BFD7-1DB5D4ADB8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FBB9EB-276C-47FA-A4DD-4B25A45D9B22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C595E1-40CB-4D8E-BFD7-1DB5D4ADB8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FBB9EB-276C-47FA-A4DD-4B25A45D9B22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C595E1-40CB-4D8E-BFD7-1DB5D4ADB8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FBB9EB-276C-47FA-A4DD-4B25A45D9B22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C595E1-40CB-4D8E-BFD7-1DB5D4ADB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FBB9EB-276C-47FA-A4DD-4B25A45D9B22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C595E1-40CB-4D8E-BFD7-1DB5D4ADB8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FBB9EB-276C-47FA-A4DD-4B25A45D9B22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C595E1-40CB-4D8E-BFD7-1DB5D4ADB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2FBB9EB-276C-47FA-A4DD-4B25A45D9B22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C595E1-40CB-4D8E-BFD7-1DB5D4ADB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2FBB9EB-276C-47FA-A4DD-4B25A45D9B22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C595E1-40CB-4D8E-BFD7-1DB5D4ADB8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2FBB9EB-276C-47FA-A4DD-4B25A45D9B22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2C595E1-40CB-4D8E-BFD7-1DB5D4ADB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66kuhJkQCV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youtube.com/watch?v=qqqmFFCwd7k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core.fultonschools.org/Encore/Forms/WebFormEventGroupDetails.aspx?screenid=6027&amp;StudentID=163338&amp;ProgramID=2363&amp;EventGroupID=334076&amp;GridRedirect=1" TargetMode="External"/><Relationship Id="rId2" Type="http://schemas.openxmlformats.org/officeDocument/2006/relationships/hyperlink" Target="https://encore.fultonschools.org/Encore/Forms/WebFormDisplayBatchPrintDialog.aspx?634357019545413018=Now&amp;StudentID=127680&amp;ProgramID=2363&amp;FormLocation=77.PDF&amp;EventGroupID=335398&amp;ReferringScreenID=602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core.fultonschools.org/Encore/Forms/WebFormEventGroupDetails.aspx?screenid=6027&amp;StudentID=163338&amp;ProgramID=2363&amp;EventGroupID=334076&amp;GridRedirect=1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encore.fultonschools.org/Encore/Forms/WebFormEventGroupDetails.aspx?screenid=6027&amp;StudentID=163338&amp;ProgramID=2363&amp;EventGroupID=334076&amp;GridRedirect=1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ainpop.com/science/matterandchemistry/conservationofmass/preview.we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brainpop.com/science/matterandchemistry/propertychanges/preview.we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685800" y="2286000"/>
          <a:ext cx="7772400" cy="1829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685800" y="4038599"/>
          <a:ext cx="7772400" cy="1143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Picture 2" descr="http://farm4.static.flickr.com/3107/2506466771_11974bb687_b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33600" y="0"/>
            <a:ext cx="493395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Changes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www-k6.thinkcentral.com/content/hsp/science/hspscience/ga/gr5/se_9780153734175_/content/unitB/chapter3/16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57450" cy="3324226"/>
          </a:xfrm>
          <a:prstGeom prst="rect">
            <a:avLst/>
          </a:prstGeom>
          <a:noFill/>
        </p:spPr>
      </p:pic>
      <p:pic>
        <p:nvPicPr>
          <p:cNvPr id="31748" name="Picture 4" descr="https://www-k6.thinkcentral.com/content/hsp/science/hspscience/ga/gr5/se_9780153734175_/content/unitB/chapter3/161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150" y="0"/>
            <a:ext cx="4514850" cy="3324226"/>
          </a:xfrm>
          <a:prstGeom prst="rect">
            <a:avLst/>
          </a:prstGeom>
          <a:noFill/>
        </p:spPr>
      </p:pic>
      <p:pic>
        <p:nvPicPr>
          <p:cNvPr id="31750" name="Picture 6" descr="https://www-k6.thinkcentral.com/content/hsp/science/hspscience/ga/gr5/se_9780153734175_/content/unitB/chapter3/161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33774"/>
            <a:ext cx="4067175" cy="3324226"/>
          </a:xfrm>
          <a:prstGeom prst="rect">
            <a:avLst/>
          </a:prstGeom>
          <a:noFill/>
        </p:spPr>
      </p:pic>
      <p:pic>
        <p:nvPicPr>
          <p:cNvPr id="31752" name="Picture 8" descr="https://www-k6.thinkcentral.com/content/hsp/science/hspscience/ga/gr5/se_9780153734175_/content/unitB/chapter3/161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3533774"/>
            <a:ext cx="2905125" cy="33242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52400"/>
            <a:ext cx="243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Sulfur in the match head is what helps the match light quickly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43800" y="685800"/>
            <a:ext cx="1600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Silver reacts with sulfur to form tarnish. This helps you know that either sulfur or compounds that contain sulfur were in the air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8100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Iron reacts with oxygen in the presence </a:t>
            </a:r>
            <a:br>
              <a:rPr lang="en-US" sz="1200" b="1" dirty="0" smtClean="0"/>
            </a:br>
            <a:r>
              <a:rPr lang="en-US" sz="1200" b="1" dirty="0" smtClean="0"/>
              <a:t>of water to form rust.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35814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Sulfur reacts with oxygen to form sulfur dioxide. </a:t>
            </a:r>
            <a:r>
              <a:rPr lang="en-US" sz="1200" b="1" i="1" dirty="0" smtClean="0"/>
              <a:t>Reacts with oxygen</a:t>
            </a:r>
            <a:r>
              <a:rPr lang="en-US" sz="1200" b="1" dirty="0" smtClean="0"/>
              <a:t> often means that a substance burns</a:t>
            </a:r>
            <a:endParaRPr lang="en-US" sz="1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change is a chemical change.</a:t>
            </a:r>
          </a:p>
          <a:p>
            <a:r>
              <a:rPr lang="en-US" b="1" dirty="0" smtClean="0"/>
              <a:t>A chemical change</a:t>
            </a:r>
            <a:r>
              <a:rPr lang="en-US" dirty="0" smtClean="0"/>
              <a:t>: is a change that results in one or more new substances.</a:t>
            </a:r>
          </a:p>
          <a:p>
            <a:r>
              <a:rPr lang="en-US" dirty="0" smtClean="0"/>
              <a:t>Another term for this is called </a:t>
            </a:r>
            <a:r>
              <a:rPr lang="en-US" b="1" dirty="0" smtClean="0"/>
              <a:t>chemical reaction:</a:t>
            </a:r>
            <a:r>
              <a:rPr lang="en-US" dirty="0" smtClean="0"/>
              <a:t> the word react means goes through a chemical change.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Changes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know that an element is something made up of only one kind of atom.</a:t>
            </a:r>
          </a:p>
          <a:p>
            <a:r>
              <a:rPr lang="en-US" dirty="0" smtClean="0"/>
              <a:t>Since water is made up of hydrogen and oxygen atoms, it is not an element. </a:t>
            </a:r>
          </a:p>
          <a:p>
            <a:r>
              <a:rPr lang="en-US" dirty="0" smtClean="0"/>
              <a:t>It’s a compound. A compound: is a substance  made up of two or more different elements that have chemically combined.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Chemical Changes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is made up of two gases-oxygen and hydrogen. </a:t>
            </a:r>
          </a:p>
          <a:p>
            <a:r>
              <a:rPr lang="en-US" dirty="0" smtClean="0"/>
              <a:t>They react to form a liquid. </a:t>
            </a:r>
          </a:p>
          <a:p>
            <a:r>
              <a:rPr lang="en-US" dirty="0" smtClean="0"/>
              <a:t>It’s easy to see that a chemical change took place because water is a liquid, not a gas!</a:t>
            </a:r>
          </a:p>
          <a:p>
            <a:r>
              <a:rPr lang="en-US" dirty="0" smtClean="0"/>
              <a:t>There are clues to look for to help you know a chemical change took place.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Recognizing Chemical Changes</a:t>
            </a:r>
            <a:endParaRPr lang="en-US" dirty="0"/>
          </a:p>
        </p:txBody>
      </p:sp>
      <p:pic>
        <p:nvPicPr>
          <p:cNvPr id="7170" name="Picture 2" descr="http://www.cpe.rutgers.edu/images/w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6425" y="4093057"/>
            <a:ext cx="3457575" cy="2764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Gas bubbles form ex: when your pour hydrogen peroxide on a cut. </a:t>
            </a:r>
          </a:p>
          <a:p>
            <a:r>
              <a:rPr lang="en-US" dirty="0" smtClean="0"/>
              <a:t>A change in color may also tell you that a chemical change took place. </a:t>
            </a:r>
          </a:p>
          <a:p>
            <a:r>
              <a:rPr lang="en-US" dirty="0" smtClean="0"/>
              <a:t>Fireworks are a good example of this. </a:t>
            </a:r>
          </a:p>
          <a:p>
            <a:r>
              <a:rPr lang="en-US" dirty="0" smtClean="0"/>
              <a:t>When a smell occurs. </a:t>
            </a:r>
          </a:p>
          <a:p>
            <a:r>
              <a:rPr lang="en-US" dirty="0" smtClean="0"/>
              <a:t>Heat is given off.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Recognizing Chemical Changes</a:t>
            </a:r>
            <a:endParaRPr lang="en-US" dirty="0"/>
          </a:p>
        </p:txBody>
      </p:sp>
      <p:pic>
        <p:nvPicPr>
          <p:cNvPr id="6146" name="Picture 2" descr="http://indianapublicmedia.org/amomentofscience/files/2009/07/c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3132" y="4114800"/>
            <a:ext cx="4120868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www-k6.thinkcentral.com/content/hsp/science/hspscience/ga/gr5/se_9780153734175_/content/unitB/chapter3/16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3267075" cy="2428875"/>
          </a:xfrm>
          <a:prstGeom prst="rect">
            <a:avLst/>
          </a:prstGeom>
          <a:noFill/>
        </p:spPr>
      </p:pic>
      <p:pic>
        <p:nvPicPr>
          <p:cNvPr id="34820" name="Picture 4" descr="https://www-k6.thinkcentral.com/content/hsp/science/hspscience/ga/gr5/se_9780153734175_/content/unitB/chapter3/16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685800"/>
            <a:ext cx="3305175" cy="2552700"/>
          </a:xfrm>
          <a:prstGeom prst="rect">
            <a:avLst/>
          </a:prstGeom>
          <a:noFill/>
        </p:spPr>
      </p:pic>
      <p:pic>
        <p:nvPicPr>
          <p:cNvPr id="34822" name="Picture 6" descr="https://www-k6.thinkcentral.com/content/hsp/science/hspscience/ga/gr5/se_9780153734175_/content/unitB/chapter3/162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114800"/>
            <a:ext cx="3400425" cy="20097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32766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 bread dough is baked, it’s white or very pale tan.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32766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the bread is baked, its crust is dark brown. That’s because baking causes a chemical change.</a:t>
            </a:r>
            <a:endParaRPr lang="en-US" dirty="0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3657600" y="4900136"/>
            <a:ext cx="4038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</a:rPr>
              <a:t>The smell of eggs frying tells you that a chemical change is taking place. So does seeing the egg yolk change from a runny liquid to a solid.   </a:t>
            </a:r>
          </a:p>
        </p:txBody>
      </p:sp>
      <p:pic>
        <p:nvPicPr>
          <p:cNvPr id="34828" name="Picture 12" descr="https://www-k6.thinkcentral.com/content/hsp/science/hspscience/ga/gr5/se_9780153734175_/content/commonGrphx/photo_cap_arrow_rh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80613" y="-76200"/>
            <a:ext cx="142875" cy="14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1531620"/>
          <a:ext cx="6096000" cy="379476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30480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Clue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D4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Example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D87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Description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F8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Color Change</a:t>
                      </a:r>
                      <a:br>
                        <a:rPr lang="en-US"/>
                      </a:br>
                      <a:endParaRPr lang="en-US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E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Bread dough baking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9A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Changes from white to brown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3A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Smell</a:t>
                      </a:r>
                      <a:br>
                        <a:rPr lang="en-US"/>
                      </a:br>
                      <a:endParaRPr lang="en-US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E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Eggs rotting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9A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Gives off a terrible smell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3A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New Physical Property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E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Iron rusting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9A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Changes from hard and silvery to brittle and reddish brown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3A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Substance Given Off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E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Wood burning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9A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Smoke is released into the air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3A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Heat Given Off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E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Sulfur burning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9A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Fire is hot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3A5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106680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Clues to Chemical Changes</a:t>
            </a:r>
            <a:endParaRPr lang="en-US" sz="20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Chemical vs. Physical Change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67200" y="61722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Video Clips</a:t>
            </a:r>
            <a:endParaRPr lang="en-US" dirty="0"/>
          </a:p>
        </p:txBody>
      </p:sp>
      <p:pic>
        <p:nvPicPr>
          <p:cNvPr id="1026" name="Picture 2" descr="http://www.rjdposters.com/Content/Store/404239464-B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533400"/>
            <a:ext cx="4257483" cy="5638800"/>
          </a:xfrm>
          <a:prstGeom prst="rect">
            <a:avLst/>
          </a:prstGeom>
          <a:noFill/>
        </p:spPr>
      </p:pic>
      <p:pic>
        <p:nvPicPr>
          <p:cNvPr id="1028" name="Picture 4" descr="http://mysciencelessons.files.wordpress.com/2009/11/img_11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447800"/>
            <a:ext cx="41910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of Matter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Preview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Suppose you calculated the mass of the vinegar and the baking soda before you combined them. </a:t>
            </a:r>
          </a:p>
          <a:p>
            <a:r>
              <a:rPr lang="en-US" dirty="0" smtClean="0"/>
              <a:t>Suppose that after the reaction, you found the mass of the vinegar and the baking soda, plus the mass of the carbon dioxide gas. </a:t>
            </a:r>
          </a:p>
          <a:p>
            <a:r>
              <a:rPr lang="en-US" dirty="0" smtClean="0"/>
              <a:t>It takes some work to find the mass of a gas, but it can be done. </a:t>
            </a:r>
          </a:p>
          <a:p>
            <a:r>
              <a:rPr lang="en-US" dirty="0" smtClean="0"/>
              <a:t>You would get the same number for the 2 masses.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of Matter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www-k6.thinkcentral.com/content/hsp/science/hspscience/ga/gr5/se_9780153734175_/content/unitB/chapter3/16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057400"/>
            <a:ext cx="6972300" cy="4591051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981200" y="593687"/>
            <a:ext cx="56388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hlinkClick r:id="rId3"/>
              </a:rPr>
              <a:t>What happens to the mass of a glow stick when a chemical reaction causes it to light?   </a:t>
            </a: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hlinkClick r:id="rId3"/>
              </a:rPr>
              <a:t/>
            </a:r>
            <a:b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hlinkClick r:id="rId3"/>
              </a:rPr>
            </a:b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Verdana" pitchFamily="34" charset="0"/>
            </a:endParaRPr>
          </a:p>
        </p:txBody>
      </p:sp>
      <p:pic>
        <p:nvPicPr>
          <p:cNvPr id="36868" name="Picture 4" descr="https://www-k6.thinkcentral.com/content/hsp/science/hspscience/ga/gr5/se_9780153734175_/content/commonGrphx/photo_cap_arrow_dw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-152400"/>
            <a:ext cx="142875" cy="1428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24384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Nothing, it stays the same.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total mass of the products that form equals the total mass of the substances that react. </a:t>
            </a:r>
          </a:p>
          <a:p>
            <a:r>
              <a:rPr lang="en-US" dirty="0" smtClean="0"/>
              <a:t>This is called the law of conservation. </a:t>
            </a:r>
          </a:p>
          <a:p>
            <a:r>
              <a:rPr lang="en-US" dirty="0" smtClean="0"/>
              <a:t>When iron corrodes, it gains mass, so it might appear that the chemical change made more mass. </a:t>
            </a:r>
          </a:p>
          <a:p>
            <a:r>
              <a:rPr lang="en-US" dirty="0" smtClean="0"/>
              <a:t>But you must take into account the mass of the oxygen in the air combined with the iron to form the rust.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Conservation of Matter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you do, you find that the two amounts are the same. Matter is conserved. </a:t>
            </a:r>
          </a:p>
          <a:p>
            <a:r>
              <a:rPr lang="en-US" dirty="0" smtClean="0"/>
              <a:t>A marshmallow has less mass after it is burned than it did before. </a:t>
            </a:r>
          </a:p>
          <a:p>
            <a:r>
              <a:rPr lang="en-US" dirty="0" smtClean="0"/>
              <a:t>Was matter destroyed?</a:t>
            </a:r>
          </a:p>
          <a:p>
            <a:r>
              <a:rPr lang="en-US" dirty="0" smtClean="0"/>
              <a:t>No, it went into the air as water vapor and carbon dioxide gas.</a:t>
            </a:r>
          </a:p>
          <a:p>
            <a:r>
              <a:rPr lang="en-US" dirty="0" smtClean="0"/>
              <a:t> The mass of the burned marshmallow plus the mass of the gases is the same as the mass of the marshmallow before it was burned.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Conservation of Matter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Preview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1328"/>
            <a:ext cx="7010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How would you describe a pencil? You may say it is yellow, long, thin, and has 6 sides.</a:t>
            </a:r>
          </a:p>
          <a:p>
            <a:r>
              <a:rPr lang="en-US" dirty="0" smtClean="0"/>
              <a:t>All of these traits describe the pencil. </a:t>
            </a:r>
          </a:p>
          <a:p>
            <a:r>
              <a:rPr lang="en-US" dirty="0" smtClean="0"/>
              <a:t>Can you describe something in relation to another substance? Yes, you can. </a:t>
            </a:r>
          </a:p>
          <a:p>
            <a:r>
              <a:rPr lang="en-US" dirty="0" smtClean="0"/>
              <a:t>You can describe something by the way it can interact with other substances.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Chemical and Physical Properties</a:t>
            </a:r>
            <a:endParaRPr lang="en-US" dirty="0"/>
          </a:p>
        </p:txBody>
      </p:sp>
      <p:pic>
        <p:nvPicPr>
          <p:cNvPr id="15362" name="Picture 2" descr="http://patricpeake.files.wordpress.com/2009/12/penci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2700" y="4076700"/>
            <a:ext cx="2781300" cy="278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Chemical and Physical Properties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way is to describe it’s physical properties.</a:t>
            </a:r>
          </a:p>
          <a:p>
            <a:r>
              <a:rPr lang="en-US" dirty="0" smtClean="0"/>
              <a:t>Physical properties: are traits that involve a substance by itself.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Properties</a:t>
            </a:r>
            <a:endParaRPr lang="en-US" dirty="0"/>
          </a:p>
        </p:txBody>
      </p:sp>
      <p:pic>
        <p:nvPicPr>
          <p:cNvPr id="13314" name="Picture 2" descr="http://www.chicagoweightcontrol.com/images/pane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3629025" cy="2652889"/>
          </a:xfrm>
          <a:prstGeom prst="rect">
            <a:avLst/>
          </a:prstGeom>
          <a:noFill/>
        </p:spPr>
      </p:pic>
      <p:pic>
        <p:nvPicPr>
          <p:cNvPr id="13316" name="Picture 4" descr="http://www.nlm.nih.gov/medlineplus/ency/images/ency/fullsize/17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724399"/>
            <a:ext cx="2667000" cy="2133601"/>
          </a:xfrm>
          <a:prstGeom prst="rect">
            <a:avLst/>
          </a:prstGeom>
          <a:noFill/>
        </p:spPr>
      </p:pic>
      <p:pic>
        <p:nvPicPr>
          <p:cNvPr id="13318" name="Picture 6" descr="http://www.tigercolor.com/color-lab/color-theory/images/color-wheel-30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038600"/>
            <a:ext cx="21336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/>
          <a:lstStyle/>
          <a:p>
            <a:r>
              <a:rPr lang="en-US" dirty="0" smtClean="0"/>
              <a:t>Another way to describe a substance is by describing its chemical properties.</a:t>
            </a:r>
          </a:p>
          <a:p>
            <a:r>
              <a:rPr lang="en-US" dirty="0" smtClean="0"/>
              <a:t>Chemical properties: are properties that involve how a substance interacts with other substances.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Properties</a:t>
            </a:r>
            <a:endParaRPr lang="en-US" dirty="0"/>
          </a:p>
        </p:txBody>
      </p:sp>
      <p:pic>
        <p:nvPicPr>
          <p:cNvPr id="12290" name="Picture 2" descr="http://static.howstuffworks.com/gif/science-projects-for-kids-chemical-reaction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095624"/>
            <a:ext cx="3810000" cy="3762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Changes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0" y="152399"/>
          <a:ext cx="8686800" cy="6705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95600"/>
                <a:gridCol w="2895600"/>
                <a:gridCol w="2895600"/>
              </a:tblGrid>
              <a:tr h="46251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Properties of Matter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Physical</a:t>
                      </a:r>
                      <a:r>
                        <a:rPr lang="en-US" sz="1400" baseline="0" dirty="0" smtClean="0"/>
                        <a:t> Properties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Chemical</a:t>
                      </a:r>
                      <a:r>
                        <a:rPr lang="en-US" sz="1400" baseline="0" dirty="0" smtClean="0"/>
                        <a:t> Properties</a:t>
                      </a:r>
                      <a:endParaRPr lang="en-US" sz="1400" dirty="0"/>
                    </a:p>
                  </a:txBody>
                  <a:tcPr/>
                </a:tc>
              </a:tr>
              <a:tr h="154916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• colorless 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• odorless 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• liquid at room temperature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• boils at 100˚C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• melts at 0˚C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• made up of hydrogen and oxygen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• many substances dissolve easily in it</a:t>
                      </a:r>
                      <a:endParaRPr lang="en-US" sz="1400" dirty="0"/>
                    </a:p>
                  </a:txBody>
                  <a:tcPr/>
                </a:tc>
              </a:tr>
              <a:tr h="12192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• shiny 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• soft 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• silver in color 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• boils at 2163˚C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• melts at 962˚C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• does not react with many other substances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• does not react with air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• reacts with ozone or sulfur to form tarnish</a:t>
                      </a:r>
                      <a:endParaRPr lang="en-US" sz="1400" dirty="0"/>
                    </a:p>
                  </a:txBody>
                  <a:tcPr/>
                </a:tc>
              </a:tr>
              <a:tr h="16764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• shiny 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• hard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• grayish silver in color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• boils at 2861˚C 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• melts at 1538˚C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• reacts with many substances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• reacts with oxygen to form minerals hematite and magnetite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• reacts with oxygen and water to form rust</a:t>
                      </a:r>
                      <a:endParaRPr lang="en-US" sz="1400" dirty="0"/>
                    </a:p>
                  </a:txBody>
                  <a:tcPr/>
                </a:tc>
              </a:tr>
              <a:tr h="151291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• dull 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• brittle 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• yellow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• boils at 445˚C 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• melts at 115˚C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• reacts with any liquid element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• reacts with any solid element except gold and platinum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• reacts with oxygen to form sulfur dioxide, a form of air pollution</a:t>
                      </a:r>
                      <a:br>
                        <a:rPr lang="en-US" sz="1400" dirty="0" smtClean="0"/>
                      </a:b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51" name="Picture 27" descr="https://www-k6.thinkcentral.com/content/hsp/science/hspscience/ga/gr5/se_9780153734175_/content/unitB/chapter3/158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3400"/>
            <a:ext cx="2030625" cy="1295400"/>
          </a:xfrm>
          <a:prstGeom prst="rect">
            <a:avLst/>
          </a:prstGeom>
          <a:noFill/>
        </p:spPr>
      </p:pic>
      <p:pic>
        <p:nvPicPr>
          <p:cNvPr id="1053" name="Picture 29" descr="https://www-k6.thinkcentral.com/content/hsp/science/hspscience/ga/gr5/se_9780153734175_/content/unitB/chapter3/158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209800"/>
            <a:ext cx="1828800" cy="997527"/>
          </a:xfrm>
          <a:prstGeom prst="rect">
            <a:avLst/>
          </a:prstGeom>
          <a:noFill/>
        </p:spPr>
      </p:pic>
      <p:pic>
        <p:nvPicPr>
          <p:cNvPr id="1055" name="Picture 31" descr="https://www-k6.thinkcentral.com/content/hsp/science/hspscience/ga/gr5/se_9780153734175_/content/unitB/chapter3/158c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657600"/>
            <a:ext cx="2303318" cy="1066801"/>
          </a:xfrm>
          <a:prstGeom prst="rect">
            <a:avLst/>
          </a:prstGeom>
          <a:noFill/>
        </p:spPr>
      </p:pic>
      <p:pic>
        <p:nvPicPr>
          <p:cNvPr id="1057" name="Picture 33" descr="https://www-k6.thinkcentral.com/content/hsp/science/hspscience/ga/gr5/se_9780153734175_/content/unitB/chapter3/158d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5334000"/>
            <a:ext cx="1981962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471</TotalTime>
  <Words>1132</Words>
  <Application>Microsoft Office PowerPoint</Application>
  <PresentationFormat>On-screen Show (4:3)</PresentationFormat>
  <Paragraphs>120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Slide 1</vt:lpstr>
      <vt:lpstr>Vocabulary Preview</vt:lpstr>
      <vt:lpstr>Vocabulary Preview</vt:lpstr>
      <vt:lpstr>Chemical and Physical Properties</vt:lpstr>
      <vt:lpstr>Chemical and Physical Properties</vt:lpstr>
      <vt:lpstr>Physical Properties</vt:lpstr>
      <vt:lpstr>Chemical Properties</vt:lpstr>
      <vt:lpstr>Chemical Changes</vt:lpstr>
      <vt:lpstr>Slide 9</vt:lpstr>
      <vt:lpstr>Chemical Changes</vt:lpstr>
      <vt:lpstr>Slide 11</vt:lpstr>
      <vt:lpstr>Chemical Changes</vt:lpstr>
      <vt:lpstr>Chemical Changes</vt:lpstr>
      <vt:lpstr>Recognizing Chemical Changes</vt:lpstr>
      <vt:lpstr>Recognizing Chemical Changes</vt:lpstr>
      <vt:lpstr>Slide 16</vt:lpstr>
      <vt:lpstr>Slide 17</vt:lpstr>
      <vt:lpstr>Slide 18</vt:lpstr>
      <vt:lpstr>Conservation of Matter</vt:lpstr>
      <vt:lpstr>Conservation of Matter</vt:lpstr>
      <vt:lpstr>Slide 21</vt:lpstr>
      <vt:lpstr>Conservation of Matter</vt:lpstr>
      <vt:lpstr>Conservation of Matter</vt:lpstr>
    </vt:vector>
  </TitlesOfParts>
  <Company>FCSS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Changes in Matter</dc:title>
  <dc:creator>morank</dc:creator>
  <cp:lastModifiedBy>morank</cp:lastModifiedBy>
  <cp:revision>47</cp:revision>
  <dcterms:created xsi:type="dcterms:W3CDTF">2011-03-08T13:34:24Z</dcterms:created>
  <dcterms:modified xsi:type="dcterms:W3CDTF">2011-03-14T16:50:02Z</dcterms:modified>
</cp:coreProperties>
</file>