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29"/>
  </p:handoutMasterIdLst>
  <p:sldIdLst>
    <p:sldId id="280" r:id="rId2"/>
    <p:sldId id="256" r:id="rId3"/>
    <p:sldId id="257" r:id="rId4"/>
    <p:sldId id="260" r:id="rId5"/>
    <p:sldId id="261" r:id="rId6"/>
    <p:sldId id="262" r:id="rId7"/>
    <p:sldId id="264" r:id="rId8"/>
    <p:sldId id="263" r:id="rId9"/>
    <p:sldId id="266" r:id="rId10"/>
    <p:sldId id="267" r:id="rId11"/>
    <p:sldId id="268" r:id="rId12"/>
    <p:sldId id="273" r:id="rId13"/>
    <p:sldId id="272" r:id="rId14"/>
    <p:sldId id="271" r:id="rId15"/>
    <p:sldId id="274" r:id="rId16"/>
    <p:sldId id="270" r:id="rId17"/>
    <p:sldId id="269" r:id="rId18"/>
    <p:sldId id="275" r:id="rId19"/>
    <p:sldId id="276" r:id="rId20"/>
    <p:sldId id="277" r:id="rId21"/>
    <p:sldId id="278" r:id="rId22"/>
    <p:sldId id="279" r:id="rId23"/>
    <p:sldId id="281" r:id="rId24"/>
    <p:sldId id="285" r:id="rId25"/>
    <p:sldId id="282" r:id="rId26"/>
    <p:sldId id="283" r:id="rId27"/>
    <p:sldId id="284" r:id="rId28"/>
  </p:sldIdLst>
  <p:sldSz cx="9144000" cy="6858000" type="screen4x3"/>
  <p:notesSz cx="6858000" cy="9144000"/>
  <p:custShowLst>
    <p:custShow name="(1.1)" id="0">
      <p:sldLst>
        <p:sld r:id="rId4"/>
      </p:sldLst>
    </p:custShow>
  </p:custShow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99"/>
    <a:srgbClr val="33CCFF"/>
    <a:srgbClr val="FFFF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1" autoAdjust="0"/>
    <p:restoredTop sz="94660"/>
  </p:normalViewPr>
  <p:slideViewPr>
    <p:cSldViewPr>
      <p:cViewPr varScale="1">
        <p:scale>
          <a:sx n="41" d="100"/>
          <a:sy n="41" d="100"/>
        </p:scale>
        <p:origin x="1308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35D6D88-5358-41A4-920E-5698C0A7D8E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1487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E6CFEE-9726-468B-9977-F7D2A65ADA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42496-F357-485C-A8CA-8E068E88C1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0606D-C84E-4F6B-937D-703BD5240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ED279-436A-48ED-81C0-1903B30E45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125F6-D94D-4397-84FE-AFF770D2B3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914E6-97A9-443A-96F5-417F5E5C93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7EDEC3-8C20-440D-8516-660ED31FA4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9E9E1-F187-49F7-B910-61B4282BFD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CFE5C-D8D1-4023-AF5C-774BE9D94E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8629F-1A50-4E21-B331-71AE84224D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84310-4421-4105-97EE-BC0E75F433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09B60A-5DAD-42BE-97EE-CEC635227CD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13.xml"/><Relationship Id="rId18" Type="http://schemas.openxmlformats.org/officeDocument/2006/relationships/audio" Target="../media/audio1.wav"/><Relationship Id="rId26" Type="http://schemas.openxmlformats.org/officeDocument/2006/relationships/slide" Target="slide26.xml"/><Relationship Id="rId3" Type="http://schemas.openxmlformats.org/officeDocument/2006/relationships/slide" Target="slide4.xml"/><Relationship Id="rId21" Type="http://schemas.openxmlformats.org/officeDocument/2006/relationships/slide" Target="slide21.xml"/><Relationship Id="rId7" Type="http://schemas.openxmlformats.org/officeDocument/2006/relationships/slide" Target="slide16.xml"/><Relationship Id="rId12" Type="http://schemas.openxmlformats.org/officeDocument/2006/relationships/slide" Target="slide12.xml"/><Relationship Id="rId17" Type="http://schemas.openxmlformats.org/officeDocument/2006/relationships/slide" Target="slide6.xml"/><Relationship Id="rId25" Type="http://schemas.openxmlformats.org/officeDocument/2006/relationships/slide" Target="slide25.xml"/><Relationship Id="rId2" Type="http://schemas.openxmlformats.org/officeDocument/2006/relationships/slide" Target="slide8.xml"/><Relationship Id="rId16" Type="http://schemas.openxmlformats.org/officeDocument/2006/relationships/slide" Target="slide7.xml"/><Relationship Id="rId20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5.xml"/><Relationship Id="rId11" Type="http://schemas.openxmlformats.org/officeDocument/2006/relationships/slide" Target="slide11.xml"/><Relationship Id="rId24" Type="http://schemas.openxmlformats.org/officeDocument/2006/relationships/slide" Target="slide24.xml"/><Relationship Id="rId5" Type="http://schemas.openxmlformats.org/officeDocument/2006/relationships/slide" Target="slide10.xml"/><Relationship Id="rId15" Type="http://schemas.openxmlformats.org/officeDocument/2006/relationships/slide" Target="slide17.xml"/><Relationship Id="rId23" Type="http://schemas.openxmlformats.org/officeDocument/2006/relationships/slide" Target="slide23.xml"/><Relationship Id="rId10" Type="http://schemas.openxmlformats.org/officeDocument/2006/relationships/slide" Target="slide3.xml"/><Relationship Id="rId19" Type="http://schemas.openxmlformats.org/officeDocument/2006/relationships/slide" Target="slide19.xml"/><Relationship Id="rId4" Type="http://schemas.openxmlformats.org/officeDocument/2006/relationships/slide" Target="slide5.xml"/><Relationship Id="rId9" Type="http://schemas.openxmlformats.org/officeDocument/2006/relationships/slide" Target="slide18.xml"/><Relationship Id="rId14" Type="http://schemas.openxmlformats.org/officeDocument/2006/relationships/slide" Target="slide9.xml"/><Relationship Id="rId22" Type="http://schemas.openxmlformats.org/officeDocument/2006/relationships/slide" Target="slide22.xml"/><Relationship Id="rId27" Type="http://schemas.openxmlformats.org/officeDocument/2006/relationships/slide" Target="slide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4724400"/>
            <a:ext cx="6400800" cy="1752600"/>
          </a:xfrm>
        </p:spPr>
        <p:txBody>
          <a:bodyPr/>
          <a:lstStyle/>
          <a:p>
            <a:r>
              <a:rPr lang="en-US" dirty="0"/>
              <a:t>Hosted</a:t>
            </a:r>
          </a:p>
          <a:p>
            <a:r>
              <a:rPr lang="en-US" dirty="0"/>
              <a:t>by</a:t>
            </a:r>
          </a:p>
          <a:p>
            <a:r>
              <a:rPr lang="en-US" dirty="0"/>
              <a:t>Mrs. Dibert</a:t>
            </a:r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676400" y="838200"/>
            <a:ext cx="5867400" cy="3276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9933"/>
                    </a:gs>
                    <a:gs pos="100000">
                      <a:srgbClr val="FFFFCC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/>
                  </a:outerShdw>
                </a:effectLst>
                <a:latin typeface="Impact"/>
              </a:rPr>
              <a:t>Jeopardy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732667" y="607367"/>
            <a:ext cx="16786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Civil Rights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2,4</a:t>
            </a:r>
          </a:p>
        </p:txBody>
      </p:sp>
      <p:sp>
        <p:nvSpPr>
          <p:cNvPr id="1638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838200" y="11430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/>
              <a:t>What happened to JFK on</a:t>
            </a:r>
          </a:p>
          <a:p>
            <a:r>
              <a:rPr lang="en-US" sz="4000" b="1" dirty="0"/>
              <a:t> Nov. 22, 1963 while riding</a:t>
            </a:r>
          </a:p>
          <a:p>
            <a:r>
              <a:rPr lang="en-US" sz="4000" b="1" dirty="0"/>
              <a:t> in his convertible in a</a:t>
            </a:r>
          </a:p>
          <a:p>
            <a:r>
              <a:rPr lang="en-US" sz="4000" b="1" dirty="0"/>
              <a:t> parade in Texas?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90600" y="1524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He was assassinated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91400" y="5943600"/>
            <a:ext cx="17526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3,1</a:t>
            </a:r>
          </a:p>
        </p:txBody>
      </p:sp>
      <p:sp>
        <p:nvSpPr>
          <p:cNvPr id="1741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990600" y="11430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This act, passed by Lyndon B. </a:t>
            </a:r>
          </a:p>
          <a:p>
            <a:r>
              <a:rPr lang="en-US" sz="4000" dirty="0"/>
              <a:t>Johnson, banned discrimination </a:t>
            </a:r>
          </a:p>
          <a:p>
            <a:r>
              <a:rPr lang="en-US" sz="4000" dirty="0"/>
              <a:t>because of race, religion, or</a:t>
            </a:r>
          </a:p>
          <a:p>
            <a:r>
              <a:rPr lang="en-US" sz="4000" dirty="0"/>
              <a:t> gender. It also outlawed</a:t>
            </a:r>
          </a:p>
          <a:p>
            <a:r>
              <a:rPr lang="en-US" sz="4000" dirty="0"/>
              <a:t> segregation of public places </a:t>
            </a:r>
          </a:p>
          <a:p>
            <a:r>
              <a:rPr lang="en-US" sz="4000" dirty="0"/>
              <a:t>and enforced school integration. </a:t>
            </a:r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990600" y="300335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Civil Rights Act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543800" y="6172200"/>
            <a:ext cx="1600200" cy="685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3,2</a:t>
            </a:r>
          </a:p>
        </p:txBody>
      </p:sp>
      <p:sp>
        <p:nvSpPr>
          <p:cNvPr id="2253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66800" y="3048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Thurgood Marshall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90600" y="12954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I was the attorney on the</a:t>
            </a:r>
          </a:p>
          <a:p>
            <a:r>
              <a:rPr lang="en-US" sz="4000" dirty="0"/>
              <a:t> Brown v. BOE court case</a:t>
            </a:r>
          </a:p>
          <a:p>
            <a:r>
              <a:rPr lang="en-US" sz="4000" dirty="0"/>
              <a:t> and I later became the first</a:t>
            </a:r>
          </a:p>
          <a:p>
            <a:r>
              <a:rPr lang="en-US" sz="4000" dirty="0"/>
              <a:t> African American Supreme </a:t>
            </a:r>
          </a:p>
          <a:p>
            <a:r>
              <a:rPr lang="en-US" sz="4000" dirty="0"/>
              <a:t>Court justice.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867400"/>
            <a:ext cx="1905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dirty="0"/>
              <a:t>3,3</a:t>
            </a:r>
          </a:p>
        </p:txBody>
      </p:sp>
      <p:sp>
        <p:nvSpPr>
          <p:cNvPr id="2150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990600" y="2286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/>
              <a:t>March on Washington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90600" y="685800"/>
            <a:ext cx="7239000" cy="52578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 dirty="0"/>
          </a:p>
          <a:p>
            <a:r>
              <a:rPr lang="en-US" sz="4000" dirty="0"/>
              <a:t>The goal of this event</a:t>
            </a:r>
          </a:p>
          <a:p>
            <a:r>
              <a:rPr lang="en-US" sz="4000" dirty="0"/>
              <a:t> was to end segregation and</a:t>
            </a:r>
          </a:p>
          <a:p>
            <a:r>
              <a:rPr lang="en-US" sz="4000" dirty="0"/>
              <a:t> gain fair wages and employment.</a:t>
            </a:r>
          </a:p>
          <a:p>
            <a:r>
              <a:rPr lang="en-US" sz="4000" dirty="0"/>
              <a:t> This is where MLK </a:t>
            </a:r>
            <a:r>
              <a:rPr lang="en-US" sz="4000" dirty="0" err="1"/>
              <a:t>jr.</a:t>
            </a:r>
            <a:endParaRPr lang="en-US" sz="4000" dirty="0"/>
          </a:p>
          <a:p>
            <a:r>
              <a:rPr lang="en-US" sz="4000" dirty="0"/>
              <a:t> gave his famous “I Have a</a:t>
            </a:r>
          </a:p>
          <a:p>
            <a:r>
              <a:rPr lang="en-US" sz="4000" dirty="0"/>
              <a:t> Dream” speech. This led to the </a:t>
            </a:r>
          </a:p>
          <a:p>
            <a:r>
              <a:rPr lang="en-US" sz="4000" dirty="0"/>
              <a:t>Civil Rights Act of 1964 being </a:t>
            </a:r>
          </a:p>
          <a:p>
            <a:r>
              <a:rPr lang="en-US" sz="4000" dirty="0"/>
              <a:t>passed. </a:t>
            </a:r>
            <a:endParaRPr lang="en-US" sz="32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791200"/>
            <a:ext cx="19050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3,4</a:t>
            </a:r>
          </a:p>
        </p:txBody>
      </p:sp>
      <p:sp>
        <p:nvSpPr>
          <p:cNvPr id="2048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486" name="AutoShape 6"/>
          <p:cNvSpPr>
            <a:spLocks noChangeArrowheads="1"/>
          </p:cNvSpPr>
          <p:nvPr/>
        </p:nvSpPr>
        <p:spPr bwMode="auto">
          <a:xfrm>
            <a:off x="838200" y="14478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What was the result of the three </a:t>
            </a:r>
          </a:p>
          <a:p>
            <a:r>
              <a:rPr lang="en-US" sz="4000" dirty="0"/>
              <a:t>assassinations in the 1960s?</a:t>
            </a:r>
          </a:p>
        </p:txBody>
      </p: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838200" y="304800"/>
            <a:ext cx="7162800" cy="40011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The nation was shocked and wanted a return to law and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8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5867400"/>
            <a:ext cx="1524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4,1</a:t>
            </a:r>
          </a:p>
        </p:txBody>
      </p:sp>
      <p:sp>
        <p:nvSpPr>
          <p:cNvPr id="2355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648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AutoShape 6"/>
          <p:cNvSpPr>
            <a:spLocks noChangeArrowheads="1"/>
          </p:cNvSpPr>
          <p:nvPr/>
        </p:nvSpPr>
        <p:spPr bwMode="auto">
          <a:xfrm>
            <a:off x="990600" y="11430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In this famous court case, the</a:t>
            </a:r>
          </a:p>
          <a:p>
            <a:r>
              <a:rPr lang="en-US" sz="4000" dirty="0"/>
              <a:t> Supreme Court made it so </a:t>
            </a:r>
          </a:p>
          <a:p>
            <a:r>
              <a:rPr lang="en-US" sz="4000" dirty="0"/>
              <a:t>segregation in public schools</a:t>
            </a:r>
          </a:p>
          <a:p>
            <a:r>
              <a:rPr lang="en-US" sz="4000" dirty="0"/>
              <a:t> was illegal. </a:t>
            </a: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990600" y="152400"/>
            <a:ext cx="70866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Brown v. BOE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467600" y="6019800"/>
            <a:ext cx="16764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4,2</a:t>
            </a:r>
          </a:p>
        </p:txBody>
      </p:sp>
      <p:sp>
        <p:nvSpPr>
          <p:cNvPr id="1946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1066800" y="3048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Martin Luther King, Jr.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140941" y="1335732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This person was assassinated on a </a:t>
            </a:r>
          </a:p>
          <a:p>
            <a:r>
              <a:rPr lang="en-US" sz="4000" dirty="0"/>
              <a:t>Motel room balcony. His</a:t>
            </a:r>
          </a:p>
          <a:p>
            <a:r>
              <a:rPr lang="en-US" sz="4000" dirty="0"/>
              <a:t> death led to riots all</a:t>
            </a:r>
          </a:p>
          <a:p>
            <a:r>
              <a:rPr lang="en-US" sz="4000" dirty="0"/>
              <a:t> over the country. </a:t>
            </a:r>
          </a:p>
          <a:p>
            <a:endParaRPr lang="en-US" sz="40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3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20000" y="5867400"/>
            <a:ext cx="15240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4,3</a:t>
            </a:r>
          </a:p>
        </p:txBody>
      </p:sp>
      <p:sp>
        <p:nvSpPr>
          <p:cNvPr id="1843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3434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Cesar Chavez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66800" y="838200"/>
            <a:ext cx="7239000" cy="50292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3200" dirty="0"/>
              <a:t>This person worked to improve</a:t>
            </a:r>
          </a:p>
          <a:p>
            <a:r>
              <a:rPr lang="en-US" sz="3200" dirty="0"/>
              <a:t> rights and working conditions for</a:t>
            </a:r>
          </a:p>
          <a:p>
            <a:r>
              <a:rPr lang="en-US" sz="3200" dirty="0"/>
              <a:t> migrant farm workers and started</a:t>
            </a:r>
          </a:p>
          <a:p>
            <a:r>
              <a:rPr lang="en-US" sz="3200" dirty="0"/>
              <a:t> a grape boycott.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934200" y="5867400"/>
            <a:ext cx="2209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4,4</a:t>
            </a:r>
          </a:p>
        </p:txBody>
      </p:sp>
      <p:sp>
        <p:nvSpPr>
          <p:cNvPr id="24580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572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582" name="AutoShape 6"/>
          <p:cNvSpPr>
            <a:spLocks noChangeArrowheads="1"/>
          </p:cNvSpPr>
          <p:nvPr/>
        </p:nvSpPr>
        <p:spPr bwMode="auto">
          <a:xfrm>
            <a:off x="914400" y="12192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This changed the way Americans</a:t>
            </a:r>
          </a:p>
          <a:p>
            <a:r>
              <a:rPr lang="en-US" sz="4000" dirty="0"/>
              <a:t> saw themselves and the world</a:t>
            </a:r>
          </a:p>
          <a:p>
            <a:r>
              <a:rPr lang="en-US" sz="4000" dirty="0"/>
              <a:t> because it brought the world right</a:t>
            </a:r>
          </a:p>
          <a:p>
            <a:r>
              <a:rPr lang="en-US" sz="4000" dirty="0"/>
              <a:t> into their living rooms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Television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91400" y="6096000"/>
            <a:ext cx="17526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5,1</a:t>
            </a:r>
          </a:p>
        </p:txBody>
      </p:sp>
      <p:sp>
        <p:nvSpPr>
          <p:cNvPr id="2560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990600" y="1221433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This president signed the</a:t>
            </a:r>
          </a:p>
          <a:p>
            <a:r>
              <a:rPr lang="en-US" sz="4000" dirty="0"/>
              <a:t> Civil Rights Act and the</a:t>
            </a:r>
          </a:p>
          <a:p>
            <a:r>
              <a:rPr lang="en-US" sz="4000" dirty="0"/>
              <a:t> Voting Rights Act into law</a:t>
            </a:r>
          </a:p>
          <a:p>
            <a:r>
              <a:rPr lang="en-US" sz="4000" dirty="0"/>
              <a:t> to continue JFK’s legacy. </a:t>
            </a: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990600" y="228600"/>
            <a:ext cx="70866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Lyndon B. Johnson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33CCFF"/>
            </a:gs>
            <a:gs pos="100000">
              <a:srgbClr val="175E76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1143000"/>
            <a:ext cx="1371600" cy="9144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3" action="ppaction://hlinksldjump"/>
              </a:rPr>
              <a:t>100</a:t>
            </a:r>
            <a:endParaRPr lang="en-US" b="1"/>
          </a:p>
        </p:txBody>
      </p:sp>
      <p:sp>
        <p:nvSpPr>
          <p:cNvPr id="20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1143000"/>
            <a:ext cx="13716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4" action="ppaction://hlinksldjump"/>
              </a:rPr>
              <a:t>100</a:t>
            </a:r>
            <a:endParaRPr lang="en-US" b="1">
              <a:hlinkClick r:id="rId4" action="ppaction://hlinksldjump"/>
            </a:endParaRPr>
          </a:p>
        </p:txBody>
      </p:sp>
      <p:sp>
        <p:nvSpPr>
          <p:cNvPr id="2056" name="AutoShape 8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2286000"/>
            <a:ext cx="1371600" cy="9144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2" action="ppaction://hlinksldjump"/>
              </a:rPr>
              <a:t>200</a:t>
            </a:r>
            <a:endParaRPr lang="en-US" b="1"/>
          </a:p>
        </p:txBody>
      </p:sp>
      <p:sp>
        <p:nvSpPr>
          <p:cNvPr id="2058" name="AutoShape 10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2209800"/>
            <a:ext cx="1371600" cy="9144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5" action="ppaction://hlinksldjump"/>
              </a:rPr>
              <a:t>200</a:t>
            </a:r>
            <a:endParaRPr lang="en-US" b="1"/>
          </a:p>
        </p:txBody>
      </p:sp>
      <p:sp>
        <p:nvSpPr>
          <p:cNvPr id="2060" name="AutoShape 12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4495800"/>
            <a:ext cx="1371600" cy="9144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6" action="ppaction://hlinksldjump"/>
              </a:rPr>
              <a:t>400</a:t>
            </a:r>
            <a:endParaRPr lang="en-US" b="1"/>
          </a:p>
        </p:txBody>
      </p:sp>
      <p:sp>
        <p:nvSpPr>
          <p:cNvPr id="2062" name="AutoShape 14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4495800"/>
            <a:ext cx="1371600" cy="9144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7" action="ppaction://hlinksldjump"/>
              </a:rPr>
              <a:t>400</a:t>
            </a:r>
            <a:endParaRPr lang="en-US" b="1" dirty="0"/>
          </a:p>
        </p:txBody>
      </p:sp>
      <p:sp>
        <p:nvSpPr>
          <p:cNvPr id="2064" name="AutoShape 1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3352800"/>
            <a:ext cx="1371600" cy="9144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8" action="ppaction://hlinksldjump"/>
              </a:rPr>
              <a:t>300</a:t>
            </a:r>
            <a:endParaRPr lang="en-US" b="1"/>
          </a:p>
        </p:txBody>
      </p:sp>
      <p:sp>
        <p:nvSpPr>
          <p:cNvPr id="2066" name="AutoShape 18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4495800"/>
            <a:ext cx="1371600" cy="9144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9" action="ppaction://hlinksldjump"/>
              </a:rPr>
              <a:t>400</a:t>
            </a:r>
            <a:endParaRPr lang="en-US" b="1"/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228600" y="228600"/>
            <a:ext cx="1600200" cy="400110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Laws</a:t>
            </a:r>
            <a:endParaRPr lang="en-US" sz="2000" dirty="0"/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1905000" y="152400"/>
            <a:ext cx="1752600" cy="646331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Important People</a:t>
            </a:r>
            <a:endParaRPr lang="en-US" sz="1800" dirty="0"/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3886200" y="152400"/>
            <a:ext cx="1600200" cy="707886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/>
              <a:t>Civil Rights Events</a:t>
            </a:r>
          </a:p>
        </p:txBody>
      </p:sp>
      <p:sp>
        <p:nvSpPr>
          <p:cNvPr id="2074" name="Text Box 26"/>
          <p:cNvSpPr txBox="1">
            <a:spLocks noChangeArrowheads="1"/>
          </p:cNvSpPr>
          <p:nvPr/>
        </p:nvSpPr>
        <p:spPr bwMode="auto">
          <a:xfrm>
            <a:off x="7239000" y="228600"/>
            <a:ext cx="1219200" cy="369332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/>
              <a:t>Other</a:t>
            </a:r>
          </a:p>
        </p:txBody>
      </p:sp>
      <p:sp>
        <p:nvSpPr>
          <p:cNvPr id="2075" name="AutoShape 2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1143000"/>
            <a:ext cx="1371600" cy="9144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76" name="AutoShape 2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3352800"/>
            <a:ext cx="1371600" cy="9144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11" action="ppaction://hlinksldjump"/>
              </a:rPr>
              <a:t>300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78" name="AutoShape 30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057400" y="3429000"/>
            <a:ext cx="1371600" cy="9144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12" action="ppaction://hlinksldjump"/>
              </a:rPr>
              <a:t>300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79" name="AutoShape 31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3352800"/>
            <a:ext cx="13716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13" action="ppaction://hlinksldjump"/>
              </a:rPr>
              <a:t>300</a:t>
            </a:r>
            <a:endParaRPr lang="en-US" b="1"/>
          </a:p>
        </p:txBody>
      </p:sp>
      <p:sp>
        <p:nvSpPr>
          <p:cNvPr id="2080" name="AutoShape 32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2209800"/>
            <a:ext cx="13716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14" action="ppaction://hlinksldjump"/>
              </a:rPr>
              <a:t>200</a:t>
            </a:r>
            <a:endParaRPr lang="en-US" sz="32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81" name="AutoShape 33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4495800"/>
            <a:ext cx="13716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15" action="ppaction://hlinksldjump"/>
              </a:rPr>
              <a:t>400</a:t>
            </a:r>
          </a:p>
        </p:txBody>
      </p:sp>
      <p:sp>
        <p:nvSpPr>
          <p:cNvPr id="2083" name="AutoShape 35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2286000"/>
            <a:ext cx="1371600" cy="9144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16" action="ppaction://hlinksldjump"/>
              </a:rPr>
              <a:t>200</a:t>
            </a:r>
            <a:endParaRPr lang="en-US" b="1"/>
          </a:p>
        </p:txBody>
      </p:sp>
      <p:sp>
        <p:nvSpPr>
          <p:cNvPr id="2084" name="AutoShape 36">
            <a:hlinkClick r:id="rId17" action="ppaction://hlinksldjump" highlightClick="1">
              <a:snd r:embed="rId18" name="WHOOSH.WAV"/>
            </a:hlinkClick>
          </p:cNvPr>
          <p:cNvSpPr>
            <a:spLocks noChangeArrowheads="1"/>
          </p:cNvSpPr>
          <p:nvPr/>
        </p:nvSpPr>
        <p:spPr bwMode="auto">
          <a:xfrm>
            <a:off x="7162800" y="1066800"/>
            <a:ext cx="1371600" cy="9144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17" action="ppaction://hlinksldjump"/>
              </a:rPr>
              <a:t>100</a:t>
            </a:r>
          </a:p>
        </p:txBody>
      </p:sp>
      <p:sp>
        <p:nvSpPr>
          <p:cNvPr id="2085" name="AutoShape 37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81000" y="5638800"/>
            <a:ext cx="1371600" cy="914400"/>
          </a:xfrm>
          <a:prstGeom prst="actionButtonBlank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 dirty="0">
                <a:effectLst>
                  <a:outerShdw blurRad="38100" dist="38100" dir="2700000" algn="tl">
                    <a:srgbClr val="FFFFFF"/>
                  </a:outerShdw>
                </a:effectLst>
                <a:hlinkClick r:id="rId19" action="ppaction://hlinksldjump"/>
              </a:rPr>
              <a:t>500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2086" name="AutoShape 38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133600" y="5638800"/>
            <a:ext cx="1371600" cy="914400"/>
          </a:xfrm>
          <a:prstGeom prst="actionButtonBlank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20" action="ppaction://hlinksldjump"/>
              </a:rPr>
              <a:t>500</a:t>
            </a:r>
            <a:endParaRPr lang="en-US" sz="3200" b="1">
              <a:solidFill>
                <a:srgbClr val="99CC00"/>
              </a:solidFill>
              <a:effectDag name="">
                <a:cont type="tree" name="">
                  <a:effect ref="fillLine"/>
                  <a:outerShdw dist="38100" dir="13500000" algn="br">
                    <a:srgbClr val="D5FF55"/>
                  </a:outerShdw>
                </a:cont>
                <a:cont type="tree" name="">
                  <a:effect ref="fillLine"/>
                  <a:outerShdw dist="38100" dir="2700000" algn="tl">
                    <a:srgbClr val="5B7A00"/>
                  </a:outerShdw>
                </a:cont>
                <a:effect ref="fillLine"/>
              </a:effectDag>
            </a:endParaRPr>
          </a:p>
        </p:txBody>
      </p:sp>
      <p:sp>
        <p:nvSpPr>
          <p:cNvPr id="2087" name="AutoShape 39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962400" y="5638800"/>
            <a:ext cx="1371600" cy="9144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21" action="ppaction://hlinksldjump"/>
              </a:rPr>
              <a:t>500</a:t>
            </a:r>
            <a:endParaRPr lang="en-US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2088" name="AutoShape 40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162800" y="5638800"/>
            <a:ext cx="1371600" cy="914400"/>
          </a:xfrm>
          <a:prstGeom prst="actionButtonBlank">
            <a:avLst/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b="1">
                <a:effectLst>
                  <a:outerShdw blurRad="38100" dist="38100" dir="2700000" algn="tl">
                    <a:srgbClr val="FFFFFF"/>
                  </a:outerShdw>
                </a:effectLst>
                <a:hlinkClick r:id="rId22" action="ppaction://hlinksldjump"/>
              </a:rPr>
              <a:t>500</a:t>
            </a:r>
            <a:endParaRPr lang="en-US" b="1"/>
          </a:p>
        </p:txBody>
      </p:sp>
      <p:sp>
        <p:nvSpPr>
          <p:cNvPr id="2094" name="Text Box 46"/>
          <p:cNvSpPr txBox="1">
            <a:spLocks noChangeArrowheads="1"/>
          </p:cNvSpPr>
          <p:nvPr/>
        </p:nvSpPr>
        <p:spPr bwMode="auto">
          <a:xfrm>
            <a:off x="609600" y="1371600"/>
            <a:ext cx="83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 dirty="0">
                <a:solidFill>
                  <a:schemeClr val="bg1"/>
                </a:solidFill>
                <a:hlinkClick r:id="" action="ppaction://customshow?id=0&amp;return=true"/>
              </a:rPr>
              <a:t>100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680364" y="197611"/>
            <a:ext cx="1253836" cy="369332"/>
          </a:xfrm>
          <a:prstGeom prst="rect">
            <a:avLst/>
          </a:prstGeom>
          <a:solidFill>
            <a:srgbClr val="C0C0C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Misc. </a:t>
            </a:r>
            <a:endParaRPr lang="en-US" sz="1800" b="1" dirty="0"/>
          </a:p>
        </p:txBody>
      </p:sp>
      <p:sp>
        <p:nvSpPr>
          <p:cNvPr id="3" name="Rectangle 2">
            <a:hlinkClick r:id="rId23" action="ppaction://hlinksldjump"/>
          </p:cNvPr>
          <p:cNvSpPr/>
          <p:nvPr/>
        </p:nvSpPr>
        <p:spPr bwMode="auto">
          <a:xfrm>
            <a:off x="5584535" y="1198418"/>
            <a:ext cx="1295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23" action="ppaction://hlinksldjump"/>
              </a:rPr>
              <a:t>100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84535" y="2286000"/>
            <a:ext cx="1295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24" action="ppaction://hlinksldjump"/>
              </a:rPr>
              <a:t>200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 bwMode="auto">
          <a:xfrm>
            <a:off x="5638800" y="3394364"/>
            <a:ext cx="1295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25" action="ppaction://hlinksldjump"/>
              </a:rPr>
              <a:t>300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659582" y="4502728"/>
            <a:ext cx="1295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26" action="ppaction://hlinksldjump"/>
              </a:rPr>
              <a:t>400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5694795" y="5638800"/>
            <a:ext cx="1295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hlinkClick r:id="rId27" action="ppaction://hlinksldjump"/>
              </a:rPr>
              <a:t>500</a:t>
            </a:r>
            <a:endParaRPr kumimoji="0" 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1" grpId="0" animBg="1" autoUpdateAnimBg="0"/>
      <p:bldP spid="2072" grpId="0" animBg="1" autoUpdateAnimBg="0"/>
      <p:bldP spid="2073" grpId="0" animBg="1" autoUpdateAnimBg="0"/>
      <p:bldP spid="2074" grpId="0" animBg="1" autoUpdateAnimBg="0"/>
      <p:bldP spid="27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467600" y="5791200"/>
            <a:ext cx="16764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5,2</a:t>
            </a:r>
          </a:p>
        </p:txBody>
      </p:sp>
      <p:sp>
        <p:nvSpPr>
          <p:cNvPr id="2662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8674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1066800" y="3048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/>
              <a:t>Robert Kennedy</a:t>
            </a:r>
            <a:endParaRPr lang="en-US" b="1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66800" y="12192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I was a US senator who was </a:t>
            </a:r>
          </a:p>
          <a:p>
            <a:r>
              <a:rPr lang="en-US" sz="4000" dirty="0"/>
              <a:t>assassinated while on</a:t>
            </a:r>
          </a:p>
          <a:p>
            <a:r>
              <a:rPr lang="en-US" sz="4000" dirty="0"/>
              <a:t>campaign to run for president. </a:t>
            </a:r>
          </a:p>
          <a:p>
            <a:r>
              <a:rPr lang="en-US" sz="4000" dirty="0"/>
              <a:t>My big brother was also killed</a:t>
            </a:r>
          </a:p>
          <a:p>
            <a:r>
              <a:rPr lang="en-US" sz="4000" dirty="0"/>
              <a:t> this way.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6629400" y="2667000"/>
            <a:ext cx="1847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867400"/>
            <a:ext cx="18288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5,3</a:t>
            </a:r>
          </a:p>
        </p:txBody>
      </p:sp>
      <p:sp>
        <p:nvSpPr>
          <p:cNvPr id="2765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958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1155357" y="228600"/>
            <a:ext cx="7086600" cy="400110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dirty="0"/>
              <a:t>They all worked towards Civil Rights and were assassinated</a:t>
            </a:r>
            <a:endParaRPr lang="en-US" sz="2000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1060622" y="1028700"/>
            <a:ext cx="7239000" cy="4800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What 2 things do John F. Kennedy, </a:t>
            </a:r>
          </a:p>
          <a:p>
            <a:r>
              <a:rPr lang="en-US" sz="4000" dirty="0"/>
              <a:t>Robert Kennedy, and Martin</a:t>
            </a:r>
          </a:p>
          <a:p>
            <a:r>
              <a:rPr lang="en-US" sz="4000" dirty="0"/>
              <a:t>Luther King, Jr. have in common?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772400" y="5867400"/>
            <a:ext cx="1371600" cy="990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5,4</a:t>
            </a:r>
          </a:p>
        </p:txBody>
      </p:sp>
      <p:sp>
        <p:nvSpPr>
          <p:cNvPr id="286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8" name="AutoShape 6"/>
          <p:cNvSpPr>
            <a:spLocks noChangeArrowheads="1"/>
          </p:cNvSpPr>
          <p:nvPr/>
        </p:nvSpPr>
        <p:spPr bwMode="auto">
          <a:xfrm>
            <a:off x="914400" y="18288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b="1" dirty="0"/>
              <a:t>This country was the first to </a:t>
            </a:r>
          </a:p>
          <a:p>
            <a:r>
              <a:rPr lang="en-US" sz="4000" b="1" dirty="0"/>
              <a:t>put a man in space.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81000" y="152400"/>
            <a:ext cx="8382000" cy="369332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Soviet Union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1981200"/>
            <a:ext cx="83820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/>
              <a:t>JFKs major goal for the space program in the 1960s </a:t>
            </a: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04800"/>
            <a:ext cx="8382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To put a man on the moon</a:t>
            </a:r>
          </a:p>
        </p:txBody>
      </p:sp>
    </p:spTree>
    <p:extLst>
      <p:ext uri="{BB962C8B-B14F-4D97-AF65-F5344CB8AC3E}">
        <p14:creationId xmlns:p14="http://schemas.microsoft.com/office/powerpoint/2010/main" val="16129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67145" y="1143000"/>
            <a:ext cx="83820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dirty="0"/>
              <a:t>What city is located at point D?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04800"/>
            <a:ext cx="8382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Montgomery, Alabama</a:t>
            </a:r>
          </a:p>
        </p:txBody>
      </p:sp>
      <p:sp>
        <p:nvSpPr>
          <p:cNvPr id="5" name="AutoShape 2" descr="data:image/png;base64,iVBORw0KGgoAAAANSUhEUgAABZ4AAANcCAYAAADfGrobAAAgAElEQVR4Xuy96ZMc2XHl67Fl1oKl2c1VGi2URGqXmTRm8/9/mTd6M5JMJmneaCSSJlISye5Go1FALZkZ27Nz3P3GjaisFVVoNNoLFlaozFhPRNzM+N1zjxc/PxnHYRik63rp+17w/7IspSgK8R+8lv/k783e+OD+GGUcRxEZqQf/jYVIoa+VNhUyyth3MrStjH0r49DKqhZZ1yKrppSmwnK9yNDJ0O2kkEGqUgQKY1lfH9aavSrYlEgpMpbpnRKb51TI0A/St720u052bSvdWMhQlFKtDqRsDqRoDmQsa+nGSvpRpBuFx4OpGEcpMckgdYGpl6YSaapRiqEVGTvucyGYxrSvZVFJVdSmy7Q+XCPQp+R1M8pIjfQH/8c/Pc7pJ/+r4DH6NafKxE8oEAqEAqFAKBAKhAKhQCgQCoQCoUAoEAqEAh+WAgVASTokZS5KSEhPFjwFr+77IZkai8TvwGPIisDwwH8GZUeYSinJbJRxiYDy4b/DOMrAeUcpqkqkrGWsahnLSsaikG7AJNJ1Im0v0g4iu0Gk77GnpdT1WurmQJrVSgosI6X0w8AJG8BxVWVBBtaU2BC42Vb67Vb63UbGHoysk7oapSaTKjitySXBmZRd5ezM5YGE+k6R5CSzM56E+bjJDC9RMy6nPEthl/E+UD5jZs5Bq6qiftBZlwGmgz619GMlLaYB3K2WocAkMuAcYBnjefn+fVjX8eWjIW+0ay7xxwDPN532CbrvB892yw59As8ytAS4ALnrupSmBj4eFDzzphqkAjx28Ewo602M3hHThQnwPN0lAM8Kd7WlAHzuAJ+7jmC5x4VdNSLVSqRe2YVfC25XIGRuyMCzwudeKumlKgbuM252vIYbX8HzQEjt8LksSsGkPB4Q2/bbGi9oNAFm4mYZC9fQj9OP0RtPA/oBnm+6GOP9UCAUCAVCgVAgFAgFQoFQIBQIBUKBUCAU+ForcFfwrNxl+UOLIF42RuTgmcCPNFnZixopFTyT49ja8Juz2XrGEg7JSoaylLEoyZd6B8/43Rc0PAJEw9woUklVraSqV1I1jRRgRaBIgNlcsYNncCyRugTEAnjeydBuZdhtaXospZPKGFoN8AxITXipZklnUm7afBvwTJQ2A88K5xQ9z8EzdAN4pmWUOs3BczeW0g2V7IZaegF0bi6DZ1pWvVvha33R3mrnAzzfSqblTFeDZ+u/IJwV9Ob0nTqe+51UJVzNo6zrQlaVKGgee+vNGaQsJhexbxE3FXte2BCgx8ZB8dQrhYbEGxPvpkGD0vcDe566YdQeKTQQbDBAvQGi8Rs9NdpbU6DrC/s8dAafBzYCdQUoPur+sQHwm9zc2VnPkVJng8hYnzVofjzudB75nvZ6+DzmgU5i571SjuTvdbpioVAgFAgFQoFQIBQIBUKBUCAUCAVCgVAgFAgF3lsF7gKeE2HZA58nOyPmysGzuQAnTgPH7iV2bU7hAu5muJXhbyxsxLz+7kf8LtM0kBLp+H9A6rKo6XQGb1JqpKPg+WPeQ+Vfaod08Cx9K5iItzEKv4QZEnBapC6MoXGZtwDP2KM9ZnGAZ9u96QoxOJ8c4RjVD/4G57UdF4B6cjwXcDqXdDx3Y2PgGfBZ3c7ueNashG/OiP4Az/dqdOZXKQCp8lPvszA38DhIOQAsAz7v7Obp2VOzqkap0FOCYQIj+oz05tFbOlu/RXj4DUDwbD1UUwOhwyS0edF/3vvC4Q/9yGEPgNDtgIu94gQXdFE3UlZoGEr2GAE8Y3+5T3A+F4DlgM96s1dsTnQftYfJhiJwB/3W8RtoCgrxRkbBM/5S8Kx7bKbrxblQ8GxvXjpP35yb9F6XaCwUCoQCoUAoEAqEAqFAKBAKhAKhQCgQCoQCXx8FLkVtTDBUozby+NIcky5Jah7ZseQqkyPavIJKZVK0LsCzQmTEtgKsMqbVHM0KnvE6HNC1wmkwJqkUNhNWY5s5XNX1MybWwC8TAMZOBsS6YupbQmhyqBK8DOAZv0eyKKxN1+zsTJmUkmz8fwoGuDZq4wrw7FEbuaqqCxIH9NVhtDhZuMCNVcHEjQmQHXu4g+mTcRtwOvsU4DmiNh6gGdI0YuBYc/ISwuLWQz6yup55M40d85Mb9NyUhfXcwPkLAI0bD8trAIZd2szzcWdw3pwgT0bn0R4kBcHufi6lLCvN3QFwBnzuRtn1I+EzeqikWUnRrKSqau2xYVcWwDN6nPoUq4HephVc2jX2V2/8NKyBYwtsyIYhZQyloBrWjZQaA+YS2VCEZaPpsRxZjvjUC4X1zRvZcEA/wEUbqwgFQoFQIBQIBUKBUCAUCAVCgVAgFAgFQoH3TgHwkNzSp/hnyUV8t3W0eZ5bnA6IzEZdujkM1qxdjYmYarpZBASAM6yTjNAYOAETudtZ3c2VFDAzVqsEnwuMqgeEHgYdTG8Aixi6BKMqBR5obgXRtMNO+m7HmmjgZeBNdDfbb7iiMQFCc48IflUD5WeT+XOe2XxNxvMtwPN0MWjUhtM5jty3+mqaja17owkmatNs+0JaqaQrVjIIwDMczwbxLeM5HM+jFJHxfPc2x33GBM/W68L+DuQvo4ggXM/DLjmfkaG8spwauIkV5ip0VvjsiDn7/8zk6yHmHmuh0RveOAE6Y7L0GwPQBcHzblAAPSJuo14xLJ45zZ4FxMD3QUbAZ0DwsaNL213P3tukeFnT6ZkVREBuLmaP0OD7fiwappGH4l+ndN5H5zf69NsiR+5+qmKJUCAUCAVCgVAgFAgFQoFQIBQIBUKBUCAUCAXeWwX2g2eHz77bOTey13xIOdhLCiAG+IUbeRod79CZtfRYtA8xGchi1gnmRRQO7K3ooL8OuCrmdJ7AM9zPWD/eKwmeff2MozVYC+ZELzWhNyJpWxlg0hx11D1iNVBEEEUHGffKSA0icBo7dfS9R75q3MY0un6iRVNMrb42Ky54FXjmjMvU7KlII5WfxckWRHdGwhJ43qHg4lhJX66kB3wGeC4VPCcndnKDfzNG8kfUxgM2M1rVEjeQhaVjSADB8yAFenz6LSt1oienHDsFz5U6idE3ojk1GreRXb7Z396DNUFXbUcs1JxRGRp5URE8I1fHbnwEnHMaZduPsul63gAcGoF5ykoqoGdGeWAdgMk69AET9q/mEAd1abMhYF6QlUXFvB43kuU2a2szZWIDzOcO7tuB53wub1gCPD/gpRurCgVCgVAgFAgFQoFQIBQIBUKBUCAUCAVCgfdEgavB8z4+ktch08KCnkvsv9XVDEBs/Mg8kwTPgMZkR5bljNHy3SDbbtCYVsa1agSHCFzNqBdWm+O5puFR4zncIGmxqxbHqhEb+i6gs9qh4XTuWGNMoXIvTV1KU5UGnsHRYMzUifMQRlvE68ywqazMaRHnyKJDphjXKepj32nmXmfwWRm+xcPS2WzHZRG4LJZotdjU8VzIth1lN6K22prweSjhep7Ac6ZEqo/2nlxyj7YbAZ6vlDbveVjm5Vx/PvzGZhaNg2eAXFTp7ACed8lFDPhM8IwbiMMGJvAMCK0O4tz1rBc27iodSqD2fv2tJTUZg0EHM4CyhrtrX5H2EyHrGa5nVB5tkc2jtz97wDihYTGnsjYEuNG94OCUsQM3d1Vaj5UDaE+KTxJNVUsv9x4tddSsbL2XvTHx3qxF44oZs1gO1/zR7pRYcSgQCoQCoUAoEAqEAqFAKBAKhAKhQCgQCoQC70iBmR82ZUnMAlgt43gCz8ZOJwhrsJRRG4CozG0G+4Vp0mJb6VTWQoKsEdYNKapVSsRpNFoosNQoDc4L+IzfHGnvARiTMChqyJH9PgoeABlsidGuHSNpCZRRV4wmx1HqqpQakRyM1sBOGngeUGxQYzfUPa2Gz7wyorqcJwunZmI4SZ6Pp5/VVcsiTZRETfoqcvKabgqeGedcljIOcDw7eC5lLDXSdtMO0g5wPB/IUC3Bs4N/zcCewlQuszF95W4s8h1dlnfeTIDnKyW7H3hWZqoXB/uCUo8MwDOGEuwInplfU4xWaFCrc7LQ4DIsPRUbtIaEgFcvfkWz+TRdthqhbEHo7JXSHijcvuhPAnRGwUG4n3tkPmPIQ9XQJY3MZ7q37UZH5rNm7nRSjZpbjRvenc/+W4c5eINnN4g7ntHgsBG43qnsrnEeoa2CDc7ihlPWPp2jAM93vvdjgVAgFAgFQoFQIBQIBUKBUCAUCAVCgVAgFHjPFWC0KyHIko3Y34saWo4sdYS8u3RLKUhtFTz3Bk1JrgiTC+lRH8zczojZaMeC0LmsENHaiFiGs0JqH7cPYmN50V5WENC5BHgGo9IY17HvWEAQXKzA/0fA5IHuZsS6ogYajY00N2Y10Aw+g1Ch6CCYEQ7D0wb01Lmf2p3PZs40ZJRHbSSTozGm3Fm+L0M7FcVzxzPBN8Cz4i84yKmpucUvdoPshlKG6kDGai0DXM8p49n82jyXV4HnZfzG1x8+B3h+DPBs8Fl9xIij0N4a7dHRQoMF4zZ6FhrMw9On3Bqv1umJMVOIujYi1kdDDq1DJtCj5FnTXnXTe7A8S4YXPJzPRSW7XsEzsnsAoosSDUojVd1ovg8TN9BI6PAH9DbBla2h7lpplPteFZx0zZrj7I5pvRO9oXN8fLuYjAk8582mnrC84uh7/hkRuxcKhAKhQCgQCoQCoUAoEAqEAqFAKBAKhAKhwL0UmMBzvvgULJGAqUMUm43WwMylywxmvqaQGdwH8ayMicCI+K4neMYEZjQW7nY26Mw4Vx1RP44oPqiF9XwbcA+C9iCitSIgVg4GI+PYqREzQWeYGstRKoug1dpnjmOdKSGSQ2uQedSGDn6fokT0UO8Cns3kaLD+LuDZaZfnccDEzZQBaFLA4ClytukInsca4BmTgueeUSQBnlM8cRQX1At3+rl9D4MFRCTwqiBZ4ykYnQEQi5uu30nZK3zGzeYh6gpvNWJDe3nURYzhB2mIQrqx/AbTnhL2/PieW1yF3xCTl9oalaIidFbwrD1ZYo1KCfBcVoTYCE8HfEbQO/cfBQfxf4Bz0YaiqZFVjRwedUJzn9m4YViERW1YA2gIOtP36jB1jYyeFJ25nrPFbn927tXGx0KhQCgQCoQCoUAoEAqEAqFAKBAKhAKhQCgQCnwlCuwHzwQmNmUj5BejxXuyGTiJdRQ83lZgDPNhxQlAGiPht7uOMRtgRFKtpKwPGK/BWA3AVZuXtGoEfHbojGpeGoGh/AsAGYZF418YQY8igs7AwJLoihapKjiZpzpiCoI9osNiZ8nSnI1NmcuuwBw85+kAFgSQYkoMUzsvAwa7xJycMDH8Wsfs22h7QHaGa8BxTSauGgI+o3ZaN4icbloDz4ci1VrGem3mT7WmknBd63jOeeSHQbvC8fwAzUZ+DdtlmfJmAG4dPPPmQxYNQtQRudHuFOAWAwsNHjTIV/YkZnM8m8NYs57RYAACEzNrYLzlM3u1Ur9p2AvkNwh7gyzEg45nHRaBnGeA512P3OdCxhK5Pep6TjcPubHFazB6w4ZHdDsEdrAxQQA89h89VJi4DwDW7P7x3B3bfwfGoyPy68Dz5YgNP123C9p/gJMbqwgFQoFQIBQIBUKBUCAUCAVCgVAgFAgFQoFQ4CtSYB94Vm+fR21MGc8cgZ45nwGZCZ7pYNbCgkyJYIyG5jajuCAc0BcXOxYUBB8qmwNp1sfkR5gApzW+FXZKH99vhQxt5DuNiMCsPcyKOuKfwHloWedMR/1b5GwN8yIMlLZGwmWRMgfPdnzzBGkzO1qMa6p95rjaOFluJnU7o2c758Zwp2qu5+ixJfyt+c6Oumm+Ns6mNRIN3lcovljS8QzwvO1B0g9F6gw8exHCW4Hnr+hCe6TNBnh+AGGvAs+0kA9aeZPQGY5ggljcfJ0I4C0rePbSlKPCWww1sNB0OIsZtg74XML1rA1Lukn4QsGhDQqe1SHsVT41i0Z7SzxqQ6uNouEo6XJmoUE4npFBU9QyIiwe4fH4XVVqWB4sxN3D3ftW+nbDUoUMgC+Fjm2CZ4wyYK+RRXRYpVHFy9pjNAW8Y3cdPM+HSqTZPHcny3PmEdmxpqb2an79AGc4VhEKhAKhQCgQCoQCoUAoEAqEAqFAKBAKhAKhwLtXQMGzxmQoD8lcuQk+JzqihtqEpScHsAe60sTI6AfAaLiXC+kQxbrr6XYGLwJ4rptD6XWsO6H1BJ29KKEyJ4WxBp2BtRmr0SrzGrVeGGJmQaLAvXTEP8CzZUAn9oVR/Bx77+GyhD86+t+OKB27Q28qkuqJEa6nv5NiNurexuBn+uXq6BaQQeLqudvZiJaB58TYDN7DuKmMTeRs2xE8I2YDjmdMvWmX0bqsXtu7v57e9RYDPN9DcbfZe0j7rcBz6smxyA1EVvQde30AmAlxi14a3oRWxXNEAHuroesA0oyyyAGtg2ev6Gk3qA0VUPCsN1ZyRltwPBoX5Dp3Y5kcz71U0ht8RnB8UdXaGzZMNUoxVAL71G0vpCp6WdUOy5FVjXweDYXHzTt0O7qerUnSDGotQWqOcM0DUlO0vpZfkDbr1Lhm8FnjPKZAeVQQjZ9QIBQIBUKBUCAUCAVCgVAgFAgFQoFQIBQIBT4kBVAcrxiriY1cKjJokRRZxGmqi0XA7E5nw6yI2KhqxicjYoPxGp3W/gIeRv2vAlEb1YrZxAyE5XsMgnV7oPoKzfCI/4MRoTbY2O5k6Lb8XY6Iae2kKUVWlciqLhnXWlsGNHgXuBEKEJaGnd3h7OyNXEtzPZKbO0PTBp6nYn3JeJkwUV5nTCFU2gYd1oqScXTqeJ5+uA+Efsas0tJaVBDQuSxrareDa7zttbhgofnOiCwhsCcQ15xn3+KHdI1edyzfcPCcch8e7HyzoqX/eL6xZcBY2IUOPWBesmUnS6fO57Gj2zkVG/ScZ2Y8A+Bqob6pd8t7l7ScX15YML/lNKJDbxZ1POvFDtA8sMjgKLsBELoC/paxasz5bODZhzowpweBQK20uwsOkThcVVJZPAgrknLC1nqGx7OvzGM/bJiCgmeHxhDrcrFBNl7UcX+mzV3rfE6VXANQP9jFHisKBUKBUCAUCAVCgVAgFAgFQoFQIBQIBUKBR1Xg7cAzgDXgsUFj5DwjdqOspDPg7NAZo+M5+r1cabazMSNnSOp61pH2SnLS0HtdO0fs9xzhX/Qto2UrAecaZGUj5WG2hNOZ+c+2V1o8EBwJgH3O6Xzkf3I8m9LccpqVIR2plthN4Jnr9NH5N4HnxKsM3ltUCQs1EjxrwUWkCWz7Qc63vbRjJUWtGc8Ez1c6nvPLRg9mcnfr4XwIKc8BnidK/CANxSKzfHbTpERmr8jJGws3p0ZvwCEMYIsmgT1BcD8j8YI9LugB6mREVk5yNFuoucVpePYMMa7dPH4zaaRFFrmBIHg0JCWynjVuYzewSZCxXKX3EBiPTiWFxyMLdmKYRLu5kKYa5fig0SKIg+Y9l0XPiZVL0dCgqaID2goFquHZnNTWXvE1HTaivWU+LsTc2taoOTzO51u6z/edxHw5X/ZBTnasJBQIBUKBUCAUCAVCgVAgFAgFQoFQIBQIBUKBB1YgN88peJ7A6jzzGBueHM8phIPQErBF85nVdTsZEeFi3u162bXIdLZ4DY58XwlGwAM69zAvMhtaIStznh02A9zaRMeyAWeO2GedsEHqQiM2EC2LqS4snhVrsXgNHCfiaTmIHcdpzuK5nFOGtb8+Z2842LcBz5MDeuZ4dq5GA2cGnun8tMKMLC5YETpvW4DnjlytWh1LgeKMVaOO8YzHXTZfTgbJvNjhDK4/8PX1LlcX4PmdgWeSV+srscvOCwcyD7nVaApW+uwYYbFqSjqKWbAPln9mK+94cxMCc2hCshMnd7CPDHAfsf72CxmVR7WXilnPBXpmMCQAE+I38FotQ9mo89kaJjqtbVAAADiiNuDMPlrX5niG05keaoXngOmE0YDVaCSnnjAUK3TH88DXAZtLAmdWWs0ze/L/L+6MBKj33DF4bwmcUwOFY1lkRr/Lmy62FQqEAqFAKBAKhAKhQCgQCoQCoUAoEAqEAqHATQoQ2qE4IB29moDsBsNpWQWzDk09ZmOiOLAYq8t5KEvmOad4DZQWY4YzXI9wO9cGnmFCnICpMxumt7L2mMZjDH0nfd/KwCKCGMkP0FzQTLlmHTCM6qd32niRGjABqD3yIsVemMXXa5XxmFIRxeloLwPZeQb2MuNZkwlItm0lNoc5n9W4qcxqDp6do5mJkykCztMU4kMvQOgJPLcEz/X6WMp6TZAf4FkZnHM6XtM/PxnHYRik63rp+17wfwDBHNbhtfzn6wny8tiFhzOwzzKflxZoLQeoENecz16Ib+yRg4OpVfBcF3Kwqpl/g6EJAL54rxhwg8JdDPDstTrR76S5N27Qx/nhPHaitO8IQHa6UdDjhcKCbcp6LqVjzrOCZw6vQAOVxYYw43m3YdTGAcA4s6cHaVBEMQPPJaJECMin3iMNZh605uk4CsEzj0GvL70QFdJry7m/Gd7ndM6vwQDPN318xfuhQCgQCoQCoUAoEAqEAqFAKBAKhAKhQCjwPivg4NnL7qmt0DKP0447eFaEMoFnICIFpHQxAzwXJZ2527aXbihkGByeggHBvavREYhn9RHwxDY0CmKawDNgM6au3UrPQoIavbquS5tQE0y0XhnqnMGgaBEbU1E/Bz9auc95lsNnjY2dwNDc0a0CzCM6Jpzt8kyRuNN6uH2wKLq2naM5vHce5dnOjqXdMW6FFlmkEdDeImz7US62HWNtq/WhlBXAM9zjDvA1b9uPcrruMsczof6Ew/Ygxff5ct27b99wx/O7OF/7MoWt34kXt9YFHXuNpmCvz6ixFbhhcYPiRtXwdY3dSLk5vCAV5OI2SEMx7LD8Rp2cz+gFymLU6WbG8AkFz9sOWc+ltALHs2Y94ybB0AAv/IcbEj1a7e4cfWKyZiVS3U9k9gBGM3bDhlbwJkZIPPKh2eBotVP/BwSdGoNUqNTzguadHZxvEbuxL37jXZzV2EYoEAqEAqFAKBAKhAKhQCgQCoQCoUAoEAqEAlcrMDlsHZFeho630U9rdiUoe8mhNxlDWSLPsoHd8QzuA6AM520nWkxw18EIiDpflRRwO7OgoMZGEKZ6NIRyWea5gjGBS8FcCHYFYySKCPbtlv/HaH1kOKOAIKNjsTqrXQY3NEb3O5EqKxvBT86DUfHYUKpcdo0oBoOz/GONm52Aro+3vwx24Wj2M6Fz5W7nfRulcdM4GoE8ORrG+ReMIlGih/SAgiAfNdRYoBExG+BqHlVCgua4/bpzvmSID2eSvc2V9hjzBHh+DFVn65ys+W7ftVJ/Ulp8hQ8zANCFc5gF/HBTjh1dznARAzzj5l03pTqleVMCUnuAu91a2TWZX67akzP1HmnWj4Fn3CRDKRsrMtgOlfR0OjdSNCsp6lWqgorGgOB5e0EAjiEUgM0simiOZ1YuJWxG9nNPqA7gXFVWvbTK4kHyPBDezH4A3uBo75YD5gTAF+dtqna6D/TPZ75NLvSjXxaxgVAgFAgFQoFQIBQIBUKBUCAUCAVCgVAgFPiAFVgi0H1u19scvoJn/7m8FnM8J7ezOXSN+ejYdMBRYZ4zAClAKQDpKICjGhehbmfPcrZ1kGQDJqlxUnGOciiYJ0eO2t+RYRE41wDOWkAQnMjSpVmvDHyL+05jotf3sogLdx1fa/HN+JpnWKcaZ5M+14Fncm4eC/9n9cg8auPyoHtA956sqpSyAifTI+oH1RLvAUJ7IUYYOxldUq0M4DOAVgs6Tlu85qQHeE7ifBhRG7e5wd92HmsScPOY09ddu5rQo71GGsbeSV0iVgNMWTOf23bLGxpxFoDOh8xUtuWYn4MbV53PjKcxSMtLNe8YsbgLhc8KnbUCZyXdqL0zWxYYRCVO9N40zHkumrVUK71hdKsGnncbkb7XfYG72QC4IId6c8HGh0UR4eTuWqlYKLGU9aqSVVMJe7fglq4KKdDgMDOEB6bDJCiKhbcP2KZGvqTjs1gOj+e4T9TLdXEcb3vWY/lQIBQIBUKBUCAUCAVCgVAgFAgFQoFQIBT4Jivw7sDzlHvsOcSIgbCIDRQShMsZZsMejmjkOWsBQU1eVliKYepgRCWjNpQv2X9ofFTgbOZH4FYYJgfEwWLUfi/rpiZ85kj9bF5ExSIPGkZGMhzCZ3CfJbi67lpZ4PbM4bwE8deDZ4Xo+Y86pvUVjynh/+EJxcQUkELKpiFAhtO5HeAaH6QjfC40LYB5z5qTDY09jJbaskDhlWmy2e4EeA7wfEObedlva/0oDCHXq9lije1m84QXXPx6u7NO6IDojU6GwQLaB0BpDWUHnGZOTmFNBHuRLAcG4DllwuQ3k8VXWDA9guEJn5HxM7IcoIFnBdDtWEtfNFKu1lI2GoauvTTYt0H6TkPj2TzhN+Bw10q/3cjm9LV0uwsOwWAedd9yn9Hr1TTqegZwrtEgAT7X6DlCg4hGTgsMlti3VBBxAuqp4UuNFEVVeH/Hz7NwPt9RsJg9FAgFQoFQIBQIBUKBUCAUCAVCgVAgFAgF7qDAklTcPEr78sovO57n4FRDTBVsKoYdCo2AABBFVvNm1yl4HvDaSspmbUUFK816xsJgMQafFbxa/jEBNIg1cpo1qxkTgjoAnD0qFvEaYD/Kp3QZRK0yXtaIjQJe/2s5ZN/jRK6TN3M9z1zgua77NedWE3SeRttP2dI5eDYjJHVQ82ZRAygjMUCLMyInG45n6As3NLQmgC4819njNYz03ZJbTSpMmQB3uODeu1kjauOBT8kUZ+Er9iEOerEyGke7dcySrM0CRjNgqAF7gexmRhRHWWrsRt9umJ2DAoRNKVp8ENEVGMLAiAu7sROunYYrpD3hPTZVk3TXM3rB0EOzQx7NUMiG4LmSTmo6ntEg9QPya7xXCjegpqPeAi8AACAASURBVNOg36YaFT63m43szs/k5OUL2V6ccT/ZfzYOFsMxCiKDkAfNzGoC6ErqBlMtJQG0voYeNgzxAIAmiF4Ut1xGbyDD6K4/uUs6z4q+63pi/lAgFAgFQoFQIBQIBUKBUCAUCAVCgVAgFAgFHkeBOXhebgPgNwfPyCAGSAZ4hrMZPAdF7+B2hje5bA6kWR0yYgN2xrYfjPfADKj8hXDYYl7BkWCMhLFQoXPLCXGrDWp+sT6ZR2vYiHyPlkVhQYxwd5cz1jWM0iPGNSsaCDeh1ynbr6FB4+R0zn3OqGeWR5Eor8p/kguag+2nOFeNMMliOvhfdY0zZYT7DRdzlWI2oBcKNG7ajjqjgGNZNzpVK7qeFbcbcCYL1Gxo3aurbZM5U5xc7I9zVb2rtQZ4fmClrwXP1vOkzme92LyzhUkTBp4HDlPQEHYW42NoO3JzENi+JczFDa7gWQv6aXaOQWzLzNHin17tVH9z/1CNlBe8Dr2A5R8ZNTsUGewL2QJA4//AytWK8JnDBwbsI4LnNX8ZjYKCZ/3dbi5kc3YqX774THbnp7IqCy04OBvAgWgQzX9mw4TeMDifAZ0Jni2Gg42dAui6rqWqa32Pr0/dRAND6C3uyMKCwsn8wBd1rC4UCAVCgVAgFAgFQoFQIBQIBUKBUCAUCAW+IgVuCZ7JeCxqo6APmSZDOJq33ciI1R4Gw3olFRzPAKRw8PYjeQ8gD1iRMhdzOXusKqJeh16q0VzOBaJXJ/AM06TWI/MoWCulx2jVzIAJCDugsGEGnq0MmJHnOTA2JqwIjVZOe/8q8Hx1CT/HvcqoLUYkG22/jCtxeAwYD53AzbphlJaRJYO0CM1mhC3czjBP1oTULEBo0DmlB+C4AzxP8bk/PxlH5Ol2XS+9ZesuHaeR8by/vbkOPKdek4U7V2GwTsPQ8wYkDga0ZeYxqK9mPg/9Voq+lxKF/RBdgXmKnvAZbQMzlzlpTjJ6qNTNqw0A7i19zx3YCp/Z2AxVcj23Y0n4zED0eiUdEjOQW0PwDACs8JngucDvQtqLc7k4eyNffPaZbM/eyGFVyroqZA3A7MMxmP+zY+FE9v94qHw1KliucbN67nMlVVVLs2roiK7qRqq6khpDGKy5SQM2mA+dZUV7HtFX9LEQmw0FQoFQIBQIBUKBUCAUCAVCgVAgFAgFQoFQ4O0VuA48uzfXzYUOnhGEUSkghdN51L+lbOiCZsYzs5xLQucBYcY0QCozYrSGx2uwvhg4FOI1YISEkXByOdMIWQxSMAzZ4jm8phk4DUCVc2NwJvoiNSYWdcSuqtm1rDM4j2beB57V17zMfM71v5T/TEisSyTXuBs1U+RsyegSAHpkO9MhbkUaaZKsG9E4W4vWYIFBnQbWS7MaZgGeAzzPLsYMDi9yx69tM1LxvtQHw8TlrHolQK8XJDXnrhX+4yIp0dycyhjKwMqhgNE6oWCfdB3hcykd39Mbv5AaEJg5yeipwj2Hbiv0y+hdjlxm/MbNrdEfaFUqFg9EI0Tg3CNyg2tmgUGtxoleG0BhbZi01dC+phIAGtVR6Xg+k5effSqbszeEzoecRGrs69BKNbRSOni2wogcwoHj1hZOs54r3KSA8Z7/DCe0gmg4oOmCNlDNYSCWD80Gy6NM7KbmSyyouK9CqfdyTafVO7/8latTPG6ZKn1Djs+lteTDTXhN3CNH5O0/2fRyfKD1xGpCgVAgFAgFQoFQIBQIBUKBUCAUCAVCgVDg9gp4RIGbGC8taXnJJDsEH+rKxQS+A4czIiEQsTEWgM0rkXolYwm+g5gNi4BIVmClV5rR3Cl7wm+CZ4XOND9iwgB5wGbFq7ZVo18kuMafLjFz2BZZ2cyw0iUUfKVAFthhYGdJKwjA0rKGugk18hgOTSDQ/GZaNPnb/sbrNGYqV3IKh9hZTF0/6ERIrzXTqqaRuka8hvK1vlfWxrgNgOgZeL5dbbL8yG5JnW5/UX0Fc0bUxhWi5z0rdwPP8zD0KcHFM2Iy8GwbIXQ1PE1gXJYyoAel66Xd7VhoEI5m3NgNso7hHk450JqvQ2zMBqDkhOJ9ANCsOGrNCX8PuAkGgWM99QWV6PVCSHpD8LztRNoBGc8KnjFJqTk1CqlxM9nlj2EYg0Z49Lsd4fOrzz+XzekbqcaO4PlpU0oN4Nxvpca+stFCJhCGamB4hbq8R0SNwI1N8IxMaWuKHCbjpgZ8huu5aaRp4IBG71JlhQk1j4hRIswu0YaX7mzAaSXQs5+pWOH08j7wfBnA3r5xvCmXJ29IrsqavqoH8LHbjADPj61wrD8UCAVCgVAgFAgFQoFQIBQIBUKBUCAU2MMqUo0wMw0uRFJ+YH5dRj4ku6K0Q0Gn80U7MmqjqNZS1GtGqcKF2wOwMp9YR8uTx6ZMZxQSbKXoldsAPmsBQYBnjXzFCHxlTeZy1kTpKVs5mR6zAnl0Fyp4nmzJWd7yDReBsprr/Mz5CswpSYiuI/b1IM0RPiLuY0wxI7Bs0mRJPqbwWY9OiwmCT/WICEE+9YBZMGK/JpvC6Hx3cbedxsFqLnRNVzkhNaM2bgeeP7R7IcDzOwPPhpbZg+JNg1503ljAmdzgwq0q6dpettudnJ2dsmgfs3QKvblXTS3rppI1AGw5StdeMIoDQxtQQbRB9jPeQ3Yy3NS84eGcxtAIbRSwTb2x9MbHcIuxXBE4b9AjNqI2aSN90RBI9yPLBPImZO9Zr8MhcLNxfT3eLdgjdnrySi5en0iLuI1ylG8drqRGREh7Ls3QSsNGS+NCMD+KKQ5wYAM8VwDbpgt6nxD67uBZg4EsisMgs2Z1KHCuNCOacNrd0Aaq8TrfR2Ns67sRqubO46ULOV03NwPoqxqXBJPZ22a9fdl2pt7NvCDl1U3QvH/v+qbqtvPeqNGH1iLG8YQCoUAoEAqEAqFAKBAKhAKhQCgQCoQC75ECyo0mQOy7xrgKFvFTEIoR4iA/iB5m8bsOWcSF9IhLrQ8UPFcrGYqSUaoeMcE6XkAr4EVDJ2O/k4Kj1QGeNdO5RrRrKbKqCjqewaeAZTXeFRNqebnXz3KWzVXsxs4pBCOHxzczFSPGFhBwG0phhQhNKAfPyr/AhACTe8YLb9teAIvhrWQNtEoNl4l9sUijAnqF5Vhe64+BO9HkCOBPKK2OaMyLIoNIDPD4DSw3dRO8RxfXO9iVAM+3BM+3tbrrBT395DUr1fmaB4o7eEYjgh6lXlarFZ287a6Ti/OtvD75Ui7OzmTYtWwE6qqQg/VKjg4P5MnxoRysa+nbrQw9nNFtBqcraZpSNBgDjYf2VOkQCO2FmsAzemEAnlFEsJLzXS/bvpB2rDXzuS+lRbrHgH2vdfiGduEQ5LKxGwZZI/4C7Hm7lfb8VDYnL2U1dPK8qaQZt1L3G1mPLV9DNhDB84DeM0tqRq9ShSYNwx1s/zgsY+oZIoRmY5G/pkFErL6awWfPjIZDGj1RhNEsUKiNBLKkNbvcokO4XovlSA2U9c65+zobusHOOs6XxqWkXrSsT89ygjScP7mbs/B8zeJ+uwEUachJ2pv966N81vF3dfM+Yel5X6LGxjzuz22R+OPuxbtbu5+nx9b1IY7I9/HtrtWH2JNYRygQCoQCoUAoEAqEAqHAAypgDzbLb6Qf2re+9+3b7HX781D7eluO8YBX03u4qodS8/EP7aqn4Qk8K7RwLALY6aO4acKrYRrUAngXu14u2oHFBDGKvWwOCJ3HqpGBRQbxg+BULSjIyAwymlbGfkvozAmxrjJqvAanwmqLaYzrFOUKc+KckXBw/8zlmxOUu50XkrbbNkpc9TRzOSrz0fqJBp77nlnN210nO4BnFmZEfoi6lL2YILSiSxvcCNyJo+onU2NKqsa5oBsa5kl0AiA5APwM8DlLQFCgtbiY8gObmOJtD/fxr8y328I3HDzfrhkmfLMzvj82YVrPsrjgfvA8v1/oPh566btO1qu1rNdr2W1buTjfyMsXL+T89RsZtluCaaxvfbCWw4MD+fjjj+TZs2MpCyzfym53QWczXdF1KSuAZzYS6LECeG5teAR6pzB0wF3YuLGQP3MgO4DnLRooYeTG6aaT000rm+0g2xbEUntscKNx6IF1JEGB9QpO7FoOm1rKrpXN65dSbs5l3bdyVHRyVPYGnq3nbOikwlAOuLI58qDQnjdBtVVtFPQ1d0BrFrSeigngE1uXSlPdHa2NiTYKRV1K2cAB7vnQjZSVRnQ0LFiIIHiF2VzG8qD1dkdDro2W9ybiYnBoizkYvD/ru8JZmpoI/A+NVb680l/b3iLDWfc7uzatF/P6Wx2xKqYLfy2xsuqTBpjgMyJzlufrTvlHzB73a9+O+S3ypudN6T7g6oH7833/OiDZ+zXD+XHOEf/91veIS82GM817jx9xq7HqUCAUCAVCgVAgFAgFQoHHVoBf7ezZZA8KWRb3euzd4ZMXHJz3eO7wZfaZevLn9P3P9Dcf2X33a9+ar9ufm/nDtEY/Vn+GzI/9qvXkyyz37ar35s9yN2v13szxNXqO8fO1HDE9h48TdIbGqOXn9wwNdlXNXOe2L+S87WTbDTIUKxHEbDRrFhRkzAZcvLzPSsE/GAjpxx1akWEnRb/TGl1jx1H2jHUtRgPOHqfREzvweT3t/PuDSo15GwPR520aKM2KiegMAPq2w2/BmHwFzgDP9Hhjfp3AjAD2ZxTDOA1YHkbx+3sjIDdjONYJPOuTf177zUXj2ZtnU2exIPdtq96b+892JMBzOiNX3yBLmHw5OuGO4NljaWZXAyIxkONcSVVUcn62kbM3Z/Lq5UvZnZ9Lwy8EaFXQL6VO3WcfPZOnz47l8OiAsRrDiNgKnew2kXU9Mn+nLgGgkQ2NfGUNgKfVn85hQOdGxmLNqI3z3cgcIEyvTjfy6s1G2g69Zjq8ADch3MI+xIC3DL+rDATeHz09loOqkOH8jQynb2Q8ey1PykGeNSIHQyurcSdlh4ZMCyNqrjWTgTi8gaEghYFnAmZAUqt3aq5hIlHOY0BUw4QY1+HNoIfFKytHrxRufh1+wuiNspJmpUHwjOpgr5W5oJEzzVgP9ABOBf4MRSuItrYigWcb4sIPAAPV2owooFfQ7EtO19vyS1XKV+LM3uNxQwO+aJwUbOfLWFOnO6D5Qrb/S8yr4NmW9w+StD4dHnKfnwDPS9XsWwJfDvB8n2sqlgkFQoFQIBQIBUKBUCAUeDsF1K9yGfSmZ4SvwAXykIDX1XlfwXP+TLZvX/k8eQejZ3413Mwx9l87S/2Xz39fwSVx/4v8gwPPKoUb5lgri6ZjYxclwHMp7YBs5162cPRVAM4KngFWUXQQfALgVaGzlvrTmA2P2NhxlDqCO9zpXJVMQCZL0ogNkBsbMW4ltt52JPf9T/R8yaXNDceZpU9TL7KnQfOv1fiIGmeAz6h/Br5m4BkalRqpoahEW0eM+gf55zkYBnWNM2cbAMrNnRXXNYFnt6bmz/8BnqXve+aUaCTB1MTgtVmjdo8eyYe6qO6/nls6nhN80y3dFzxP0Ra6Xe89hq51VcqqrmTsRxm6Xk6+fCOvv3wtpycnUnSdPD04YKYO4PJms2X+8/r4QI6eHMu3PvlIjp8ey2rdSN+3st2ey257Lt1uI8cHlRwdVHK4qqSBK7hvZehaGVCdlGDVbgpmOSPjuZZNVxA+n7eDfPHqTL748kwzoDFEY9AbFNgVALdBrxliO4ZRdtsLQu3vf+cjeX64lqrbSfv6S7l48ak8RdbzupbDcSerYSdVt9WGrBgVPFeV3fSDDmlYRGnYrW1AV7evesIFrTk76H5jY0CH8SA9GwF/X3krgTkLDerwihrguWmkKC2KAzk95owua+RGq7s75fdYLIZhcHNVKyCmz9nBOONDtLde90ePEVEgyb+9yHXe9wXLm6MZQ6Yr27PB09eTVKlVr6t54zX/ew45585nOKcdr2uOt1316QOODfY9o0GmD4DlRwE/Pi1wf4nC73+Hv99LBnh+v89P7F0oEAqEAqFAKBAKhAIfvgK5K9aP1p+91DtzGTNe5yy+SrGl441PLPZMcR93813PzEOA5+u2edf4RN+ffVD5vsB4uX9vs5783AR4vuvVdr/5b+d41vumMj5H5jGg48iyhDmCvJR2LBizAfBc1IfMdhYUwEtuZwXPWuYP06BZzsh2htt5RIwrCgli0ogNjLTHxGiNES5ffZ7VElo6avu+nOA+il3r3LcVeuvFSFyrGaZtT0H+BLYFrfoRDApgGb81ZgNaET4btJ64iNIgpA1Ib05nnpOKRlJkOyMloGXdNJEuhd1OcRtz41mA5w8cPN/+8r4dop7nA2uW7tRME0BmH9w5ekMvExoPsGF0P52enMqbV2/k7OSVyK6VpwCkcP2OvXTIoul6GapCyqaWo+dP5fjZE051jYqZPcEzplIAd3tZN6Ws64Lr4FAq9E5Z1VP0xgyYpLHigoVcdCKbTuTL1+fy8tWZFhccK8GwAQ1WF2YmN82KgLfvOxmGjo3Sdz/5SJ4dNFK2G2lPvpTzF5/KsXTyrC7kSDo5QCPW76Si41l7zcCD2eOERozh7BZ0n8Vs4GwRNhtMTvCZLTSAsk2OXVMBRYO/KGHIniyPyiiY/ayFBzX7GeA6L0wIp3QqVmgQmo28ZUSr89uTkbxTwtafwLJlCXHeCeSyuTKHgTZ+1mhneT+ePj37QnjFxThPF78MnuEa1x8HvNZ0XorcMMfz7PawdOds23p4mdt/cTvNkfXyXtsHnn199/VU3/5+fj/m/Dp9hVs+cHxTztH7caXEXoQCoUAoEAqEAqFAKPCYCuxzsF71be9dwKXH2Mb78G02P66rnpUI+xcJsMtzcZMjPH/Sui3HeMzr6/HXnVnCkwnLt/o+nPn8DC73Z25nRwzpvnvPX/X4TkSn4nqi0Y4XDWCpwmeMfwf0BHje9TDfalFB5A3TyWvsAYuBP9ELDD6E0fGDRmywmGA5yqpCvMY0kW9xg5bv/Mgnd3Y6b3T+X2Vus3uKhNyGymOU/Yg8ZqE7HK5n1hoDgreCgAUiNzg/3M/WUUZjoVogmSRAiKPrB3imM7pSwN+akxrRJ7Qp0vk8FXSc5zxPZz2vG0eqs6+BfmTdH3r13/CojYeW8zKI44VoPylT2f+2K4iXHoY5AOYWKAgocvb6TM5PAJ5PRHZbeVKXgqQZXNzMPRYMnWhlhwEBhwdy8PyJPP/kYzk6QsHBRtp2w8zn3eZU+vaCuc/rupTDVZ3C4Flcz3t0kAQ91gqeu0K2fcmigienF/LqzbnsWmTfYMe1XKFW6dTcZLji266Vpkbhw1q+/a2n8mRVS7G9kN3JSzn//Ndy0LfypOjluOjlUDppmBfUS8nhHXrDetQGAoQU6FqvWZaYzDzsmZ72tzukU28bXM3q8wVoRoPc0wXdS2dOaMZfAHJze1ZkMEFlLVRYWDQHCxSWJXuw4JDGccMZ7WVb2WmQcrOnaA7rC5vHWjiQXoBnXj0Gpr13WofQLFIz9ly2l+dZgGeLKtFLzsDz9N9L/ugr74xZdrSuZ99Heuqt/UAaysdoKWKdoUAoEAqEAqFAKBAKhAKhwEMrcB838m334T7rvu8y93FOPpSD+j77fBsNbwLqV1lzluu+Djxfhzhvu4+Y7z7632b9jzLPex2nsTSELboVrOid6nJdLR0AZsRb6ChrRoQy8EKBpoNnAM9urGQ3lrLpAJ5htrOigsgv5jLTD3gMeRSznTspEbUxdgidkFUlsqrNDQ3uxBpQDp7NmPbI18rtRyq4zkt99W/HvQTPBu1hfAQnanvh1CHzGZCYRQTBe1bkRTBsAlJrIUcAdwXPipExixZnBA9SMyMCShB3Uhh8Nuh8LXiezsntj/lR7qZHWWmA5weXNQdxAMVWSHBRyZO3rH0q8GJFTxMaEIbtDPLm1QmLCu5Oz6TuO3m2KgVhF6gyylkAnrtONihKCCh6sJaDp8dy/PSpPH/2RCqOhRhle3Equ80Zc5/xEsDzqq6lqXFDKNhlr85YsoFq+1K2vOmQ/dPI+baT04tWTk7O5exsqyH07NwyMFyV6Qb86PkT+ej5sXzr6VoOKpFxcyHbLwGeP5Vmt5GDYSdPpCN8XhdY+yAlV6bZOCwMyBgMzXWeiKb3+2aRxymqWEV0FzMDLpjTbA1Ogs+YZ9BeLc9B4nayyfKk2eRrC8IoErieU/4zXd4oSFhL1ahDGhoidgRxKZ4V7cvwS4sdj/ZGavSHDs2wa2MRW+HGZO6CgefbBCvTp0w58g8EM1kbCeaHDAsd+piYy0UG86Ful75w3BE828dn6gR48NstVhgKhAKhQCgQCoQCoUAoEAqEAlcqsC/iwme+CoTeFoB+U2XPwe9NMPm2GvG5y01It11oz3x+7hxOPtT+vcUuPf6iHzx4VqiqnEAdzuon0/pbnErY+TS/GW5nQE9wHfyG27moVgaoNZo0sYYBBQLBY1rGshaoxwUSVAA6YyoJpL1OGBzZRAscbK7RGvn00LE5t4ewN4PnVKdLj568B5DZXc9tP2iRQVxPVqgRfAdQ37kG40UcPFMD6wQw0yQLGPI8KF9D3jYwvkZ3XOd4nuOvfEREOJ6zJuShL7DHb50ecwtEgFNhz0tDAgx2WocW+l/odgaI7DoZ2lZev/xSzk9ey7jdynrs5fmqkhUu6gGRFuiJEULnLSbkxgAkrxo5evpEnj9/JgdHh7I6WNP5jKznHlk9I4r/VdLUtaxQcdChqIWmawh9KTvcS0UjUq45NGPbDvLixYm8OjmTXdtL1w3SIYsaPUcEr+g0KuV73/lYvv3JM3l6VMm6HGQ4v5DNl1/K+WefSrU9k1W7kadlR+fzIYZtZOAZVUAd9FpzmiCqpzloP1X6mmTZzgZy6YSGsxlodQGerVAhluQ8HsVh0HlgdrZGfSCOAoCY1U7Z06UFGDUPW9eLSrF0QBPea/5zzdc0tiOP6mCmMwG2biMfKrH3C51WBkgfBnDAayu3b8DN5WtYP4us1zJ9Ik3w2YfV6AZ0TMg843me43YteJ59wM8HivBzMMtGv29BjMe8S2PdoUAoEAqEAqFAKBAKhAKhwIeiwD63b/7aPgC577W3dcx+KHpedRxLnR8C7PozXIDne1497z14dmyJ3x6mySfmyaWoD/17hjobdN47ClqdtDQSIo+YsBM8BxPcthohUTRwPCP+QU1+5CUWd4p4DQGL6XeEz6jDhWznVSkc0Q7HM3OMAajBuACe6e5VBqR5z3ADI2taa0S5+e4uHOOqM397pnBFy5WlDDAkQx14+q+sBXEaAM3Meu4GaXsUGwRj0lgOGhExWacQ739EbEyD55P7XMF2YbEdDL3lxGKOnht9ZdTGpEA+mj2iNr72xQX3gby7h6ekzJk9eTN6S3ue8ARMvQ5ouuQBnQX5y6WMbSvdZiOvXnwh569OpO5aOSxGed4UshLN3cENzeqbAM6FyLYoOO2wvaaWZrWWg+MjOTw+ltVBI01Ts4Hg0Ax05yyCFSyhRga7KeCmLsqVlPWavTUYbvDyy1OC57OzjZydb+Ris2PPGovz1Ro98cnHz+VbHx3Lk6NaVsUg48WF7OB4fvGpNNtzWfdbeVrA8dzJUeHgudceI9y8hLg195MNggFYh/hspE3n1MNnxmaeTdb40/Oq7l/Pds4LDDpsVfhP6Kyx2gqcDUxrUUJ1YLMLwbv1HGInGK2xIFXVED4DRhNAG5j2goIE9JYlrSFK2iD7ceiVhwPA8BnPS9IGcUK6N8Bnt0qnbPFsfru0960hh8Kz5npPcQBdTYbM8+63dDPMG818iXQXLD4Xrjuy+PJ7zy9gsVgoEAqEAqFAKBAKhAKhwDdWgdxA8jYmsYcAqzedhIfaRnpK8eeYzEV83T74M1kyAOWQabHgTcRgluO8eMjBs+ZDnovrdHNXa777Nz1XPdR5uOl8P877uUf0cbbwdmudgGc+mnn+OO1DonVLWqNp4hupZJNHdJrjOTls4VUeStkOoqPYBwXR5QqO50aNdclVb1ERPcBzJ9JvyZqQ69xgqgqOmMekQ95JTQyL6HXMa9nBs/3ef30v7xqL67ilw//qM3sHpmcZzVOCNsCzxmKg5hmdzz1iNwbZdb0VHhxtHh3lrvzG4jW8xFiK2ZgoG/iZup0NPLOemhUv5Ch7jyy9ujXx+l23sx++3ZX5Lpb+BkdtTDexCp0DvttL770Re6vRWuRBCoLPqlkSPltvExqQGhAXrwE8b7fy6rPP5eLViayGTg5lkKfVIKsRmTudwUktwteXpeyKUrZSyAb5NISohVQHa2kODuXoybEcHh9Ks2qYWTwO6gpGQUAME2DPFBs13DmNjGXFHp+ybqRq1gxFx/TmzVZen27k9eszeXN6Lm/OLtj+lA3A9kpW65U8f3YsT58cyvFBJc3YS392Kt3rV9K++kIOuq0cjTt5AvDMAoMd5yl9aAcwNsEzChhqfo5mUditRvY7x57u2E0F+xx82qIav+H/JoevRl8YeE4Z0Fa4EOA5xXhos6Jg3iMyFFCTixt81mgPK06IAoRwQrOaKSC0xXFUpcFozYXmseI1LoffVmU1hfRrb9ltk+TzDyW9mqfr+6bGKv+wy3vb97oiZrdGvn9ub75pa3a35W7oG3Kgl2u86cve7e/emDMUCAVCgVAgFAgFQoFQIBT4MBV4SPBMCHbLEZj3UfOhgOcSPN9UhC/f1xkw3mPAmc17zUHm68GoZv/Bf98leN63izc9Vz3UebjPNfBNWUYLx01PtEMxJS7nTlfec1anKdGqdA/qiGyN2lCnc093bUm3LcAzsp0Rs4HIB3Ad8B1PZeaiLIyHXIlWxm7HjGesZV2py7muCmY6sxQht+tl8TIYnt0n17cPS9amWdUOqe//fJ8zvZt53uV9tLznqpECjnEA4wG1zToCaDIzAmctSAjdKosYgdlbc539VGicKfbI0SyoGgAAIABJREFUYzZaA89dDp55zm4Czzcfy9ftfgnwnM7Y/U7uEjw7xEOxPKtdmXqp0isEzh5FXggaHwTDV1im62XctQaeX8l6VEh7OO5kNeyk7ltCygpXeFWx4mZblDpJKZt+kE07EED3RSHroyM5ODqS42dP5ODwSOoVsn0QIz1I17XStp2CVayzXhl4RowNMowRpq6VUTfbQS62vbx+cy6v3yh8RuwGhiQ067Ws12s5OlrL0cFKDppKqm4n25MvZTx/I/XmTJ4WvTwrBzkeWzkaW6n7jVQ9KqbitkSDZj1I7P3Rk6INg2ZdXeX7TdA0b618eTu3OZRV93LudtbhFgTRbNE1Xxp6cOvMhDY3tDmidR1saabYDt8mM4DgbtYIDg4/4bmyWBL0qtUlXdFwosMtjt/MiK41/sTTNZgPNNNCYzCWDWb6QJoV8112rMx8yvN2yp3l1uN4XSM2/1DwBvO6Igj713b7rKZpv31N9/9g+ro1z7G/oUAoEAqEAqFAKBAKhAKhwPuhQP4csnwe2edy3Bf9cdcjuQs45vPjXTdwn/l9hO0tnp2W4JnPmcv6Pov13PWYbzqE2fYW23rb56pZ/MBNOxLvU4F7g2ewIrt2yJWcKSFqg2BTwTNgM6M2CFEBQcF5DsgbNGXCYzkxmn6QodvK2E1u58OmYq5zXZdSMvu512W4nDqc2YWypyPq6o6LJWubs4r7X4e3B8/72iikCMDwWFYNR96DfeGwOrCyHrEbVswRO2gR7HVZSkXjoZvHvdWhM1GjT1DgkVnbjbRIEBCcH815HgI8p0zw4ucn4wgnbAeLed/TFUuIljVUeC3/eZshI19dG5R/NO2x/1+5Ywv8xhvY83t1nXPwrCuykm+arUMsrb9xgZZwKcNtu2ul32zk5NPPZXPySo6rgsX4DsetNP1W6m7LAHNc7BgagJsD0BnO576smc+86UbZ9qNsh1GKppFytZL14aE0mNZrqfBaXfODmcX4AEYtPB0uas20ATzVmw9Thx6zbpDT862cX2zlYtvKru04DIGVVKVgwcKmKjk0o2h30p+9YVFBgGZA5+flKEfDVg4B0LsLwmkUS0RUu6ZP2HAN0z2B58yPrk2LCb6nhdofvD4NqEjnIcs2pjPa3OepsCGhsjqbWcGU8JlqTUNUGOA/xXTQqZ25oLPuL8uj1vEYBeM4NJIDESXIhGYuNKcJWuOemw2HsWKQyeHtOllPqB+7XoFWvNB7JwnvM30Jm3UezWBKi/ha91793jur0jvptnXZS9kv3RPu0Pwc6EePncA9MTX5xm/qmf/q2o/Y8n4FrmtXQ7NQIBQIBUKBUCAUCAVCga9CgWXes+8Dnuvx3vJ5/zrH9BIq74PM/ppzg+RuvANo3Qdp+YzksYocxavPsw69/JvoPj6xBGPXwXF/NmV8Yw7ZFsAN26PzERGNWaE1ffbyCEh/oC3IVnL33xLeXgWer3KULvczRQIgVtJGOPP5LM/evca9vjzv+zoc9j+3P/xVvcdbdsVGvj5PjApvp8O4ddQGwTM988qSGJsBCx/ygzVHmPnOo4LnFrnFHL2NGlUrKQvkFNvIaKwHxQQ7RGy0dDs3yHSuRNZNxXgNMCc6okeA53k+AKNByUoy13J2X++/Vq8+m28HnvNLYrmmBbdbvO0RtoDOmuMMOAzz36hRG7h/3KRHY6lIRfAM6b0CmUXEEq0YeC5xPmrZjY0CaAF7sxxuB8+X8r39OO5niH34u+9h1/gNdjxfJyRA5NQa5Fk6utTVF4O7a9XRqb1Sfn0zwoHtDKPc9Td6Reh4RnHBQnYXF7I9PZXXn38muzev5aODRp7VIk/GVpruQsr2XAq4hNkzozdHVxTSAxBXjXT4e6xk0w2y6UfZefwGbiaAztVa1sfHLEJYrRCngTzihu+h2wYNE4cVALTiw7JS8Kw3oMjFriOAxnAOQOfNtmXm8+nFhtEdKAmKbKCia6XabeRYBnleF/K8Ggmfj/oLOeg2UncbqTAPwbOBdM8qslMzpWMrboamDp739qrfENngZ5zrsJOicRmpFGRyOqeOBLqcPQfargkrOkjHM4E04LQ1Sqkh0W2k2A5bDwukIv+ZgFlD6hX8WvFCgGjkdMMFXSMeRQsW0kFd4UPDXNR5w+454jwOu3bZ/uHLRk/wq71y6sImb7YvPGgACL1xLOhwWH6xWtwmLIRJfo4rVoP10xcsz9/m4WhnSnrPOjn8QwhfzjznegaZsw+v/Hxd93HysE1irO3tFbh9z/PbbyvWEAqEAqFAKBAKhAKhQCiw/D7toDF9n3anpH3XhvkFPwQvvZrN3BDjz1k5IN23Pn7fN9iK5fO/fbu+/iXY9megJZTeBydyOIzt4dkFP3i927Uy9D2fr1ibB884tvF8f/Lt+zZ9vfve8+cmrMOPIQe8nmvLZx0Ratc0jfRdRy39OBySe9E1/J0b+9LzmZ2LJbDL/77qOQ16+H7m28U+dV3HyffdOxeW6/Xzi9fz8+7756/l698HpB/yTrzLCNl5DauvGbgb82KDy5HE03MVuZIZ4fCc79nELCpoDAiwWYsKFtKOpQy4J2AotKnGgzzMjqgb1u5k2G3pxa2LUY7WcDpXUoFnAzYj4tVISKo8Ncs+1xpieSdE6vzZ54bOLo7rugkergthEVtqedlLMy3vhUKtkBitrqzIRsPTgDjveEJtNqbUUgvnIWq2o5sZU9lILw3Bc4us5xS1gXPlKdG86xbRql+za/cON3yA571ivS14nhzPZXbTETovwLPnu7BhHcXA81kCz99a1wTPTwuA542U23OpUGl0HAz+IYkHFzc+bBu6nvsCtn5tdHZYJ4oQSsHoDTY8TUPoDCc0fgNGVysUE2zoctZ1VcyQ9t/4CFcYrcM1kAMN5zNiNy52rWx3vfRtLx0zqjcEzyiK+LQQeV6JPKsGeQbndr+Rg+5Cmt5iQwbW+KTred5zao0sWx5315tr1opEpMxnQuTk8/WvGtfeBimT26I1dA1ZEUHbqrrCp05JdTxbY+GFCa2EpO6lB6wosPbtOOzm8oDH1ijpaBVD7DSea0Y0HOn8EpGKEgI8wyWtWdHMkPZRCEqC2evmbZd2ZegXJbSC/OJFuG2VZw0y61Hf0MeYtf7Jma5f91JPJ4+BzmvLOLJKsf7NT/O25z/7Og/2nbSH+/C5Q8sYs76FAvlomA/3w/MtBIpFQ4FQIBQIBUKBUCAUeDQFclCbb2QJcPmU5TV/hoHw1EGpv6ePPpOZZAki8/XnMDl3Ql53oPuckQ6MfblkZLHnaofdfBrxZx0b964DLbPyYXvc1X5MS6fx3ucQe47Kn1vcwOO6AEzhuQ36AYIDLPtP7j721xzi+n7kDm5/TQ/Dnm+zaI/Zfhgk3geT884D7xTAaw7t941ez8G6A+h9muSw/CbT0ttc5AGeeRVQQjU02t/mrCUsLTXCAeGl7TAxIESwgv+gVhc6ZHzkM8xocDAPyHXu4XjeSVOIrKqCcanIdiZ6xTysLeYRG6k7JzuludnIRlFn1+3y3F/nXr/te3e6nug0zNbMuJB51M3U/qgx1GefGRUXMMLXmtzjdszIh3Yn+lDCENrIbqjvAJ59X+/v/76TPu945gDPewW/CTznvVLzFSwznpmLkz55PI5D850xLELBs7pQ0YtFx/PZmbx+8bns3ryR5426hZ+WnazhEt6eSz3CuN9bPhDctgCOCp5HND4GnzvkPo/IfgaAHmWHoPSh19/YsgHoar2WenVgAPpA6vVaymbFwoEKn9GQwQU9SrPWAoRtN8rJmzN58fKltOgQw3baTtrtTs5PTwmenzVwaxfyrBzlWTHI07KXw04dz6sBOc/qeEbcBgB9+pLhFnNPZ7dQkASXOa/FlFDb+fm6ypGef9maGhODtamIoaXDW3m+qdCgR0PgvLkXG3C5sF4r76zSBsuHZKTm2DsdDFrTDc2YDu1VBpjF/+FsxsQPCHal4W/9jWgORnSg0wCOaBYoRGa0O6gdPlu+NIaK+HGRCGukSf5Fxt3PU+SG9uClH36w+Qed9uz527pucxUk8OzDbTS7PM17Q5zGde1e3tZ/mM3wO271H31zAZ4fXeLYQCgQCoQCoUAoEAqEAgsFlm7D25g8cnDoQDEHvf58tnRFYx5/zYGmbw8OW4/qdCCLXc1ds7PnMnsewjwOUfN1+nLuJM5hdVVokXZ/5krANYu88HUunci5c3oZN+IuZz8OuJkdaAMu+77iN4bjuxMb7+VQ193U+7Y1MQKrZ7SMndSHtvTs5tvwY3T9McPcwKVwLdfb99f3A+doudw+l7d3TCwd07mT+7FuxG8OeM4B6eXaSXw3FfezOAdcFswkrqUfS07MdabTudAigzAcIj7CwbNeSXQyDz2KCXbkMOuykHVVyqopBI5oup0JntV+N91dBhSmJ/zMnnfzVXAXuPwwz/9zNzEyqt30l8MOehrNtJdGxeuL6qhzgO2Oads5rs/QNt3OlEcd5gTP0sj21uD5wzdrBXi+8h5Z+izzGa/GX3PwLASq6YbldauwEjEbPinS1J6obrOV9uJCXn/xQrYnJ3IwtHJcdPJR1ctBv5Wm3chKBmkKRFroFY5fGuihjQ/hc1HR+TxY/jM+WlBwEL+3/SBb9MaSeZecb6zgcK6laFZSrQ+kObBM6AMF0h0+REVkfXTA4QNnm528eHkiv/70c0Z8NOtDQdvUtR3B87jbynFZyNOqYNQGYjYwwe2s4Hkn9dARopeDVlSdeoTnnVMKnKdqqnompnNgH8fZCVreuH4u540lX7VsZ3cdK3T13irvKLDXPJ5jAZ41y2fPcpYR7a5nOJI9smQJptn34IUNcZ6GniCaTmaH0RazoaBZYbPGcMAhDTCtkRyA1MhwKi23O3cFYDf5pcUKH+LvAaH5OHkOlXPynGUa8Qi9p9XxuxcZsJgP/340nR0D2fZFaup99yEr05epxWanTPnlGzd/rj3qHEsHx20dHY+6U7dcuT+Q3HL29IX0khtlHka2+NIR4Pku+sa8oUAoEAqEAqFAKBAKvAsFcodvHnGRO131u7xW0coh8G63E0zr1Uqa1SpFO2C0K5an2zdzT/v6AToJbQ08+3HyOcdypbEtANscguP/HiGxz8Ht89YcBYp6RN2lnGqPmaB5B5GSFsPBmEGPDHC3om2/Ri0kxFhaBAnWgflXMGT5KFWrdbV0D7vbGse4BLP42/VJgN+27Y5kHq9BZGbL2nb8NQfPhMpuXsJztC2TIjfQKdAhHrOj9jgmQvMsajFBoCyXmtfBYt9d59y5nbuhc4e8Xzs5BM+fIXj92XlPhjKvs3TFDXAdrJwv8jCo8rHuQy8KSI1s8vsRZq38RxmFzmm/DP7qs7ijYHIf8B7Ldt6iJteoMRuAzj06ZRDbCSZAnQfpO3U6j/1OVhWcziXBc1OCRiFMFdDZx3tjS0sGk3bOdvk6ZmZn2SDutQYyq0eV2p97n4jldXDVFbTc7zk/SjXF9GnY8XLmQPcz6Tuqo95pSqQxEYUeEbOB4oL1FVEbGdS+aQT6vfV4fxYM8PzA52ICz3aJIhLDmgfmP9PpqhekOp7VuYtbHbm5A6MqtvLmi5csLlhszuRw2MrH9SBHw06abivrYuRUoLe1t2xhbhhu20oEGTKAyfggYWRGJX2pURvIg971g2yQ9wTACSf0KNpIYU/poF1JfXgoq6NjWR8dy+rwUHpkBYvIwdEhHb6vzzby4uUr+fVnL6RcHcjB0RM2bDiSzfmFDNstHc3HxSjPqilu46C9kHV3IStEbQA8QwFAZ3xoWjZw+vzx3Bxvng3izxrmvYUR9oFnb1yW7+nf/PJjhSG8mfdGfwLU1ks2hUzYnmU5PfmXmASotaMsgefUWUAv8RSTUZUaZD8OssV1gAqydDzrNBJc89uALaM5RMx/toKFmsltjucSWWMrOqW1vVfwXqMIJL5Ulchw0pwxgmeLGlGGro10/mWBjQW/I9KfrSqwkMc0BG/fh8Wyh5xfPHvLk87iOnSTuo/6fVf3YTmkLD//+RfoB76Vr1zd8svvNw8878/LmgQL8PyursXYTigQCoQCoUAoEAqEArdVII9f8Mxhh5V4z7OH+f3bspQdLAI6b7dbWQE88zlCx1G2AM+WcewO3BwgY72YH79zJ7DnpjpsdZjpMRXuFPZnC4fby2Pwfcld1r5veA37DSjuYBzrW2Yi89nEoCz3FZAYJi2Dz1gfALf/+HGk2MMsssSfXXwb7rL248CyXlie1irbhmuY3Mz+egaD3X3u0DlBYXtewjFSZ9R4altOq/Va1us1n/UIvs2RnUDypYKIc/e0b2Pphoe2eeeAa5PDpfy19EyH5/6UmaumrPlw29tezV+f+bzuV7p+/KncnnXLjIEqVMbVoM7n3PVNDfeAZwSXAjZvPdt5APjUfGfwmQrwmcy/ZySqu50PVpUcrRtZlQXsiwqkLddZM4yZZcNn/7f50WuCd8AVq7GaVwZfLxmebr1xR/q+wJL75Cu63byTp9nOiXcGLPeJB0hszzQCFnoUuJ5XAuLFjGd2EmhNNRaGTFEg1yL5Wx/9+z5jgOcHPENTGUFdKX3NaFwdnJo9XxsUXHQaYo4G18Gz4MOgbeXs1Su5ePVKujcnsm4v5JPVKEfjTpp2KwfFIAcZeNbeS2zRixZaMUAWwVPwjIYHwHgoAZsBmkVfq7TiqWZCI45DndFjVYvUcD+vGb1BHIhcqBWC0kUutq2cIuP57Jzh6UV9IIfHR3JwcAiELsNuJ5vXJ1K3W3lS9PKsGhkZ4uC5Rp7QqOC5sqD8qXfUhjakc5M3DMtGYt8JXDYyWWOZdNLlvDHh8Rlp9maF73tEhLcH9lv3YsoP87Ps0NZ8vKlHk+DZcp31i5a7qTUeg9nLFYbJDPyS03atdLh27HXAZZ4/G3HFzGTnf8x4tqKDnvdsjucKcSr8EoKODd2WFr9YScPojjoNG3O3d/qd8q2narX6pWn6APJOgjwvafll079ozHq/vfPUz4LdGw6e3dF+k0P3KvB803IPeNtfu6qvE5S+vSYBnm+vVcwZCoQCoUAoEAqEAqHAu1HgtoaMHCbiucD/Bqh0MMrRlRb959A4zyb29/J6Mrk7dumEXSrgjt5kUDEIlwPx3EGN5bUguhpsHNhelTecO4zzZxB/Lsldu/lzQzK85LEXBkp9Pb6s72v+enJiGwT2eR2mOVDniFQz+fjzAkekug7maPa/8RyXP2N5kXbue+7AtvlSDIcdB58DDWJjPQT82YhUP8dYl28zaWEu6DyLGteKH0s+301XOp2/NtKZx3+D4/mm9X0d3lcyoQ5/5Q8G3G3n94PnNOfcC0vXvdoa3fHcIfJ0KGXbI1a1EPwNsAlDIUZEc4Q0nt/7TrrdRqTvpCp6OVjVcnSwYsYzkKi6obWgoCV+KifYa/S7q/L7GY7GpyZp7rrSxfy3g8m60Hxeev0z5/nChD7fjtJ/pUHOj5gxX7EmGsAzzoEC5xWznnsWF9Qs7jz1YJZB/ZZH/74vHuD5gc7QHDqbU3MGnhFl4LjSC9Cp45kF/9z1jKu37+Xi5LVcnLySiy+/kGZ3Lt9eiRyNray6jRyIgWdUqIVb1e9Wdz0D/KYsYThlrfGxqAdEbPCiLwuCZ2YAMZBeCJ7hgKYb2h3Q6OElxFZIDvC8Q8OGSsJcRm+uo6dP5fjJUzk8OJKx65hTLZtzORxbzXk28LzqLqTuAZ6RVa2+b34AAb9bpdV5f1jey3ZVT9nyRO4fVqGdbdN7lzoLEOrsPwad0+xWe3AJlTG7D0hJX/gWHVeTa3qa1z9stYMM4BhFG9XxzGgTXAuM18CngQ3bwOVhedBesM8BNFWy7snCCwnY8LOU2WVZ0d7znwoYYnhN9uWSx8FJvxB4YUI/9myQkH58WmHBVMwjd6e7czn/2JyF/XuWVX5urefTGnU/JfvO/hwyswvBCgfcdHPvv0ZuWuou798NPF+3P3fZ17mOd9nfW897bdTG8ix9M3pxb61dzBgKhAKhQCgQCoQCocAjKHAb8JwD0FQQL4uVAExFlAZ+4Bb2uIqDgwPB5PCTv225PP8Zjujc0ct5DIymeIus+J/vD59DDMT68r7epcOYx0kwa05Ke9bA/BcXF9xHxEvAvYyIDJp+DKhins1mkwA7TDgsqmgQFvuaw+EEubtOow69UDuegy0neQboDdTlx5NvP49A9G/MyX1s10Q6jz76NMt5TvDGXdl9n/YDzubc9ZxnPLuWHuvBCA7GNdqxW1a151frY+X0HR5mKNcI7+V52Xe6lGE4S87XOYC903ruPHNS+85Lvu0CCTw7YCVjyLSdPTpN6vAcLF3CyfEMNoOIVXU7t30hmx5sBjyhQi+NxnE6S0AUTd/K0O1ojGzKUdarivDZiJQMAM90POt9ped/AuaTDlfxmOue+fYvo8/xucL6LH//n0lZXe1V65rvzyVGdI1Dm/tM6KwAGltEljZ4DgoM9paz3Y619MVKeoDnEuZNNZ6mjoMU4XHV0X511+z99b96yQDPSZvlRXlbwDlvOPJeO/ToqeMZ0HnKysEmtaeLQRNaXNAuPHqgh0E2b07l4uREzr74TOrtuXx7Xcixgef1OMgaxQV7Bc/+Ia7tktr8PXd4ygBSaMy94G9Ebyhg5lAMRnOgMCGGBVR0PQNCd8MgHUKkMY8gM6jnMsgT0jzotZzvejnfdnJw/EQOnzyVZ0+fcwjNq88+k+HiVNZDK09LFBcc5aDfyLrfSIXYEAPP0AhfBhxu5pWItb14u+Ed+eXPhj87teOiO6tYgud85qyXWKGxrWjUCAw2k/4BnRXTm1zQU+Oky+ueebazXhfqpAaAZhAH41J8/Rg6hfOlQRdTTjT+tmUcGMPpbkOtsE5mO3lxAXdY229+uWv0S1cabucRHwbE2VNq/6dDO7tddPiNNfL2RVCVscKDbJFVEP9y6QH+6QMt1zk7Yd7m++aSA31vm6bq6Y8vcdWHTd6r6Q776cK4GzB+iKb5uv25yWG8/LBegue3+fB+iGOLdYQCoUAoEAqEAqFAKBAKvA8K5O7FpXvYAS8AJqDziy++kJOTEzk9PZXvfOc78hu/8RvpWcGjN7abDUEuYjiePn0q3/rWt/SZwjKfUwFCcyy7A5i5y1WVIi4M31AizzL2+IyZoxhgeBhpVsKzDWMnOBpzlPOLC/nixQuC7oP1Wp49f879Se5fzHN+Lp999hnnf/rsmRweHhKoA8Rif+DkdTiLZ1PuI7bR91ro3SI3kmvYohrTPtpJdkCfF0QE6IU2eA0mI3/ewGv4QS4zn2Jsu/hNZ/gi/5rPbnUtZ6en8ub0VHAO8PPRRx/J8fExjwVPA+7Ixntv3rzh9Pr1a77/3e9+V46fPEkxHCmKI8uBXkYvYn+SwzyD4bMnEcYqPO6zx92f05bPiI+7f492n/NZ2jE2RktrfAPNg/0o2w7sBswHz+2IT9XoFRjEhnZL8IwwiKYSWdclCwk2MOqC8rA6HuJT4HY2ZOvncUaGcy1nfj7RrOq30dbXff/1zApSZjxm3zm53qo1P85p+SkaxuPKKQ+jUCueHzietcgjHM4rFhoEeNaoDYBnj1Px40ykI9vND+SazY/I2gY3DfI+/vnJOKKh6ro+ZT3lGUZYPs9o8gby0W6yd7LiRwDPyfFMTDiz9BM24sJDj5RBZy8xiIKE29Mz2Zy8ltMXn0q9PZNPVmUGnntZoShf30oxoO/EgKeSTzqHPS9JO2K0QITFwyvcpHN5ZOwGK29iOIaBZwDxDoUOMdGBq0M6FDwPdDyzEOFqxXzn87aXs00rZYNYjkM5Ojom3D1DRvX2QtZjJ0+qUZ6gZw3gedhKjeKCiNooAOenXmjkXHN/lz1f1/Q63eXyWIJn7Ue0QgdY0YhKrrZGKwbpH7qpSTA3L8Gz0WPtcNjT1qbLynoMvdPBM4wy2MwvKLnLOnMd+9XD4hs+jy2rEHpgNAePBdcAXeqVFilk4UDLgyaQVgCs2yoInTkMBxOHiWj0h2dLs3efw3Q0S1p7Th2y64fZFNPhVZntujNJKBnjNSyqf5yGknmG1b7zeKmjYG5YXyyy/IC47kPreph79y80d7kKrzjSWSdIDsMDPL+turF8KBAKhAKhQCgQCoQCoYAq4FDUYemy6B3AJCDlz372M/nFL34h//nLX8pv/dZvyY9//GMC6OfPnxPQnp2dEfS+evWKgPoHP/iB/PZv/zZhJtaxLIDnbl/GecBpmxXcg/HIwabvo0Nbj9hIUR/mXsYwfT4DDQPB95dffik//7d/I9R99uwZQfl/+S//JcVyAOxinp/85Cd87bvf+x6PBfP6PjvsdhtmHonh+5c7kvOicWnEqDmC82gSHBMd5lU1gXBzWeN1B9kem0EXdqZPMu9k8Ri//vWvBRNc3pj/d3/3dxP4J6/JijfiPH3xxRc8foB2nE8c98HhoeY/I3ojuza4vfR8mz0rT4/Jaf78vnoXz1B338byGVHjHb5eP2biyk2GqOMF8NyPsuuF4BlkqEAMKkxnNSI2dGR5325EhlZqQOeqkHVTKgKFgcwmH5OfChuaoWyu0zXgeRFXcb2++9jb24HnS9zg3uD5KuiMI3Lw7NE3FhNi4HkYEZ1ayLZHvC3Oj4JnTgg0gdnzEnjep1SA56RKgOfpAnFDv3KjCXZpkHyqbTkhRgOKhM5wy1rQBnOe8X8U/Du7kO3r13L2+WdSbU/l46a0qI2trIZWVmNH8FwOwMO21fRB5PBwyoLyS5ftisE7AEvGNgAqo3cG0NdyodUBrUMGMFSDNxFc0ujxBfxED1tVy1g1ctENdD2jZ6cfS6nqhseAIonN0MlBOciTSuS4Anjeyqrf0vHMWp+AlnDG9ponhZ7r9MF6CT7PXrjXZ8Ul8MxcIdVJg5ezRjCvdZA1vLp/y0bXXOsep2I9g/t6fPWugpDxAAAgAElEQVR60SgJJqvkVYaNMRL8WiY0UC1jNyyjWTsVtMPAv1RgHd1osSvoJa+1eOAOFY37QasDGHzuBwzDQZSHOpLLpubQMY/sYOa4uaELB9KNZkQh47usNf4DkzoSkLWmxwNnADoPeITZFyM4E3jteY9p7iy34gn7TuhXBZ7vdXHtWWjfkMf9wyAXcFm/ypk9P8DzQ52PWE8oEAqEAqFAKBAKhALfRAX8+yd+q8Fsctc6iEZMhkc1fP755/L3f//38g//8A/yT//0T/L7f/AH8pd/+Zfyp3/6p/LDH/6Q3+kBmwGnf/mf/0kX8R/8wR/IX/zFX9BFvD44SDLn0FRrE5kr1vbFAa07jAGcPUMY82K/8ogKfku2SAs/ltdv3sgvf/lL7iuODYAcoPyP//iPE9QFnP71r34lf/d3f0f4+9u/8zt0/mJeAFgvwufu3xnstYLs2J67fpP72aJEeMAGaz0vO4/hSA5q18Dyqv14vPAftuEjUdN7NBIV+swGI1jXyb/8y78QosPFfXR0xPPz/e9/P2mF/Wc9n6LgceMcvXz5kucHkBoOafzfiw76yFc3CvFwvI6Q7gi3y3zot8z93f889Fh35gcAnlOkquHhoiS7AWh28LzrMDIawHnF64QdGnDL95303YUUYyfrGtC5kgNYnYdeRsRr4CE9jT63kc1mVHO6lZMvdwiqqnov83xePzR5fnKvjN2kk/Jezul3BZ7R4cVj52gLKsB6WnA8g5khgnbbIpYW9dTWhM6oiRbgebpWUufnN9PxPDHHK0b9z26WxCfJQjUKQX/y3hvvz7C4jQQr3WWrxQAnxzPAsyZL7M7OZfv6jZy++EyqDRzPhRyhsegUPDdDKxXgM8BzgpyT49mCeWyf1GXKieDZiuIpHdSoB4fP1gOjhew015kxG4zawISihBWLD/boZStrAudtrwUKmTHUodcUDVgvq2KQQ4POR9VI6NwAOg877j8cz+xpG3otgGeVdZOSszqDOXheQug5MJ7K/l1uLnUYyJ7zZatUzy4/XRXwpjM79fbq+rMIkFQYIS85mF8Nus5pr6cGFfEZ+gGfnxf/4jItl6I9CJEVJOvgmFGrLqO32taBCrb4wEHAPRtEz5KiM0Bd7OqiHgml8T6WBQ/m676NCh0PhcLmphSA6AL/r+CqRqVcg86A0CxgqFNl55JgGkN92KViQHrPnbL4JJp0cvaazZB0uPTd5OEcz8tV5188H+cr0T7wnF8x+fV9XS/sslNk+cG9uPYzd/9imMHsar08bOq6TqBlD/bjKBZrDQVCgVAgFAgFQoFQIBS4nQK5GWYWE2HPXnjNa8Bg3k8//VT+9m//NoHn733ve/L7v//78pd/9VfyR3/0R/LkyRNGW/zsJz9RV/R//ich73/9r/9VVus1oRecuIC9iOUgBC1Lum0BOzf2OraF7QKcArwitsOzpbENzOsgGuvCejGvO5EBcwFO4br++S9+IX/zN39D8Ayn8x/+4R8SlOPH1w04/T//5//kOn/4e78nv/mbv0mnNraJCdvv2pbrB/DGtujOLgoCXryffwt2mOwwete2XJ7wuGnoKqb7exh0G9ttcjwTuFu0CKD3E4vJwDNca/vj+mF/8TrmwwQdf/qTn8i//uQn8vKLL6jLn//5n8u3v/1tzbhmMfmG+4/MbridoRGOAe8BOiP/GmAZ+wvNMC/W63EgcLS3HeIXpsxsFKfHevE7HzJ//VXohQ0tGzef+RLAvvoZg08Y2bPL7S1p13CD290+09Prjc9Oy+eg6e+rFr2U4+z7lDt2s2hWMBkY0ACdMe06OJ5RWBAXU81R6GmUQKe5ztLvOPcK4BlThZX3zHRWl71Z4wiRmb+hP3ndpgXN0NOR042rj10Xnd63MdLT8mbes/DSO52VXNec81x7fSzc0PNzcN2zto4MJ4MBe/G8+qKmyxznAznb23ZI4HksVxl49uKCyTq651h1z10uZZNf/+dr73D8xkdtLCtXXgefl/NOcQuXrxu9iC+DZ7OsZuDZwBxB2yjtKRzPBp635/JxU8ixdHKAonwAt33LqApc3uihYmPBnXbLrLpiU28irlWDkFqddOBN49EKjHAY4L7ViWv08HpzQk+RHJWMNapzVsImrEBwesObC7nQZ+cbaXedVGUhq0rksBE5qkSOSpGm95gN3f8CkSHYF6tuuwTPlxzKSeJlgzANmSHAnZ3AHL5dBfh0xeWeC8G3hIaMt3xyNU/g+ape23RO3FVNXbXh4E2XmnlzA7MRzJrJrNIvnc/WqwhYjA8Fuhast01dzFpdVaMyNJcZgBpeaG6L51bzvnllotDk2KOOrZ57bgOvG4wuFUZLXehUFTLy/1MUh/LvQmEzoHNZEzbXJXpaa6kr/F1LjQ9CL1ToH26qhDrA/fPNVEkqzHK3bwNds0/rKxvp/S7ifecxubT9K8ctcsvuDqqvvy5nLUv6YN73mZyDZ2sPZnnX2YfWModrlqV+HcS/7hzwLrrTl4WYORQIBUKBUCAUCAVCgVDg4RTY9z10H3jGax7zQDBsxfPwfR7g+X/9r/8l//S//0n++Z//mVDyk08+kb/6q7+SP/2zP5Pv/+AHBC8/++lPGW/x7//+74S8/+2//bcUEfHFy5d0RQN2Am4BaCJz+eOPPyYEPT0742vIJf7ud75DMIvtEv4aPMY2kTGNCesCGIVLGfATzx+Au3h6gpP3Zz/9mfz3//7fCXbh6AUg/5M/+RMKS/C83dKd/dd//deEqX/wox8xGgQT3MAvPv+c2wDsxfoBjbF9d1xjG3jf3XrYRzy7elE/HAuOFcAdPziu3/jN3yQ8x7yvT04YdeE50nRFm+7YFtzKyMnG/Jjvy5cvGXmCdeKYsE9YJ/T75Nvfln/7t3+Tn/70p/If//7v1A7gH0AZ68U+YV7ojXUzq/vsLGVq4xgAnD2rG/uH9SJ6BMtCA7je/VzgtcOjI64L+3h8dJQA9fJZaX4lW5ioj9j1GFB/7stHCXs2455b4ZKb9dr4xYe7l2ZrutWz037uMBtUPSOiU/DC3ic7B6TmeGZhOjMEEnKCv3QDwTOe5aVqpF6trb5TKf1uK323lZKGv0FWFXKdR1mV2C5yxpfu9Qms6v5oVMf+n+mZcH/8ydUMRrkKeINyGzATZRV52cWbz+McLiM54PaAdj7QPX++vQk8IyrXzH2DGvpKxNDCmEkjpsgFwDPytqsDEYDnCo5ni7dlPbbJfDo/St12XjcO79/GGHuzWl/tHAGe76H/VeCZt+bsWk8hHIuMZwOP3oCgZwmZt3CEGnjenZ7L9uSNnH3xuVQEz6UcFwDPW2l6Bc8NygCOvTmeM2sw4zsWQx8MPKcPBv6t1Ti1Kmfq57IL3UdLIA6i0LB09pMVdDxLw63LjhEdgNAITa+lGwt5c3ohm+2OXzAAno/WlRzXhRzVpTQjwHkr1dCyAQQ4J3QerbhgFmnhvZr7m4+HA895b1KCy96hao0gb3jva0ofmNoIe6/N8lLyYP7UMZFaxgm0zkek6Eny/Un53EzZ0DiQHDyzqGSC16KOZwPP2v+g0SU8dygqQKezHQmiVOBuBngeOukRu0Hns04oPAkI3ReDdEUvQyXSVyKDgWf8jY5XTnYNlRjagzypolLwXAA6K3xuAJ7hwqYbulAoXQJWe7K5Q32Y7HG9ubtcgSyH8PAMzB3l8y86mjU9vTavkpsPMVSRc9Q9v572f3hOZ/iqCI19X7yWcSv7v5xhx3Nge00f7ZXgeQmdZ1ft5WFLt/ry5Mfsevl+XbN/AZ7v8akSi4QCoUAoEAqEAqFAKPA4Ciy/1/KZAjnLyBxGITo8Q2QRGACon33+ufzt3/yN/PznP6dbFvMCPn78yScC9/OPfvxjOTo8lF/96lfyq1/+kjEXAL0A0yhgB7CMbGgAz/zbJMAl4OiXr14xIxogGS7d3/vhD7kcojLwG0AUsR0AyACgALF4HcvCeQ04Cwcw3NX4Sv/ixQtC8P/x//wPQlM4mZFj/Du/8ztTxnPfM5P6H//xHwmT/+iP/5jQGVnQ//6LX8h//Md/EGADcuP7OxzXgNyA7jh2wHVkKmOfoQe2A8gLaIv9AZDFawDPALaI74DrGvsMzT/99a+pp7ujaSBCzaWuk+PjJ/KD73+fWnzr448J8zEBOmMb2F9sgzD7N35DfveHP+T+Aj7/y//9vwTUP/rRj/g+dPVzjvgTaPgSIPvLL3lesI/YB99XONEBtXFecX6wP1gHtMC20/krS4JpAGro+/zZs1mxxTzTeopcVMYB5/Rut2UcJDsN7Mef3bwQIp9vySam52yNcVB2MT29LbnL49w7s7Xe+tnJnptsfn1qmjKzJ4hoFrSF6zs9O/I534Es1glDGZ7hlcvoaHMtLNjCi4jYVhi+VqtkPkRRwaFvOQodEadI2KjLQaqCVIfBq4S1xjcYG2GOXt1t5UWkS5egzE1mJF1AD88XVjjs/2gWtOk+4NnPj2p8N/DMffNCirNxDDeB58nxTFMfTX8VwTPOAc4JYmjvDp6n5+tUP8zvk+sevd/Bpf8QmwjwfA8VZ3B5diPlDaBf/tbQTGEXfvnYzFYMjtDZogiGUXZvzmWDjOcvPpd6cyEfo7ggwPOwk6bbJvBco5dKwz6mrhADzwCNedE3vfH1NbbfrApsEQ1sUNRBqy5Zi+HwxqJAsTr0qhl4rpHQDIdzKR0cz+WKPWx47c3pRi42W+m6lo3bIcDzqpKjVcWiiM3Yaj61gefJ8exFEk27fe1bOl+3Bc9TI6eLzp2l854uSDgVF2QP3HS2ks7aeNoHhblf9SWb2zaZhmxkdBlz+NCStDv5B6+eSfvBl0I/Tv8Qtqxnz1Ly3mP2uk15Z/4hhQ8fxKVoeUut+uwfWg6tu1HBsyBWwx3ShUgng7TSSyuddNXIqW8K6etC+nLkhHncce0xGwUAdFFJLQqg8WUGbmc6ntERK6WsMEyrqqQBqHZFzA3NQoesGO1qqTOf7nyTXgtQ2vkxMK+u/0kDze7W08LL2XKoFeLPe4lS8Ej2wc/TaOd39jmrb9i+WLFEf2lZF3OWe2Wjw3y/Z22PUfwrr+9s5r3geR909p3K74HsSG795Sk73tmH8lWNZzie7/GxEouEAqFAKBAKhAKhQCjwKArsA8/ucCZ4Bojue83uFWE0A9y/iNr4/MULOmM9ugEgFN/THaievnlDMA2nMsDnn/3ZnxHQAooCPHv+ML7HYz0AqAC3Z+fnhMuAuoC7P/7Rjwg6EZUBOApwC/c01gm4jW3gNbiC4aw+Oj4m9CR4Lgt58bmC5//3r/+a20RuM9b73e99V/pOi63jOOE6RjwFYi0QTYFIju99//vMqgboxXYAy7FvAL1YD2AsIDTylAHYAYexfUBZrA9gHO8D3OIH4BYOauwf9IA7GUAV0Pn//J//Q0D97PlzOThYcwzom9M3fGb66PlzrgPRH//3n/9Z/vVf/zW5p7EMtgGwDJj+4z/8Q+4L1vn//e//n703cXLluM58Ty0AeruXm0hKIkVKlCVrZHssjy1v82zPP+4IP4ctx9h+9jieZFuyJJISJW7icrduALVNfN85JzMrUUCj+/ZdSKIZYN8GClVZmVm5/PLL7/yIUB5lgmMAofE3fgPeQwkN8Aw4j7wEVEZ54B6RVw6ToTpH2SDtbsvBPJ7PCalXVl4vPP+8/PZ3vsN0YvHBgyCi/hAg2xwqzN+GUkH2p5/I8fGJnJ3dYt4gThCndgh+18F2U8VJlFolKlv6ZOM4nJvTQxPZTavTHskzpAlNhUvmj7pt7oZYXjZfDOCZ29Ed2Ri7CXGmjH+Y1YXDZ5/DUwhYVFIUNcEzACeAs1tsgNEUUN1ivg1fb8L7Tvq2kQIxtyqROaBzgW+qSQcUz2YAqzvjbSe2Wm04NFayqpuwE0oRlOqXE1Hf7a1ZpSxGDWZdF6V5oWK265lKXBc887q2E3tccbbBZ9117pA8sAaI/RD/jOC5kPNVSzvaoYbieWGKZwQXRI5rgMFE1hjYkr+XIcaD4jktnFzV9+ie+Ed15hQUZ9LlSyJish3yB2dr8lIwZOpi/1JQfZZSplYbd+7JvQ/fV8Uz4C08nhmcT1XDtamGS25P8FTEBjHHpjk80yinhtzCDehR3rg4Y+XD4V7PaOwweKC1RikdzNKrGaLUsRk7X7ayNF8qKJnhJXS6qOX0aCYLrLahkWvXUjD9+IY+fgHm2qpaALSTLdC4MfBAe7Htz5Gxf5LmT1zliu2eK2u1cVXAmTaA043rKDUT4Hlje0QKLw3msf3O33eQGepgzAxfVPAU6VqkqtdDdTQVs3s/69qxeYt7DABTUpOPozGEMX4p0hWDrKVV8FwP0tYi3VEp7ayQddVLUyiY1mCHAKe6ysiVUvwbJ7H6jM4FNiZlP/D3vKxkDvCMQQePB/OGTYf6qWFw64sfVE9XujpOexFbQNHVV1ssYSetz4CrONJ+nKVqliARPGsuaZbrYNRta/QZ0Loy5ayRKp4dbJsge7Rw4FcA9A4ryVZA4zr7MOA5rX15J5kOkPJV4GzwlHqWh+dxR3s7tefHdnHEb211LXtUDbk9Q5cPgh5dAg5nPuTAIQcOOXDIgUMOHHLgkANPXw7knrxutcERNHZGOniezQicAYEBgzG5eOnllwl9AWcBMKHiBeSEEhhQEfAVyloE9PvRj35ESAu4jHE9ACVA4/mDB4SheOF7gMb4HBAYgBfngV80wC9Uw7DJABiGyhh/A7pCxQylMr6H9OIcuA/4HL/55pv0b4ZiGTD1xZcUPnNXaAdVdyd379zlcYDJv//7vy+vfPWrvDZAOUAugKu/kC9uMYJjAKdxn9/9nd9huuBzjO8B0ON8uH+ogQFvkQeAv1BnI6+QRnwfwRoBiAGOn3v+OQq+fv3eu/LRbz6Su5/ekReee4736PAecBhzJJwD10gVz4DOsNrAb0DZP/3TP+W9IK/wHixSEAgSXtZ4D/mKe0T+eHkjD6GKxosLAg8eMA8Bn4+Pjng/yEPkCeqCK7kBtHFuQHjkA607LPBgCDZfqbwIdp5YmPj5W2/KM888Ky+++BLrDsC+2kb20jZrwvlZjYUQCJsg4VVWoUHsFRU4mhxriDJhTWZdeWN8+prgOW8JLDygzllwr7xPzEUx/7T4SLhnKaQNcZkMPFdzQmdYOiybTlYtWE7J+XtZwbPbbCBgwdk19HGGBA0xtxZgoxa1C4EGoXjWl+etYWjC0ZhrY7qU7j7WeaeLGpWqR6GVztnHAihnS5jDxx+bvwaG4nBNj8jT4nAm0Lsw7RuXNGf5E1NCVTk74EkY4MaxEarEjyyQopMr7h4xxTN3matQ8/6yISeT6kiGCuAZ5QbwrNB5EzxbIYwWK9Iy+OzPbQ+K51DjU3+dTVXsPkUd1bPboKe+Hxhv+Aee0Rh8DXDOPZ7vffC+lKtzeWFRxeCC3VrmCM5nAQaLUl1ibAkwW11LEZD+O1Rhe95iejzooW95iCrekDuAzwCT9lDB1xkezw6e8UDBTH25brgqisYOdgonBp7nJcBzL9KupOhagmduFmE7pQpsb4zZIPnWmlHCPRdjfqY+ONmCXNbWa9MZYK3D5bDgZuA5zaQ9ovaOLTPGl9yansRWxAd82xZwdp0/bQjHTZbeBC01fJuOg23YOviuJbtXDRyptiopeF4XrbSzQbp5Id1JJc0C4HmQddnLGuDZldJY1UPwSnvBfnzoBxm6ngEzSzTK3UD4PBuw4loSQGtAzYEe0bDfmM0cPMMqBFuGKpnVc5nPENEadh4GtKGQhn6aamiHxLZaakrnoHCnkj/p3kwdHpYZmAca0ZfbuJw2W36l1WFzm1Fq7zE9yQig2qE563MKfhXcb3TAU6fz0UHSdsVeNW+p4jW0HqbXyMFzDrBDazV9U/mWq9CQpH7r44HLlhPd7Ns7PbBv9lKHsx1y4JADhxw45MAhBw45cMiBz1IOpJZvbofg8xAdnqpvMsDjP/7TPxHo4jtQHgOYvvnznxOKAh7jB0AU8BJQE0pcAEwA6x//5CccMt+6fZvvQ1Ty4P59wku8ADTPbt2i6paB+BAUvetCgD8ATkBNKH0BPQGuAWRhjfH617/OvwE6AaAxpoYfMsHz//7fVPHCEuQrr3yVgJhBwLDLt+14HIAsPIqheAZUhQ8yLCsAZaFixveRRpwfwhfAXEL3t9+mXcUf/tEf8T4BTnHN//dv/obpfOONN5hGAGLAWwBzpBefIV8Bif/t3/5N/uRP/1S+/8ffl2eff55p/+UvfyFvv/W2vPXzN+W5Z5+Vb3z960G1jLS4lYeLc+CvjTxFQEekCWWFQIF/+Zd/yXQi76CsRjnAYxp5gLwFVMY9ouyCtUVZUhUNZTaOASD+67/+a/7+ktmqwNoDEN3tTpD3/+273yV4Rv4tUAYwbTDFM60UTTULTNm1g7zzq1/Jj3/yYzk+OZVnn32O6UQd0HkdoHXDPIIoSfFyL32L4He9bsilUE9/fMai05p0PuMMZxzvaYwjH+Jp3Rs8u4Xi9JUjeLYdvKbGx3PmlpWcOxYKnmGVqUIv+AjPCZ0BN5drgOdOBiqdZ1LR97y0HQyt9AwoCDozyFGtimeGv6NVq1ptBPAcAK+lzlTl0RRDc7qPVMEy0i1RzEoksb3UKauVj9WJUaxCm4/zRG55QQvaVPQXcksPM2zr004F21P57OfJP9O6wQWMIKKibG5SVRyuk1Sb8bwe+ADsoCT0xwJAO4g8WLaygndpdSxSLaQHeIZ4cyd4jhfJna6fgJTrIR6U6a8ewLPlS16lUwi0C/rl2RpWUOzRyB+EFAu5YjU2mAUVz3gRPN+5K/c+/ECq5QN5bl7KiXSyaKF4VtVzNSBAX2eN8WBez+rR642yN8eezvGDnKfeH1ykUjdbhMY9CTTIBs2idsJbiOAZVhwwTS9qaRBZte1ktV5pBOOikKNZJcfzmts76OtMxTM8nqF25jpdJJZQcLMJcdP1UEhJgrXL4eDJfIk9rzdA74jFmc+Id1wJePY277LOyQdsKSS+Fni+4uN8lXrowNW/o+7Q6YKIQv20MWWOomfHwK8YpC16WRedrMtOurmqnbuzStrjUtYzkQbwuejp+wwF/GDgue8GA85Yd+hl6AYp2kFKQOfw6qTEINNU0ADPSE3JVW003Kp+VtBsAQrrGZXP8IpmwEJ6RquVB46LXmI2OGHwRbz0M96v+VTpAFRXaLkWz1VlXXV2ybjnne4MmC4sv2bu25zWkbGvVVwEGC8yTAc73L+KpNA4/VYOnjc/03TE74/vxd9Ph3qXpSo+t+YIdtkXbvbzA3i+2fw8nO2QA4ccOOTAIQcOOXDIgc9FDuTQ2W/KwSwgKwBxUdeEpoC4H7z/PmEs4OQf/uEfEgK/9+678q//+q9U/wI84zuAo1D3AlADuv7kJz+hGhnKY4BLgFFAZihv8XrxpZeo3vWgfjgvVNAAmRib4nweqA9AE5ASCmVA1GdMQYz70eCCIp9+8gkVxf/wgx/wu68Bgn/72/Lt//YdGToFmF3bynvvvsfggvj57W9/m+mHqhkKZUBkKHEBVgFpCcTrmgEGodqGuhnp/N4f/AEhM8AzFNp//3d/x3MQir/+Os+JawDywgsZ53TFM/yl/+p//S/5n//P/5TFyak0XSu/hlfzz38u//Xjn/A+v2XqY8yJ3PoD6UF+ACrDGgTgG2nh559+yrRA8QxYj2MBnqHE/spXv8o0IK/wXVhtwB6FeQfrw/mcZQt1OZTQuMe//du/JXh/+aWXeO8A865oRtkhXQDsUMHjM4BnBra3hQv9FwTLvbRdL23bybvvvcf8vVguqfOBMh7nAExXJb7ty7VQP5iedA3gKexfeh6DOV+Yz402qOeg90mCZ5t7bQWiSlcQC4r8yWNumdCNu4RpcaqzM0BM5oCBZ+4wB3juRZbrXlYQeDGw3Yz+2SgH3cWLOt8QPOOFYIKzohd1ITabDcTZSvTEOt01lkQ7iRw7B+TPhQFlMc6MjDTYfBufcY7NeWa0c+U1sEMa9w2BGufeyo59bpzacPKKZiNrqcuMSadETloGkXtlSxbGfyK30wTk8JnX3gGGVK2fgWcTZz4IiufjqHimRYrbbfgcffoCB/Cc7DlHQzxCGFP70T9DXfTGKkJm/ruFO03cYdrQjVdgNrWIVtGC8rGQCiBucMXzXbkLxfPygbwwr+RYWpm3K1mY4hlWGwguiDaYiuGwhd+DC47XAFWgOELfo/Sndv2JJpjHKLDDw4eLIWCdugNhta2jyT28hOE5VLMhbLpe1k3DxgSNx7yuZDGDPlVX2aRvpew7qQvGZtW0M6oqOhZv9hLwvPFMOka1lsq2dmhiJ9a9UuaarIoFkWb43v4lnWbe6Dx5rdjpVb3/Q6LX2JW+tHStt3JV88g6QetlCH3pCxVutVFBxT5IIz2h8wrg+aiQ/riU7lYlzUkl67nIuobqGV7PqpTu0SlQNu3KZ/OEAnjuRMpOpIayGX83jRRtJxUCm0D9TNWzKo7dg809o7E2qxYbuvWoYtDCuYFng9OF+0CrXxhU0gDWOJ5QOvGIZlVjR6fKZrwIu7mMmwBY61Ldksa3dmlVtP/rCGsCTJuHl28xsmIb1ZNR9N7sHCN4uq3Hm3g/Vecn7YpWnW1RgjWtDp/HAn9/FtNFqc0KHmulRShO8mh3jY3n0uO2t097PymjvPP2YeNptTcuW2Ya9XKT7f34zam7vco19r7LPQ5Mr3u9dk0vcgNlskdq4yF5fo3TflN3daUkHQ5+7Dnw+S3n7c/T7pof+53N5/KxF8/hgl+oHHiYOvuFyqjPxM2mwgiPnUIlsClVXVFL+4d336VfMpSvALnf+9735E/+5E8IoQF5/+mf/5mgFypmnAvgE97LUM5C1fvTn/2MABcQFhYU+DeAJ+ApXgDD+AxKYwBJKDtiUh0AACAASURBVKmhFAYABcTF+BzwGj7RALevv/aa/Nmf/RkVvADUbhXhgeqgZEZ6fvCDH/B+EHwPqtzf+b3fJXDGexj/A5r/3d/9He/pt775TV4LABYWGIDIAMqA5e4zjfsFXAVk/dU771DZ/Qf/43/wOHwX3/nB3/998F4GfMb3/+Ef/oGKZEBfKJ6RR7gfwGDk4x99//tyC0EHZZBfvv22/PpXv5L3332PoBf5heNxj7g+gD2gMSxOoDYHXP6tb32LvsuAzFAwIy1/8sd/zO/jPai6sTgAkA+FNH5WAM/vvRfAM/JucXQkv/e7v0sf6POLC5Y3Fg6gbobiGWpvvJarlZw/OJfzi3POrb72tVd5btwryyB4/jqsxLRKg9ujFfn440+4mPGrX78rH374Gy5QANKjzGHxoWrfQsoK31coC+gMixS3ckhnI2MoqHDTKeFYCKj49GZ+kvlamDv5mX0OmQDFEXxO2lKbqwTSkQiffBc8dyw7dIYuGbyFVg61tJ0GFFy3A7kLgtrBZoMxkjgvxZwaXEVtNiD8Q2BB/K4LfQ/+zuQuGXhWe1XKwezGiMIVZnMoovdJ8Myyxd/2b5974voE6waArQAVLMc8dEHYeIQTo2FxQcKV2H75TN+8KXLysnZRWVbyYZ7ozG4EieKU2C0vNso5mbEYZKdVCoRueGYLVTzDehZWG0OVgGdILs26dmy3MVU7I9fRO3qYudzN1P6HPctB8bx3Du47DYrgKsW+rFxZm+cMMTyEwXADiudzWd25I3c/eE/KJaw2ZnIyNDJrl7Lo17IAdOYrBc92M0kE1LHCOU2bP+IxUami1tGkdyIKA9V3iA8VA9YBPKONV5N7rMCp2T1W4QZpu5YdPH7qCltn4POLrR2tFEg3G0J0E+aLAG+jHoEFDHapKe9kCeXq391K7l2F7J2DP9BP80Odl196X6HEJlfm0OmzxBMYyXdcMW71k51cWUhL8KzQeV11VDl3JwDPtTSnpawXIuvZIKuylxZ+0Nwl5apdC6YAew0o+Ht4O+vvOWw2UCfWaymalq95Ac+pUsFz23HBosVnSGuvvmBQUfctFig0CGeJ7URUOZuqGVDaVNAY/MCug3/XNQdH2L6nCmmvU5pfCpwjeCaQti7Ou9VUBZ0t5WiHOqqiNthKOlgF3eNOSll1Zx5m+DAfEk23I+OabGVu5uB+BivSZOuZJnC8q2Ozvu9U7Vv04akniTmGB9AGV2H70YRFTTrhSZ88Tc1YnSCwg5n4Ge00mLLBSQYUYQl9Y3OenzhPxY62Ykq5sKGunnpGr3CNvfujSw7MB7o7F6x2nWufenhTibbz7Eh72s6PJxw3nIYncLpdPc9NTZeewG1d+5LoO/zns1zWG+WaLSqm9kc76/eNPdPXLpLDF7+wObC9H/g8t8mfl+JWJem4JSLgQ+DvzJcXYDYonouCal1AXHg9Yx74B3/wBwz2B4AM4Pkf//7v8v//8Ifyr//yL4S4gJDf//73CVV//OMfE8jifaiTAZPxA/AIaA3bBoBOKHcBY3/0wx8SyAKa/sVf/AVBL2Dk3/zN38gPf/hDeeXVV3mOv/qrv6J6moEK25ZQ1qEnFLoOnvEZoCZA+O/99/9OcItj8T2AVQfP33zjDX4fx0PxDDXwn//5nxMWI61QEwNAAxx/yXygAZ7/KLHa+CUUzz/4gdw6O6P1BFS8OB55B/Ds1hvIb6idcW1YluD+cV+4PvywkS+YrwH2Ql2N6wAoQwGN8yHfcT7YZ8C+BIpn/CDtUCpDPY68J3i+f5+BCbEAgO8DVKMuAF7jvnBe1AMGesSCwXe/yzThvU/v3GE6oaLGdZHfgOkffPCh/Prd93gt5ONv/dYbTCfTBkGaLV6kcAnpY12bzeTiYil37tyVH/7oR/If//Fj5surr+L1CuEzfupK6yUNHQhOtf2BqAhjIVpvmHAoB88KSn3E5O2W2iloX7vfaCrvt/f7Vjqv8jl5AqB5d/HMjlNpScKPlIVQ/cy5Zan21rAvgY4L81fuLLeggu1Amw01y4DgaqbwmbYlal0K6Aw7jboEcBaZFRD89VJR9JeCZ+ip1UObIjKm1IM++iKC/+12rLbr3Hefu21FsNXYnA+Nd/pGdXOYkW0dCI/LTlXJCb/Kcvbych7Xjem2fnon8hhR6z2gPqptzRg8q+K5kqE6CYpnRjWDSppqclWUb5OFbd7H08yo9usxD+B5r3zKm5xdBT/VXOX64ViV4pn1X9R1wmrjwbms7qaK51pOpJUZFM/9mlYbqniG75GbUmQDi40mNm8Exg/yGDzbY+AqalOIhiVHRpz1WKjqHqSKZ32g8LWOJvloRNHpYHsMWrRWPYUInrUhJGg2OqfgWQuF3lB7gud0krpXkYaD8o5orOS/2rke9dGXg+fQ7WVVdlwzLNBdaD0tDxiIUMEzAgfCRgPQeVV30h2X0p6U0tyqZH1SyHoxyKruZVkBPMOWI+1cwwYZA88iVV9I3Rcy60XqrpOyaaRqO6n7Xo7rSk7nMyqfYb+xXq8Y9Zrr3T222g3SNZ20DZTyTKBCzkGhtAJv1BdVN+NFyGyqZ/WArhglWVXQdfBhwiAOth0OoK3iWRALteDwQY/VytFKbQAj/pxYR4jFmfCT+E0zl+hHTcczgmePpDtGz2mJbRss2fs8NB6j4NkrwLiFGbdE4/qErB3/xBVpT1veXml9iyYuMY/SM21vL9NLjtUJiSfYlR6rsV/XIwfPI3+wdNCZJnr/we6VbnXXwTs96K5ylbzNmV4MuMoZLz12T/CM82zW2UvP/lQecNlQcv9Jz1N5e9dK1OcXPKdjjPHkaX/wzC1C18rXw5cOOXD1HBjX2XRcfgDPV8/NJ/0NVxg6eGZfmiieMS52JTRsNKAC/uTTTzmfgzUC4K8Da6hv4VkMOw7YLwAWw7IBdhiAmwC8773/PqEvPnMfaFwDUBngFTYQ77zzS0LS//Ov/0du37pFOw/AU4BUQFpYRgBSQuGLc+MzTzc9mAkqhQpdqIGRZlwLHsKAswjih78djOK+AG9x3/BShnoaP/ge/JKhlIaKF3D24vyckP307Iz3ABiM+8F9AsbiuwD0/98//zPhqQfbg/obamPYiADO4l6Qh4DbsOB42QI1Pvvcc8xPpB2/X/zSl4LCGGmB7QXnKnXN133zaMa9If/cjxogH2lB/iCdy4sLgn9AfaQL7+EHaUe5QXGO+wf0BnxGPiHtCogvWK6wWAFkRllBmf7Jp3fk00/vUH3+wgvPyze/+YYGFkTwd6tHviM+hYwOnmG3sVyu5L/+66fyXz/9GecuUGlDOf7yyy+p8pz+ztHukzu63RKQKt44YtpclFaQF39sDPvEwTPGzpoW/F9TaBaTQRNs7azdHua2rkWmCzN3nM+ko41DyXhaK8yLS91xXlbweFZVMljK0BlvkUHmVSHzCrGV1O5UJYKKrLnbPOyKjjvmNdygvoICO6ib465z6qyyXecq7ErXACz+kudBEMPFkgoxl8Jb+cg3zqUcPHtN2GAcly4wbAfPESxn4DkTR4VZ9gg8m8dzarXRVTLUJ/R4Hsp5UDsreHZV+Tb35qvwxyfds+x3/QN43i+fNkT9e38tNC+b39ioTvBDDuD5Qpb37gqDCy7P5fl5RfA8bwGd1eO5Hlr1eIbNAB/8y6avVwTPyQo5lctocPjc60octgp4w9hDncjtH6pCTXZRGBS0LOxbg8+6zlNZupF2QjiCZ82ZfcEzk3TZrW8tsBQK7QK7+5f4oztyP/DM7ixzbhhlj/fUtvXJ/Y9VyQ7rlEIaBA4sekLn9ayT9qQieF6dFbI6HmQ9H2Q5A3hupYHi2etFWG3WLsQ9y2dDSfBcdz1fFRQKfS9HInK2mMvt4yOZw7sLiy6rpQaYMLAM8NyuW2lWUNArjO5b+LQhAjK2Bw7SsX6m/l5YucV2I/OUKhQ8V/SI9iCFNSMn13zFgTYCA8Ajq66hotbIwBtdYxgY6D98IK920Em0W7eoAVQ3Ww9l9Nh65qv27qC1rebsAs95UML8WG9lzDedyXU4G+vT5uAt73A1bT4E8UjEvO9Q1/x8E1GK93koMvVwXFDYF7ul0NnuMwzxYj5sWkfsef6D4nlvtcg+xb31mD3B82adfairPvEv7+rC9qyhT/webjIBn1/wnPbj1wXPeVt3kzl/ONchB/IcGNfZA3h+umvIPrvOfPKPXYHev7jHswsxcAwg68/ffJPqWdQCAFQAYFdFIycAmP/pH/8xKG7d4xnwEkrh//jP/6RKF38DegIUA7riPN/67W9TTQul8q/e+RUV1EeLBSEogCaAKQAxVMxQBsPbGS9AXB97E54aeMb1AHph3dH1PYP04XhYevg4HaAWKuZ///d/5zle+9rXaBHiVhsA4Pg3xCsMeE/rh4pQ9OzslqmEZ0wj4C+OBaAFHEd6X3vtdYJZzCsAfZEm2FQA7gJgw/7iX/7lX3g+3IcHUcc1vvzyy/Kd3/5tKscBepFGnBdQGUplh88oN8BaWJrAUgPlhBfOBfuKZ27fZl4jLwCucR0Pboj7x7EoD+QJ5jkoTyi8URZQPyPv3n/vPYJrAOjzBw947Gq1pl8zrv3GG9+gHcgzz9yOSufEhjWth0gX0oy2A5YEsNr45S/fYdrOzy/k29/+FusD8gn51rUNywbzJp2fFdJ1jZZHskN0cu6yQUOeBsWzgmcV2Nh8ivaHKs7TKXRieGo7ZYMqltYMsNmoaXPadIWs2l6WTScldvjWmNfq3IvPcdtI166lHFTdjDhbC8xpC0Bn23lONTT9MTkn1elhMM1QKEo1tu4sxn/w6/adwQToeDbM6jLMskyARYW6LRiA73DnPOJN2dxX2yCdq9H2cmPv79R81viQKZ6nqci2OXPabk+D5xxgj1TV2Rx1Gjy74lmtaB9cmOIZ4LlciDC4IMoSL4POgwHoyYH+ATyHUvs8eDxvhZVTlq07xhnaVGjLkZ8zNiMp+NCH2/GMfVsbWcK6QdYPzmV5957c/fB9KVfn9Hg+GTp6PAM6w+e5mgTPFjzPAVMOozc8YOONbUx8qUT2hTALuhbAs23cd/iMrRlUKANA+zIXm6WgYNZRAsAzVtk0Z3SLiUFtrryhYXK+EZWz+tY4helfDzcxT78dzxrT4Z3Ekx1sjqOvoq7ldx3/TsGzodGkoAuKpbyKsGNhlD2AZ6F1BlTM66qnnQYgc3taSnNSyOq0kOXRIKt5J8tKXy3sNtBp2eqdlrN2IihBejgPUDsDPHcKn9tWFkMvx2Upt+YzeeZoQfAMBXwHb3Coot1qA2AZ8BkmVkggfMUBnQ0+04ajRyRlWkRL1wFK4z0Aabe50EANumoLmGye0QzEAM9o88XiKi2UBTOqpjHgYeDB4CGN87i9hwNmU5Ab5HTf6DAoti043jlTRA3wjBVp73gnfMDzxQK3SQmPNp+dMSAetTdsjybAMwY3FnE41SrnHe7UboPQ5SfnHYPn8PCG+pYPtLY+RUm6NO9s8DDRrqaL2bF+67/GT4W2QeOffVuO3Hd7KuV5qzmFDyeeUz/MBl2PpmWZbteufq3L7sn95KeO86vln+1qsXcPtG7qrq6eD4dvPM4c2KghSRXKu77RuOuK47fHeU96re3tz+VTjEPtf/zldbiijtEtHzwotf+ZPYxpf3/IuacvBwJcMk82h1XBBs2TbPMCgFIoceELDAsIgFUAUd1JqGAJ4BP2FDgG8BTKWiiSwQnwfYBpgGW3dgDkfO755+QFgOVbt+T45CT4FH/8m4+CJ/TpyQmBMOAkQDGue/uZZ+Ts9JTj9gDPKw0gDijpfscAtfgcCmAolR264vaQLkBcnBPH4DNAYaQL1wJwXbct2+o5oB7mRrCAQBC+2ZzqX6QLiuiTk2NeG6rg99//gO/D1sIVwB8j76CWPjmRdbNmXgKi//g//5MgHSAf9oIYp/K7zz0nX/7yy7xHXAfKbLxgfQH4izJAWgG2AeYBvgGQ4bkMoIwdnLg+7hvqbuQDfK+RxyfHxyxdvI/vNLxH4f0BPuOceCEYJCYJuB7Si/xAGQNk433kw0svvczr37p9i/eKc5rsJkJEE5EpcEytHkUePLiQO3fvyU9/+jPC8du3bxG2A2SzfOHxzDpoweIFc8CWEzqkN85siDJHNpLTO6XNa5jtlQfAy8enD0cSYv/u8w4nHTob3pzDJ+CZz6PP4LBrXHeOB/Bswr6+rKTtC1l3eMHfuZdqtpBqNjOLDVEv83YtfbOmsrkuRY7nBp4DdEZeJnG1HDxz+q4Wkqo5d8xv8XtUXRVU5Rp/CTNrs+HAdwwXeafhG6LZj5CyG1gij9Jdv+GHO3ZN4Gg7m8NnvpOXwF6vun3Wkc0EEwSXkJKNxYDNFnv7mMs/iVYbqIcpeJYDeJ7oAr+wimfW6y01lo/EFdqfy8GzARSnuBbky99NngfVi8IC98EDubh7V+59+AHB8/OLWk4GDy7YyKJrotUGV5wczKoa2b2ZIzm20t+TuYQ8YBvhXgHWKFqj4KthbBwNErkvkdNmNg7WWLBxCStsei5tsrQR0s97U1CmUA9HbVrHP+ohXV4Pru8jfTMpzT1wARVzZ+DQjYaggj47MNLsthQWTZbTYI/YAN9uQOdikLYCeB6kWYg0R0Jf5wbQ+URkuejlYtbJCjYcJRTPDp6tlKyOsXwZOLCQGr97kVnXywwecl0nR8Ugp1Upt2Yzub2Y0+u5Rh2ApxeCDlqHpipnfZt1G7F4AZ27nv1mCp7xftPg1fE3VuYBoRnjAL5KUEsTVKtyGupmteZAFGCAaQXP8JDGAA6DscK2HeLf3O6GLU04Bu9b0EPUd30s1C86rDwbdMYqsQY6xGdaJgxy4tuNMh7h7Y9+7CviHsnZDCSsN0/bMX9Kwq6BHeDZg31M105vnbZ8yrpnyPcS0JO2pRoAdUvDm4PnxD4EqRjDJR0Yaf6Nz3mFpjuOdUYe6N5WZnmw4ed8zed6h6L3mmd8jF9TP/LRwD4sEOwo26yMuEB5+DnkwJ45kI/XxrZg47Yh3+2z5yUOhx1y4JADW3Jg5+6Dz3R/9sUrch99pfE2XAnsogn/DONd/BvAz20q3JYhzbn0GEBGBbSz4H0KyPvg/JzB7LCz8vjoSE7PTuXk9FTVmaYq5vCfnr7qCaxWeJVC0qYhcHWLD3qqmlqXOxO5u1B9Vnk/thMxTaePzzmqTo7F355mANb7D+4zwB7OhbRivK/p0rEP4CzUyoRmNnZEHkENDNGKBz104IobgpDm7t07BPRQEf/i7bdpkwHrkOV6zRkugCtA9snREdMDwAo4DOALgAxrDNqKzOeE3kgb8qRpGx5HgEzhDOwE1XfWAxLiuDRdPv/wMud8zeYunPfYRGW9Wsm9+/dpN4LAgnMLRAgF9dEx9qxq8ECcj+cIu0wNHCf2G1r3VMiD39ipCnX5L37xS7m4OGe+Qi0Pf+uzs5OwsKG7odXvGdegYM0G+hrebh/wrEIcYmeDvJz7hrHp7jnP/i2Fj4P1fLbX1PySxzuVNOC7ejqrdtHj/ai3M403aF8KUVhNxTPVzn0hqw4hkTSoYG3gmfM+lEXTEDpDNQ5rDVhsQPF8NEOcLdhvYPewBh0saNnlkusInZ1/ePqVGbsq2ugN570W08kU2rRZ7XrOszvz54Z4i5awfHFzfHBtZXDCID5UUSZFnLyXXPyjhU5waeA5Lxefb47mxdmkcMz+sthC+xd0WPzQRS+0XQOfG7AE1C3EQBspnquFSHlQPB/A80Qluyp41kn4FExJV7v4uISXQzl7jCwVBq/6QVZo5O/eC+D5ubl6PC/g8QzFMwMLwmqj1wiwAczmjWcGA4JqYffTtQGeDTV44DX9tkU9NR+i8J69708lH3IXxVkDY0tmI6DMpI2S7z3LATxr7cm36WyCZ8/DcanHgHlUwHKRMbbEDp7xu6Nf8yBNqR7O7VEhzXEhzVkp61PYbETwDJuNddlSHd1R8WwoMnkUUHJQO9cDggqKzPqOFhuLvpOTQuRsVssZPJ7rSusyouticMHtQapPhsqZ6lf2yQ5ftaFHx+RBDTUIIYJsDLTgQKdMG44WnSCOrfg3PzObDl1V1k6U9jFW8YdBITRXcwN4BoiuZWZBDHVgqBA6bDcyOK0WHTSQ0a1Jw0BgTT9p237kAz8OgtjXJg7MBpz9KdXS0o44hdL6uCRl6c9e0qL4QMuHQd5W7cKE8VmO7cS4Q49XzR2eNwcClnpNSLIoNl7gi85ieoYw4PF7yRbN4p9XA8/e6V06vsitNW4aPN/U+S69kZs84ACebzI3D+faLwcO4Hm/fDocdciBR5EDB/D8KHL1CZ4zxACJANbhL+Cjg2gHkRBZONjlSDTxNHXw6u+n8VLcT9nt/FoXW2DHb6VgOd0haLSYGYPzEEpj9yNhjqpcPW06JPaxJQQlKuQI/tS4jx7zgM6gZR8+yz2I8bf7XWO8DiDKtGM+4sUUiH0RbEa6rlUgbeNzFZzEQGMc98/nvFf47SJwICxHEIgQ8Pl73/uefPd3f1fKeiYld15WhHt913L+Q/Bv9+x56WkFfMb5CXy5KxNxlFTKld6fe3e7cMbzL114yLjcmGa49QL8sS2fNH4Odn8ClSrs5zVtwcCFb+y307rGv3XHKDHrIPSafu+99+Xtt98iJIcFyytf/Yq88spXw+IFFLwoS+SjhsiJQjSdshlkoEDFIYIH6IvP2bQf/RgUP/xTGc8XoDMhqnk8G/XUX6nVhgfq0zkdxHwU9IHSAmTCYqOAxYbIuhf+hmkG9s6j7vg8lIC+xa7hBtJnmZUis0pkUavHc2nBBrH7nIQqobA95/F8sKLi2f/2uZvNVanshZ2lxWIaMLe2XcjNGsKvjpaZWl8LqWoEjISNJSxXSqkr1G+No2TurIkAUfNmPLvNKNuE8G4scooluXOHXB7U/goVwJ+bneB52cjaPJ6HBDxjMcGtNjzA4PSldz6dV0jt03PoFxo8b7LihMomZT2FlMdFuAs8b/qdBhzNB3jc6LHJ7GG1cSEX8Hj+8AMplhfy/AIez50szN8Z8LnuOw0uiLYpxMUMj4IlcQI8h45gjG42qqXflkWP1aYgqp+dEuuqYQ4dteHiT+wTkk7c0hWsP2iCGwYSnhaewlqNyz2sr/dgbWPxAYQnA4+8CbjeFa/3Ld2mk3zXOoD0bM6V9Z7SeumrimrnRLWvK9FN8Qy1M7yaWwYV7GVV9bTXAHhen0HxXBI8X0DxXLcMPAjwDFjNeH8ccCWdfGIdQ+g89Kyzc3g7AzyXhdyez+S0LvnvEgEnEQwB8XlpRYOXQuFgKYEBr3lOUWVs1hs62DP/5x5eYG67oauvA25sQMRlBdGuiqa4Ggpo85OmPQffs8i+zGOF0m63AUUBgDNU0jrIrc2/WQfS/IwDgbgNCPkyq+fmKa1qBFdmaOfq24Y0A9N89JLUDyJ4jgcmEDgZ5Pl543HprgG7zp5VcaPj9pWk8P1traSXl7UHBtm9YRifNxqFeLOR1qbtK9iPCDzn97ixRSZ7GPfMy7BysHG+pKEcnWtbC7XvBW/yuKm03LTVxlXTm3Y0V/3u03P8rrvY1u9cPjZ5eu7vYVKyCzyzfdy6KPUwV32U3/181NlHmUOHcz89ObD7+UpUaTpgHyX8UNOfnnIMKXF7vUT5C4CZejv7sQ5kU7/ekbI42S2W7vZzFbQHr6OXtMFkAFsAMgXFGCtjzK7gOFrSFVTxNus1Fb5QUDvgBGSm2MMU2fyu2TlQEGKKXbznwJbnNkWvX8tjuKQQllDVxCEOdoNYQSkn04vxtYI1zTdVaNdJkEadr83mC4HXbd+2VDwj2CL8oPH7O9/5DhXP9WLBuDJ0F4TCeblk9lNU5tA9xIixJwqKyraR1Roqa8SrqU04qjDa7zfsfkxsL3hyP58XtJWjly1UzKpUVRX1aIHAVM6EnKACDp4xW7JFiVGeJosGPpfCfAojfgQa/PTTT+iFDUsQBDaEz/Ub3/g6famh0obKG9cAsORtMLigtTO5KHakao6LE1HspvlnRZm1V7tm+NkgY+tjrWkbQWcTUKnCyGbntvOdavjQbAI+64kjeK5FqloGWGwMJa011oTPAD8aUNBjGZER4DnAPBr1UnqZlYPMAZ/56inqwvsaUBD+5XpxXFbdnuPcUPVpCXcw5sB9xyXmsahzOt/umkHWq1bWq8Z+w+6jpRqe4LkqpDT4XM9Kmc2gzAeE1t84hhDcBDlht2+Sz3nPMvZfHhfI5nwxzl3G/ZkL867eTo/AM7MeID9TPAM895UM1YkAPA/VnCV+AM/KoHwhrHj7zjCggUf0UW+001VMPhSJgby2YU8SyV29wmx+IzZkDrnCgOkanoFh1YirXKFlD6DZJ1I5eOY6YC+yenAuF/dU8ZyCZwQWBHTW4IIKnmEc71YUcYKWgJ6NYWA6FDQNc1Z8+UTPOyo2UGTPZvBPEMgaoM0VV0fd8zYKmD132WC52TwhdswbXaiMCXkc1hax87G0foZn8umulKgWtZx3daXt35kEzxUUzwqeYaMB/+b1icj6pJD1aSnrk1LWrniuO2nKTpqqU+hc+rLAuCIRIGPrXQ/FM363VD0fdS1tNp49OpKTqpTjAsc1UnQtO8W4kBKxrG/Px31qAMsInrXO2aoyV9Oh0LDglx3qrIJdgluCaQXQ7DBNGU0VNF9YuVVwrSpqDV6I31r3IyimVUcIqKmBougRPZsRQOuqsEJreMVhEAoAjQGvKkzQ4aplB87jz1fcRqbPh/f/U9VTtx2Nn534reR5SheNJnyGdg2rNhY9ctiTtXLxTwueZVYkY8OcMTD270Qbr/RzHehP/1zPhsc7vev1HlnwxYdWL/u95ve5bx5c7y4+899KVekPXQZPLjfS/jbtk/zZvylbsCd3h3rlvP3ad9S4DTzjfPue40nfexwGkD534gAAIABJREFUJs/4Z7jOPjX5eUjIU5sDu9q1pzbRn4OEpZB46nbYbhp49Im/K2lTxbOLI6g2tjFcmLGZICn1iA7qZ7O9CNDTvp/CSL8u4W9RCCwdHFJD+QtQDQUs/JEBnVNIDBCJc8M+AowCNhzBMiKB6um9p4xC/YijNR7OHc5jMV2gHka6ALnxw/ukcjXkQOAgAL/4ociFOxyFsNkV0Nr3Acyt6JWMF/yT4cUM32qWR1lSmIIfKJ4dsjt4dkV6aqMBBTLgnsN2t0RJIbFDcT9fKAOWiXHFpGzDogLuucY8Cukx0O8+gdnxLEvri4NS3RgRldgWpF3z3XaScg6nqmnA53fe+SVtSOBnDd/v1772mrz40pfkheefp9Iawdg983f1+RvcwAdPQc3j4DkT8ex87vO5SjZOH20HtZ3JNjZ1Yd5Y8az2Gn4fHs0q8hVVg3eYawIsw2ajrKUZRJZNL6t2kKYHtJ1JPZsr/EcZ2LZfwOXavJ1hYTkvgTp7BhVUQZcG+bPtz4TDhM58bvU3lhTwmyC4VB/wYKMCgw1Ab5hjDlgAEWlWvSzP13JxvpI1Auqt1Ldcy1sDJwKHAUBjAQHgeTavZD6v+apneObVioOBDhMbxen2bNecMLdf2zWP2pyVXrUL0LnkNHg+vxZ4Tmv4ZxhKbcnIL6zieTM/xuA5X0nZVfTWdienVNsBPnRXAM8EVOaj01ysZHXvvtz98AORi3O5PSuoeD7q4e+8lnkPxXPLAIO62QEg2HBjWNhRv5/4kz6ovqqlq1lT9zdeFUoeBMI3/UYwgQ9q6Di7ZEekIxyddHI1272ZQiItibbFI7nMYwHP2b2nWwqv2vg86ePHdkheGxw869BHSaqa/2tjropUfrcuqV5eO3iue9pr4AW1M8AzAgsuZ72s6laaqmdgQYqOCZ5N8ZzUDYDnCtvN+k5qgGds/ekQWLCTsxLgeSEndSlHMkgF8Nw3oWOkhtqqCReDnEh6HfLtS0y8120L/EeIy4RxFZKf8/lSj2j1Y1KojH8jCCFtOKB+Bow2D2gc49uHHEyrfxXy0BdZTNlsth0A3FRxEDoDPiNN6ruGIIZQSgM2+7Y0DB6qQr2m/T75nFDpYIENE690ffCstjGv82GYP2P54AiduYWLmBi5bbQUvkDEQaX+F9eFrNVj9YrPslYp224Y4HQ6rEr3LUyD5/gc6edBbZL5Asf3fQC3u4OeWhwNE6UrP7w3CZ493V6WoXAn1BifOcx25Zy90hey/nVr4IYrnfTxH5z3dWlbnkPXNHU5pH78Kb/6FfN2Zp8zbANYseXZ5yxPyTGfkzr7lOTmIRlPcQ7k7Vri8PYUp/rznbQ4PYxjiaA6M4Wtz9dG/ssTAjOqjg1GjiwcMhW0DhPjWC6388D1AI8BzhyiQnkMkIr3g32GnYf2EoVaXqhITkH01Bgvfz9Np6ffwTOD1yVQPhUnpOfxcaP/dvBMZa7du6c53DfAdI/dlo36ZbdtCGiI9/HjvtgYU7tFhgPv9LyeLi4M0IJC48/g+r6A4Me4aDB4X3vZmGqbthWME6XqQ/wQOGKmBIsQpBv5y/g3UUiXK+BT8J/XmzF41gmMC3IwV0J+IIghglC+9fbbVDQDPr/y6iu03ED+Ii1ua0Lxms9LEsbBNIzmJD5tzOcGJvnbWzCZz1XyuVVqo2Esg5fU+XWU4PHJGlmF4FN6VptFi28KpeIZc54Sauda2qGgxcbKFM/tAFCr4DnM0KgMb7l7GAEFF1VBtTMsNooe3s4ddxO7xQa/N/TqI962GhMJ81vYzQz6Gxla4jzw9l5AOKXxjziPhrUllc6drC46WV40sjpfS7vGgghEkfAKN0EVNwv0nB6iGgEy13gBQEP9PAOQxi4GfVEhzd9e56IVibbQxi+StiZtuceK513l92jB84NlI02ueIbNBlXPKAldChjv9z2A51FD5gX7eVc87wuefUIUJ4oGS9jYKPiKP9FIPjZberwrH9VRfpB+3cj6wbnc+/BD6c7vy7F0ciqdnAhsCuDxvCKog8+zNiQT4Hlj/ORXtTRGF4vJkdZISZn7nfIbvi3CvGc9BmruCOFWGb68GgIBsGsLZiPpNhQ2K9l5HsVwcAxrNRjeZ/knggj3A04bXHP/J3jWOhfAcynSVwWDCjZFL8u6l4uqk/ZWKc3tSprTSlYnhVzUnSwRWBD+z2UvHcFzoa/gwmLB8IqBDlRQ5Ned2mxUWJ3vWzkeejmrCnlmMZeTqmCgwZIdJhTPCCChQSSIN/FM2B9BpWEdj1ttaN/jwSwMMhNUJr7NZmfB+zaLDn7NgLH7PcPfmQEdcEyP1Vzd/UF7jjUGwnjBv0o7147qaAwU0TGaH7X5RquK2VTPtAzRVX61D1FAjSjZat+hnlkeVAVbqDy4CoC1thEGlbkibDV15Ffh0FkVKukPBhgMzmF8czSQTiYGfCptQuGguht8656e0we1HKhypd23GGnAxjBgDz5cHkbUBnzJavY4jfEBjNeAMtwDkui1gxInRL22upJ7lNjJpyYfLPpke6Hf137P/02B590DovGSYDbY3S+hn++jPicQ74sEnm3kYC34ftVzc5yl3zuA5/3y73DUIQeeRA4cwPOTyPXd17xsipOOlaId3OY5fXyZjjMdsupoPKqEU1V1qoBNIbDPN9Pd1VTfJmApBa5+HlfopuPSNLWb42APRBdV3z6mTLlGfn+5Wju9hoP09PvBA9ksRUI6EosLTzvz2YP7JUp0VzlDhOJ55fDXr5WqBz1NKRTeli9+rH8/Bc+hX7WdrEPnY/AIp9Pvp2PndG6Q5+E4f10kpHM0wGf4Pf/0pz8lhEZAytdfe03e+OYbcuvWLTk+PuIxKthxH20F/ala3wP1eXklrDzaS9rObIXC+/xcBTyPR+0RPCfX4bxJ81R3gSf+5WazASsGzBX7QoMKAjhT6QyBFGwjC8D4GeGzWYtL365laKO383FdyaJWf2e8D99nV1qTB9O9oJPzi5U8OL+QFbhTA3sM9ezGvA/JAPw9OT2WW7fO5OT4RI4Xx5z/NqtOLqByfoAXVM6dtCvEadL5LeatDMxp8Y44Vyw6GTC/B4QGI4DPM91CBjB2weYBqqCPZrI4msl8PlMYZAtXqVhI4zNZsMFs4elpAs9utSFmtdGzXB02H8Az26AvrtVGbBjUbsMmN5e0Tab9sy97A6UrGVGNqEd5BNMcPDtZI57BM9b10l4s5d6Hv5Hm/l2ZtSsqnm/Br4c+z0sCPMI8rp2k4HmXpihV07l98nj6ln7bGJWptycygomN5yRWmoQ/1kBYLsXBQPp+HvE1DZuWTjP36Sj2O8Z4pRX0Z2Hb7q6ydduURAEMQBmm50nYWcaBsOCQWHVDR27geVW0sqwHuZj10t6qRuD5vGplVXf0gG4rgGdd3eXKna80R06s0FmgeO6l6jqpu0ZmAM/FIGdVKbfnFf2dj2BXNQA8o2MEdFbvKa9PoYaGzsXqnC+IpAVpq8fpjgP9vj512tWbBYR7Q4fPFQq7VQeOU79o+KapDYdadOCl6ui+BwiNgQ27FgMhVZXrwhPyprRj9Th9RFQJDfiMNOk2JrXecLWEBwRR2w6FyQzKgm1P8KLjgMXuh1liwRrsXBqeMa4YW5xkre/pdjntvkNd0cCK2mZpR4+V7zxQiG/vis98CBzi6glfEAhtYWxDtEwS0GzKbb1e+qm2QhZ6NbSzfNcchdIAGddXMe/XZqS9RNhfOLlnZN/z7X6mx2fZ1RldZZV81zX3TfdlbfK+g/qrXC8/dpe/aH79q+Tzw6Tp6t9lSpNuOIcDo8/T01/DBuzqqbvaN6ZK/TLYsc8VRkONfb7wBI/Z/STu9sR9gsk+XPqQAzeaA5e1azd6scPJ9s6BXe1xDpLT+dxopphabyS7WnVYN4a7hKZTgCh5X4ekNspLzkev4Q0RhaYkVU77d/mJz0H3AIvp92hVYF2xDqfHc1CfD2/0z9EfLlhOjtIz6rPjPaZgX8ez2fVG8ZX0JKMZvOWf5136eTqk2KdiTPZZyX35uTfqTpLXnmeqRh7Pp8P3kh2SmIP6vAZH379/n8EX4X+N1/MvvCBf/vKX5Stf+TJtSVwtHBYBkrmti2CcrXidgWWEpn0zhtRYZZrn0s6nJDs44yrJp9vBM++ec5gcPOvcvDIfYPV2ptIZlhbYnQvigzkhYw1hd61aWfQMKKiWlXUxyFFdEjxD8QzfZ3o/2/wc8B7PVtu0cg7W9OBC1uuGoiqUHu02EICwgDq5lNPTE7l1+0yOFkcyr+eyXreyumgInFcX8HbupW/gUV5IJbVUhSqjU/BMGxrafCh8pgIa5VPqqyg7KapB5ouK0Pn4eCFHx3OC9bCgYWXuT4pWJ6ttSSXe7eMcCZxzOS+y64xVNW2XezxPgWdXPE/tXJ72ItjnaX66j0kXy8KOkC8meM4L6iqT+PS7Dk20Ykev3d3g2SsttiZUVGQO0q3Wcu83H8n67h0plg8Inm9XotC5uZDZ0PFVF/DugWl8BNsxRekDtq0yjtOcb4fTBzE056OTcHXRusJg7mDb+aeu5m7UOXjWB2wKPKcN+nWahKf7Abxa6iKQ09GRlUkY3av1Azu68Jl+J2A8lA0rm9rBsH66YrkqpakGWRYNwfNyMUhzq5YG8PmsYmBBgGd4P8Nmo+MrwdrGH0PHBh8oQGeonrtOKmz/gU3M0MlpWchpXcitupRjgudBwTM6OkbdRSdkw4JElRrVGAaRvUr4yueo47FnMFSh9FmI4FlV3z6owz8cPptKF4posxHRAIYKm10hLUNlvtHCoApQRgNQYxtStPQopIVimp9BJW1l5bsiTHpP8Ez4nL7cJ1rTX2OrU42V4Dm3oClcjgM4DQii6ukKVh9UXJsS2mzqWH1Ch233njUVKcBVjy7r/B1R2wo06xKfeSsT64RTRbaXW4w4rdcM+W6LBbiXwdTVHuTCDxwNyY04K3De7fGcqmrS5y1XQV/tWXzajr6KAjtrR0LbftV7ys8zyt1s2nHVc9/A8aNdOuO+JVrz2HUQWOHw89A5wBZgopvOdxY99IWe4hPkefBFuvenuFgOSTvkwCEH9siBtPnOZ8Gp6jdfYNyAscm1dn7mkNJFJZlwKf1uLipIgXQAvT5f2ONe/ZCp2f62e902C2W7nwBzt3zgfCzPrGS3HdLgY9HriCYctE+C6yQPxmh0M3NGeZCUCdO3Z1n6vaR5x3F+5vmN97hLlOrlGJgR4PPOnTvyzjvvyM9+9jPOb07PzuSb3/ymvPLKKxpcUBCDR60/NJi7BnuEhQm9qDHfLEt+F8rdxgItah6nYsDLKkg6vt2Ho8TzjepssNrIMpG8ZnOhRSdamKhV8DqhxUbTF1Q7I6gg/ibxofBILRo9JtLgdpWYaxe9zGGRAZBL8KwBOJUTqbAIAioA5AcPLgiemzV28nbmT4LygTJZwTMVz7dPabUBTnVxsaan8+q8kXYN4Mxt01L0tdTlXOoy2kqqfYjOE9U7Gv9v+dL5XitStCJlK33ZyGxeyuKo5jVPThYahBBWKw6dfYEq2JOYvUla30cN2RZ2wuPNk9unAlm12Kdduy547s1qwwVql9XIz8vnB/C8tSQfJXiOSDo0yha0j16vaHCwzQHg+aOPZHnnE+nu3ZFT6eU5rAR1a5lB9Ty0hHgwjEeQwWC3MQJ1uxraQO2SR848WE2Uw8eVq665elu/EnLJIJb+nZ83nl5hXaqcHHeHAwMl6jkcUsVzHsDzaAVsMrBWXOzQnHQPb294jQ57EEhXK6MTqgtpykFWZSvL2SAXBp6hekZwwdXRIOd1x8CD66qj2rl3xTOLTCuNa4oxRIC/s3s8V10jeM37Tm7NSjmr9XVUDrLA/oABHs8YUKjimauc9KU2eG71Rgd3GXi2Kpa6TqSQMy6eaAeIz0YKWh8whuobrxFBtKnEPUihBzP0QIZ9acEKTdVsqmdCanhFG3QGlFZhBQKaRA/pHkbT3GmRBuc0awqCboX8CqYr84uGL7QGJsR2PAJn+83gD9iOZQEOET14NoNy2pTuNhh0P2kM3lIPt/Q51ewJyxdqq6KNV1AhxKZU4T09y5LmgNcN+Z7qq70tcdCvQS003IUXrNUvjuE1/WySbHkvVXLn6pjQxiZbtQII30MR89no7A/geaOcDuD5sVfdbeDZm4GRK9BjT93jueABPD+efD5c5ZADhxy4Xg64enDbt32mNTkLTkFxMjzLz7UvrAzXytS1YeinA9HR6XOwqePAzZ+pGePUvYdZqCmMwwzWAsCNVOA7sjxNQ+gHsrm0f31qnHqd0twXjE0p19Pr3VR5BWXqhFI9vZ6DZ9/VSWVsPzCYJLye3377bbl77x7/fv311wmen3vuWfoMd/A3tLLBvKYGoO1avk/RksCyAeB5kBZbTO3nqQDPbj2qExOdyRJA+igpqp2HAuBZpOkKWXUia+yuxe5Z+GRQ8axCJd1Gi+23jZQQI0onM+yOr0TqcqD6Wbfh+txXp26AzhfLtZyfr/iiIAriYzCoAsENAYTVDgPqY4BgzL9QToDO62Ur3RqrCJVUspBiqKUcaqkAnQu12VD5mS0+cLYI6NxRTY3fgM74txSN9MVaumIlsJCuF4Wcnh7J6ekxgxDWNRTgWpBhLSep/Onebh4TGpYMOjOb04WExweeh2ohUs1ps6Evc0awndHXef4/i985gOetpXbz4NkQUtjqEJoa325EqITVKzQkqni+/+kncvHJx7L+9CM5GXp5/qiWo6FlkMH5gBegM5SiGq2U8PlK4DkfYiSY1zvMDfAcu3mFSYFCaaPggxFCZPX79VVfF9zqOEJX3QLAsut5PnnjoE3EROPxWXziHirNeR4ksCkBg76skW4jAtB3uwQ3Y/ZG3FXSbS2yrgZZl70s56p4XkPtfAv+ziKrhchFrVYbDf2dRcGzt+OAioPrb82wAtGdEVwQW3+6RkpTPD8zn1HtDNXzohhkjs1DUDuPwLMpWV1Ze1XwbNur9HFwVbN6IxM7jyi1MV8jpVF0YUpiCwQQlf/YlcA1d12ZZsdRSQH1M3ye2ccX9IjW/r6gRYcHLxywrQCDCqxir1vp4BndaDRsNMoawFAVAfyNFyI70yJFM5xb1MxKg6veCXzm39iGBcUzV8RLqWczmS8W42AwSHWJ1WS1/FD1gau51UtNt8JpxfWI3SEfgpjD2hE2BfpcIz2udAjVfgo8h215umShgN2HEfG8PurQdQeDz6Z4dgDug/n0t09ScuXz50/xnLS+ni+T7U3ajnhrPTVtu6yx2tUmpwO7y87ziD7fBZ59gccH+1My3UeUrM/7abfFZrBm+KFMaT4LeXcAz5+FUjqk8ZADX9wcuA545vjP53YGFSltmbC1yEcTu+ConzeA2FzxnIBnn2/GOWO80rYRTHptnXZu+hTn4NmPISCxew5q5qTapArndO7r/1bnXhVZMMZ5ai13TdHDhpo4TU9WpUdQf4eSPE/7vuU1Kv8kn9Jxv+d5/rQ5ePZgkm65ge9+/Mmn8u6778qvf/1rQuiXXnqJlhuvvvqqPPPMbfP7VR/iuoIIB5C50+CD5mVIGxbOehP7z70Vz6Gm+11daQdfmn8jqw0bk4Y6ldgKsp5w8KAWjDRQLUppOrXXWHeFNKZ2JnSGRaOJsODdTP9mUeg8LweC51mFOEsMY6dcCEIwzlcRu6iTi2UjDx4sqV5eLeGToXNY2j86eMZ3AbEXGlwQeYzvwmajXXWqcC4WMquOpZI5wbMKnnQ3boizZO0HwXMBcRHsNhQ6D9LIUDTSyVKa4UKKqpdqNsjJGcDzkSyO5gxAiN3ZWp+UOeWUbvR82Vx+6xa8xLRG+Yj+7Gq7tn3m7Snm56zHJSB5wUUDBBdcd5UM9YkAPA81gkEewHO6y+Pg8by1+k0PUka8zx6I6G7kk29X+ulEPU71Y2VXeKfABw8U4XPbysXdu7L89BNZfvwbmbdrOatEzopeTrCNwuAzAwwS3JnX86iDGQOAkeKID+5Gt2wdZdwGjyNUZRhHHuld+HAkbIX3xtQ6VjR4buLPvFHyZ2dN0+cA24YiyVPuhvixFDxCsjcVVwAnDsv9ZNNZMF3gu97Nzzt17D7H7Lzy9EJB7gXklibhFkcgSuthWCFEsLZCGFhwXYusqoGQeXUksj4rCZ+hdl4uegYXhNoZlhzu70wrYy4yKAhV3Sr6hkGqHv7OsNpopGobqftGjmSQZxdzqp5PEHm36GUGlXMCnjFcKOH7hOeFsFXTTHVuYiWyHy8a17FQn3doJPKBV3xSrJ5ZQELidQBf62BLsWi/TuPDSiYiMqv1hvb/mld4D0LnHipoBClkoD6J0YUdOhM8DzxW/aV7gmoAab92XM03IO1BFM1fGYMJwGcF1nYfBQJA1FLVGsgQAQ7VpkPboqBGqOw9qs+tczVLEHYgGBA4IzbC5NdgZOREHJ0O8plNYRue+1xHf+l40tQ6Xi+k5ehtxWaJaTrH7cJ1tjJuexx91Tb9fEqJc/WGJE7mrqKKic1q0lD7YGpjsrWt0ZvKx11t63S+T+uPrpYTI5VRNmna/0yhtk18Zddn+1/hcORmDkzVmG01ZZ/8y8dZYdHUAcgETNjnvI/iGO37kpFK5sM91W48inQcznnIgevnQFZpx4aZ4+HmfoOw6yfl8M1HmgMebPoq7XMce9180q6THo71bCh4k7tqHvY+N8BYMo7ZUFEbYL/CTHYj8/MyfJhz3UTJ5k1DWjaqV9M5BuYkygZUU4IgdxcXF/LWW2/LW2+9xbH+8cmJfOtb35Ivf/llOTk+poJ3vV5pIPSipB0EvI6HvqPlhveziImjp3Z7w7xU9rnT/XIyqL2TUzp4xnwqnYlyaqIToHC0CvQwp6wZtUttNgCe9Te8nhmBz/ydvdJ3zUqGdi0V5tIlvJ2Fv2G3UTCgPHYRa9B4KJExJQNoPr9Yy737S1ktW2mWnVTFnJ9XCApIUSCUyRBEIcigxheiL3kPb+iOc1YcPyuPZFGdSCUzKYdZFGFxp26SGRA1Ie5UkXo9Azy3BM+tXMi6fyBSNlLUvZycLuTkTH2eEWQQQih9zD3YoPl3Ty3iTIpvUn5ynfH/dL8YwbO6AwA8Y9EggudShvr0AJ6tKhwUz/GRT9Zzx7B2V7O0OclwnOfnsN9sdMZepCn0ddUpVwF7bI+AV84g7fm5rO58KhcffUSfZ4XPPYMMLoZGZkNLaFdB8czGRVe24rnjvTgL8/vJ057ep7GjMZZOJndjU/7YKPMuraUJbUEaf3BDuazpi42wpyLze84mc1zHDFt59i8vnv1Rgee9+i9TiO9z7GXH5I1t2oEFf3E9CRvqMArQf0f8XFC5DJjcADxD+XxUyOqokPWtQlZnpULneS/LqpV1jcCCg/QIZgBRbwDPqqxNwXNJ8NxL3Sp4Rn09LkSeI3iu5LjsZS4GntGLwW6DZ4S3VFQ8Ww8dwTMVi3GwqXe5bXCQvu//3nas5kp6uog5TcXMDLUOlSvoHtwPd15TSc3ng8+8myqrQlrXZLy+2nfpGw2VtG5hwjEIXMjghWwPxn7Rba8+0aqUBsnWa7nnNG08bH1Hvag93Rol2Yc/XCjAgA1KZ8Bns+jQbVaaRqgREJkYYJqruL36gzEAIiB1ZUEOuaUqXpfntd0MbhFioz9bc7L8H0Uq5tDIVNYKn9MqniuWU4CDFflR+7VlgL/tmMsetanPnz7wvBmEJ7T1e4O5pP6Hh2C/Qfd18nBn35oU/k0uGNx0Og/ne/Q5sA3m5gPYR5+Sy69wAM+X59HhiKc8B0a7RTAUSD3wr2Lr9JTf5xc8ed5WTc33nlTWYCh3nfSE8edDDFcuU4LfRJ5MjhtNgBF26l3zQk8jeE7x3nhRQCGr3zOAJmdx5sWMmQa8ngGeP/rkY2naVr7+9a/LK1/9qrz4wpdovdC2UOnqZGc2x1wF8ygFz/CBhuoZcxhOTRAsbyS1y8e6eaZfkSu4ZUYS8FGninqeCJ61lMa7xU2SaOB5KGuKjFoDzgDPakLp4Fl3tHJmP/TSNUuC57pEIMFBjmdCew3YsGpU+zYC+mImfVfIxfla7j9Yyr17S2lWA2ISyqxcSF0dyYwBC7FjFarylnlp7sxhekzR01DSz1nB8zGhMxTTiHsE9XQUWuncpMAiAMEz+IMGF8RcfyhaGcpG2uFCVv09GYq1DFUjxydzOT6dywlVzwDPuvtWg3LqK9/lqqWYxXTx98Lvq5etfjX7nscYsvkV0jUGz4Upng/gOX26DuA55EbaCO1fKa8DnsfeMwaxoDpFw4Lt9B22SNRCy/j1Str79+Ti44+lvfup9PfvyFnRyVk1yFHRyVHRUzGK9TEHz2zCAny+Hnj2bLksMI41oVfYhjLd2Ee1NNK72WhsQvKsvKxxHy+vXbP33vdrGcB+rEqmS5TTimzNBNfiyDq81axS8KzgeJDOFM/NTGSN13Eh65NSVqeFLM8Khc6zjuAZNhtt1UsPqw37vioD6OocQvOhnsN7vOp6mXedzLpWZn0nx8Ugzx/Nzd8Z0Bn1F1t24PHccJJTMNotU5j4YGnBpEqB8Yp6NiGaLMfLnu0xeFb2NdrAk20F8Hx2z2iF0AC0CsLdG91X3d2/xqwiYNUBi44QZFBLqXdIjQy2zs7tO2i/MahnNOw7AKw9iCE8uqiItnYEbQkGMBj0OKx26xEFz6o2cE/mGJRS045AEtwKV6tflw6eSkJnKqiplAa4tgCGBtzxOQMfon4ko2H6SNvAcrQwhXuGvYiBd3zmQUeCisAgdRoJ3NXWCDDCSyc2Qzms3Ga/se/j/kU5Dgs+Me/Gz0uu6H4cE7UvSr4f7nN7DlwGcx9n3l1W53dB8rz/StN92Xkf5z0ervUFz4EDeP5CVICnqV31DE81BJfNPx9nIV2lfb7qXPAyYLzv+dLzsGwNiKVRYOHtAAAgAElEQVTfv2xX3kjQYYP06yz88zwmGGM6nNt5oRE6m7We2yli1gEBDK3/ZvLxxx/Lhx9+KG/94m35zUcfya1bt+Tll16Sb7z+dbl9+zbnGF3bEEDPZ5iPaKC9rm1lvV7zXLMZFLiPBzwHbpJUzGC1EbydYylFsY7NXwieKxngWQ3Y3A1UO/PfBfe1M+Ag7RPh88x866VvLkT6tcwInkUWBp5LwTbajoEFXRleYsbdiJw/WMm9+yu5d28l4PdDW8miPpZFdSR1BeVzxR248M1umrV0fUvPZxcs0Qta4K8N8LzgC7AZMAECLMxrYTsd1ItQpmNhgF5sFsOnwAG9gudqHRTPnVxIX6xkcTIz+KyqZ9htQHmttpNQtSt4Hu0M3ap03ng6rt58XBs8H6w2DuB5srpd1vTvmBQlX41eMb7OZxP3VPGcWlx4w04P2VJarNQ12BrBZR0pEKn14lyaO3elufuJtHc/kdOik1vVICdlL8dQPsPLh1YFSYBBxV8RklnyN7YhjXxy8jyIK8/x7uP6ZUR0OczbteS8CZ49HN5oNWljj06uZx2DZ7fyyH1/rtKy7FMDHCcaAY3bZGwrz1W2xm9LW948TvPTbMtHhke1y1fwrCu9JoOlhRRWHx0a4zfA8yBtBeg8yHou0hyX0pxWcnEqcnEispx3sqx7WQE8V720ZZeAZ3dPgc8wTWIEg0f+htq57wieFz3sYQCeRZ4/mhE8z81mAz7lBM8MMoDOxFX7ZrdhmaCPS6xfG7s8RxV8Wz3cs376qCAMlPTafDYTVUb0fY7POjpsNajJgnImdmOEvebnxdwyWw7dNRDPFc7vSmp+bgvZtO9Q8EwfaUBnBi9UP2jfQQGQjXYF26tUIBBBOf6tx5qHNIUHWn88MKHDad2dgHJ2aw6Fzm7PoWdVFfV8Nt+wulBgra98wKCQPKoBEMVYV7gN2ifqaA6EUUdQ3yiciGWqK+EpPI115matN9J6tNl27t/27Hri92oN/OlIh7v7Xz47Miy28NJp226VPty2LhfGFD5MHlw7uZ/ZL95U7fnMZsAVE+6xK9inZbt9LmvRr3ipnYfvAyByZwLthyce09QyaC8brqu0Bzd514dzPT05cFkduOzzPe7EtoX7kakHpq7wJufYHISlH+5xscMhTzIHdrmoPIl0Pa70jMcul9+pjx33gbD7guLwfF3yxOx7vo05rPUpCoF1B6H2Q5sBG0NakqCAYbycqXgvzy2dd8bRo4HV9IsAhrAbtPE65xZlQVGLemwXDCx4fn4ub//yF/Lue+/RfuP05ES+8fVvyEsvvijPPvssFc4Az1A7Q4DCnZYDdoSuOcfAXMN/xopny4etN7NrVJF/aTyaG5eDEw49ZmRvGviL7YdH2gHjyYLg6wx7DbXc6IpaEGxwwJwoBBWE8KgT6VZSDAqeZ7XIooIFBuJ9edBBgGfdjyx9LU0zyIP76/DqW30fdhlQLmOXK2wjUYYd1eONdFCSY1c951wax4hzvWImNew5ipkw8FMHcRFER6p4DtsXfJ7G7gOwWe02iiIqnrtiKY3cp89zNyxldlTK4rii1/PxyULmC8w3ze4jUTzrwobbuE7NQ3LulDOrfWq0lt5U37fbaqOVNXY0VweP57yNGS2MvX1nGAAhYCCOSod/KwCID5dvi/AT3QRw27fon8xx150mToFnfQjUN9lfJVe5mnUnzbqR1XIl7WotZduKrFYi5+fS3b8j7T2A557gGX7PJ1UKnmG1oU2r8jlAstQ3eZxzvgIZgwFtQuGNvPY64AERAwhMm1O95xCBNGkH8iCB3jlpGICrNAbjtLKxtsTyLDydldke/qBTK+vhPHbeqfvhRyMavaV27jkX8DLxs2QOAtnJY37R4MVGbJqnbuqvF2bnjnphhU2W5/AZ4LlEUEF4PA+yXog0J6W0p7Wcnwx8rWa9rGbu79xLUwA8q9UGIShAMwIKmNEG4tgiqCAsYKB4XgA+970cDfAnLwieTwGepWdwzArQGZuJLIouwXOAi555mx2KD1KDv/DIm2Fcn/Z6gn3rjD02qdZZux39j1jc0qcVwDLUXYdDIERXncflfoWi0SdZV/1Rf1MbjLTSObw2/y/WuSQaboDUqh6w2BrBYsO91Kh4XrWEu27LgaR3GLe0Pbey4TcsPpAeXINjmm5gX8CtVVRI64uBUM2WI/hGW8DDWTWT+VwDGUZ+r9veZjNAa/iIqdo6fUw1X2Dlod7TGGToljS3DLE6QOgc1e/jyYCqADyffaEinTjk/dVVJhVaMje13fiyAVG2xXmXncwoWOYebfmWpirNm2gNYw3dxqwweaomlQaPpre+TLVzk1fdhdOvMjVJ0zTVtzwObL9nN3ST2bf3uXbn8/bnJM/L9IJ5f7p3Ym7wwDi+sj1HSaVh+tKJ/s7rpnlwlbHSDd7M4VRPQQ7sqgc3U0d21dndGbC7P8uf8eu2n09BIRyS8ARy4KbqT5wvjG9in6ncPguPU1kzKXrwwNr5Quo1lca78uc6z7SOvTVeT96XpvPta1UFgmfMLwA0B6kQDB07KGc15xvLixXnCBC2vP/B+/Lrd9+TN998U9qmkVe/+goDDX7ta6+qvQaVN0o5Z5gz2HnzceImeL5Wyje/lAWy3lios/mii21cGOPyH8XRYCb6G9G6NKDgYOAZ4HJm/s4A6c521EYD8+YStquVBhSE3UYJFoQJHHcN9yoiQjSwtpT1SsHz+YNGlg9aGbqaNhkAz/PymBCZVhv8qgZxVILg58HcUIWNUD3zNdSmZsPiAQLVY4es8RHkj6EuQmeeiXutubt5KOHx3EpXLqUp7tNyo+nPpZwPUs8LObsFr+cjWRwvpK61vH0BRfPUGIfFE5oooJFE5mqs6fI6wjbBhF5YFIgez2a1QfB8fPB4dqyRxWbhGPgAnvOKlg+P9p0iOnT2ah4HZdrx6XndUB7gmQCoaeXuJ3fk/N59KemN28q8a6VcXUhxcZ/g+axQxfMRPXJbevlgW4Wqgnyl0dKZRf/0u/OOxMFQDoVHEziHt9ZZGIbQQ6yxjO9tB8+atiT/qHC09AaI7VfeNSzV7/mZ0sixuyaiecl6MUyV6DY4EPPLnyL7fVlyY5FPtmRTk+R0sLD5pWnwrJniamfNpQhJNXaBczP1aR6kLQdZlT1tNpqjQppTKJ5ruQB4PlabjVWNoIJQO6viGSppB8+6jOIez4xjKzVsNqh47uXIoPNi6OW0KOTZBcBzIbV1mCXBM+qw+pRTzcqqpYDRbUJG4CT5YzyQTGf28d+XPsWRkCYx7fQi8VJqKOKK5+CdHZ5n+8wChahCOA4vdFHWhrdmOeEF4ipnT2cIReGDGrOT0bTgOu4vjeyKcFqhsiY6Kt9V1YytW66O9gUDDQTtFh0A1/giOnfYcwA6I5Chgme/LkG5LTDDVsRs1oKvNQYtjIzsaTFgHwMZqmJaldQpiNcI1VXtgQ5N8WyLUqra0C1btO1A5GpblbemaOQNrYP95DkZKaGTunHlgf6jAM85TNo9iR+3BzeVHm/SE1X/CGhv8fpMntHLh2mfrSN29fbXBScH8Dw9NdhVM8bjE31WLu3r3dnoCVa5fMLva0dh7BL6Cnv2tqY1fMOOSBY1n+D9HS79uHIgL/+pcXLeWl2ljnhrhkX/+O9c5LX7bi/vs0ZjuMeVdYfrfC5yIK/d1+1/owlhHNvvWy9vAjzvo5q+ToHtyp/RXPIK/aL3sen8dHSdENPpaqXhEBa7vAE2g2VfWRI8r5drmc1hrzCTe/fu0WrjZz/7mdy5c0cWiyP58ssvyWuvvSa3bp3JyfERvYgBSXXeaKGcMDeBssbsGFJOcJ38jd9J55ibE/tN8BxnkQrzbc7jczmblPewXIW6WQppqHgGeFaLjQLgGXMqKMIxa4LPcQdo3EhddgwkOKt6qRlUEN8ACdWggpQpQSQkEDeKrC56gueLBy3/XQxzqeWI0Bmvkj7NvtNU0+5l7iIj7KZ18Iz5Z+G2kL2q1tUKJFa0UGeodDbwXCh4Fno8AzyvpC3PCZ0ZZLDqpJz1cnrrSE4RZPBkITN4iTjTcH0hs1Q9nyfLSJdNss+uVl93jk0z8Aw7FKrWhwN4nso3F1scFM+XtkJpJd01FU0Hgx5gTGHrCLjyWfaplCoZsYUCDzPg8wfvvi93PvpYyqalKvSsKuVoaBlc8ATwTno5KvBZK9XQ8KX28xg0akMx0iBPwOccdAZf6NDCxEwJK3QTK7O+UudHB+xtWTYSydmqpK+kKgVTwJj/KJRKgxXmZQCVryFJ908yMD5xuskS3uUhtgsObHx2WedrzG5bNcvLItSiLYsG+vkUeB4DKFd9ekfIfDfhLIMFuM2GgecVbDZOAJ1Lac5quTju9VUreFbo3EuHFzoPlZabfl/1znyZ2nnW9zLrByqdjwf9fVKIPLOYyUkJD2jYazRSdI2UBdZ51WaDd2eDh9KUlLwXu+28fKcVDOOOJf/Ohu1M2i0l1dGPC9vVki96BxrLS1fbabWB9NqAR+Gz7rdWwEzPExsQ2SJBomaNafUyjhNI1hVshbXnQ491tbQFM8xgtcLtJJih2WswT0MAQrPtQNIR6HAo6SONQSDgM8AzoXbvKmjbFUOVNHbHqOgANcCP0xVzt/zBtjddCaeSwWw0qNLGwLOEClqjF9fmKR132ph/OP3f1Hva7TrwfQS/QEsAGJ1aeeD7vG/LckJyC2KixaEfPGnFc1TD2DDRVg50guJBA3MwnbYm8bnXbWfRWmeqzdl78rSH12fIu0uueWkXe0MHxOjoNzOwPIDnGyqYS06zXz77BML2ntiXdu24w3wo/GSWWI8KAIyeTOvDdbCtO12QbEy/0h8dtnnft6vueh5cBSo+njI8XOVR5kA+ed7nWvvWEe8/LL5KGD9c9Zr7TfAnphj73MzhmC94DuR9xK5Z+a4W1PbhqSjH8tTnFwout807dxfA1LjqsrHlpWOxS2wc0+/vyp8wZw32nuP9nLvS6QEfp+bLwVLDznvZ/XoOagyXgkI7Bc8VDJ4pYqFlYNPJfD6XxWLB3Zj379+Xn//8TXn33XcJop955hl57bWvycsvvyRfeuF5ev7y1QFmIjA6FLs4T2Munjpn0nnTQ/7k4+LxECPMN0YDD6tpmj++pdbG9GavAVjZATz3IiuAZ8TsgQIa9hb1nEHgCwQVREDBrpW+baRv1/R0hsq5LntCZ4q4YItBD2SaJnKXKoL+LZeDLM9bOb+3luVFJ+sVcDSg84nMi2OZyXFQLod4QHyY1BrFhVQ6x4WtRmXWsEFcHRTPwZbSxjX6jFlwQVhscL4Ps+hOhqqVvlxR9QzovO7uS182BNKnVDyr6hng2RkB655PeQd4PqdPQFrO+/VL160VqeIZdRiLAwfwvD03v+Dgeb+pDucD+85hOcnwg6fBswIoVyMaIoZyrygZYAvqwg/ffV/ufvyJVF0nx6XIM7OZHGMrRbuW476V46GTOf4eGimHtZQGnt2yAg2OdyshNU7tvKNlWxLzQMHz5k/whEpWmbhzIpi626CVENi8dkg3vbHS+VSAKA4V8bEpnvWqqswdTyJjihzi6Yk13bkVAgxflVOqAX00n0/Lxe9Tzx3umukf14ltA5sReA7JoZnFRqfj5Z3nbFoc26+anC4rv1jPQu4FFT3vy7dHuaLKeafBelU7AyKLtNUgq6qXldlsNGeVNLcqOV90fMHfeQ3FM4Azv6Pf1cmzEmJFn2ryAZsN+DvPOoBnVTwfG3Q+LQu5Na/lqBKpUX+xVYiKZ/Mot47Ea5OXkqq29V4NF2ZZuut5HlV1Lfetz7TnbPIce43LFgK8FsaE2Gp2lrJQp22lW2/CgyJEdbp/LfWyHrUn4+WkmBPm/8xjE3edoHg2PzX20oTHtiwVBlBmZ+FSeCqV3ftZvaI9sCC4Lew3OgJpAGcMghJ/aKihadGhA0hAa1dHuzLbF56ouiYMxp3r4Mi3aaHzpp8Y7TpUTa8Rg9WyA6poeo1hw1YHOyiFzrNagx4CcCt4TgraVNoeuHBzy5Up1E0prbYqmqHcIhYGNuOnL60HOcyKa3X2rJhq259RIKi0LU3byvG5cB9xMDVerHM7EgdXtrPB2tp4HlVaxHo2AbNtQVQPTPKO7Zw+AOM66YepxYn/bEK9mLaw22c0UHR3pPGDueEgMmr5Y3sbv2X/ypuD0Ym0B8nbZj/HtpZET5H0mXmjnnya3oUuBiRgcdz1hgXUidNtvLWtP5n67t7jlksvnC+bpzm07+AobbszAQrb481ps7f9bC4TW0q2a6O2WLdbxroX/jUqZC2DNECt9vih3L07S577qazxBVyriqFdiLZBOtHxLsuBc0wVdonoDdlu5thup+mzLapjtY7n09Xy/dIiPhywJQc26+V+WZX5Qe7zpeQZ0OFeem3/9+5xTnjKeFg6+d5VX7wf0Hob+0X/e3vixy2DWaTFHkaFCYequk/pH455TDmQ9/MurApAhB66ehREFXySzG4Ubb8LS3Qk5PJaxChJYunQMi4CbO0LYiC08TU1TonPE1RN6nOE6BqZZo8DZ8xz/XvaL2F8H8eqQbwRYqSETpCnS7/rY7Z07OZgmalHYDcTiuB7DBRudnqeDk/X5jjYevNkcRXDc4zdFSDqGFbzUGeSAK0Y0+Oa69VKPvzwN/Lee+/JO796h+UBj+evvfoqbTeqSvMPgQXRqyNGDEfvVibaBnlQd8vJjaZ0R0M1asQmxs12/rDDOOUcttSsV00u6paJnMeU0pc1wXMLm412kGWLSqMBBUuIcapatbsA6i1EW6psBnSGxQZ2vldFJ5W0FHK5CJGBAMu5yFDLxYNGzu+3cn5/LevlIF0DN+djmZUnMgN4Lo5kaOFdYfmltSS8fCcuqyctNmHh4b6dOpdTxbMqpuPKjt+9gWf6PGORACeB3QYg81rtNgYons+lk6X0xVqOTmdyfLaQ09vH6vNMD1K1AMFlOK31SWbUZms9muwux/Oa3T3qrk/tPFyoMpEV8mMv8IwFhcQyc0Tf0nq4T3//mBrOG7rMFxg87xpQbTYqew+cXEHnBWRBOlLFc6pm1BXEaCiP1bq2aQme7330KQOznVSlPL+YE9xB8bzoG1l0jcz6tdQMyNbAEUitNkx7qgAgnyBn27E5A0uO2WbJYUodohd0aNpbhY4yrGrx9Jsrxbr136Cyb4+lCNHMgUNldvBsDVTSQbmqOgKa9BgrSxabDQQYaM39yXVy57DLgxRphzsua0x+N2D2xMPGb4X5n8JGdinZXCNckx+OG5CREisfqNvf425wXH4TXV/MSbuWYiBV3vogQ8tCzKN5kK4apAF4RmDBI5H1SSHrFDzPW0Lpdd1LS+jc63dtu4wPXDR0gaI6+jv3g9RdJ3XXyzEWUAYo9ws5rSs5m5WyKAGe1ZtKAwva6qdbGVtHoopnX7jQWxwvTqQFtL2R3l/xnEXJdRh7hUZ3atAVBnUGMsf1LweC2tlHmOI1YYSzvCe3/LEyDv7Ueg7fgaCDUgfP+EyhrG+dGqXHrDsU8FhNw3Yq+lHj2VLwTKUzwbFaeCjUxgIaVMhm0wF/aPpfacfMeBccvMaAhrT78ECJvKYuxOF6GMQAPMdAjbDagPcboHTcdoZ/wz8aamjAZwY8JHi2vLRnHTWU4JpWHxrkUCcSqkZ0YA2oPY667Yt5OjGPA/bxwlpcqPNj8r4mxkvQOhHBsyuw8wmADv5TiG4WNKE6RPCs6pGkfWbzpGnYmGC53YsNeuywvKnaUIT7woirN+wJDdfIn9fxCHSHwtwUobgtX2gaPdGJetQagjEbH9HHtDHO+z6t1mmbkKOX6cc9eulrrRr/5K2PzkV0qB4+834t6W+THYlWW7c3Nrvtl+L3WOI3BHzSMEF5WW4u3lzeUE5OBrK+N2z3p99/zGud2E7l/lipFlORbr8MzYGWnvfJkRiP+slRzxKOtXYiVY5xYQ47Ltw6KAY49TGL+92jrcGxHbeHqF2Q/4QFOh+bsADH47TLc/dwxM3mQNp+7xp15VfdbHMuTZfv7tIefXO1fDST33W22GfHo3alPW/99msN9SmM+aM7LtNWUM+za2fhpXlyOOCQA484B3xcFOJZlQiQrWPLpmnYT7hYAWNKHb9ih6YHCFehE3beOVQpqwieFYq54lY7ZT8HVLqAri6c4NyMtnb6g/cDWPPuy0QruCbG4D4W9TSr6ErP4en264W5uJ1j3P+Mg3Kn41CCZiqS9d4dPKfXZHtgDMCv4+95Gv2c2n3GuR3H4djxjXwtYLk3CzaeOBafIbjgBx98QMsNKKDxHdhtfP0b35DTk2MqpBEIzwVn6FrJszFXTdoln5ePB7qXtI87wHPYxEroj2vFxQDMX+ljHJhMLFvG0qExZSl9UfOl4HmQVYuXSIF5CgKy1zPOR+i33CEeT6PBBKtCalhsYMcw5tPS8t+V2VTqLk94aC8Inu/fXcuDu/B3bqVdCf2dCZzLU0LnShYGnn3+mYmSWKtsrsnyhr+zxT4yn2MsSKgNolbYdPym41LdK0w9N7Ogo7IZkLkvl9LKUtpBATSCDM6PKzk6m8npMyeyOMZuV5wV88pWuXxY4PH+R8sycprtZbt7nLyLE7poUed5fG57i4NE8FxJk1htyMjjWaHzATwnbPCL4fF8NfDMJnKfSVwGnv2BU0cCb3Ci4pZG8nyuddnGwfNH730o9z7+RLAP4lhEnj9ayGkhctTB73kti24tVbuSul8zeilWuRAdFPAuOrrnvTVWf9Kb2A2eYwdhHWXSeHOV0xWbfOKS4AO2Aho7c2t83AYjTMNVfsgmwbafaEOVKgtDT2sgKgJU77x5HSzP2a0RHsEtuNOtF+y4/bZ9ZhdURdZAJcBiH/gcG7RxHivuH6u202N9UMK7nKxPNlD32x6dfjd4zmFn+GpQomvadAAySI9AtrDaqEWa2UArjSXA82kEzxdQPM87Bc+V+jpD7TzgZVtmwgAp2GwIrTbqARZNrdRNK8d9J8d9L8/Majmb1XJSi8xLAGoFz9wWZIpnPCfMQwc02WRrO3SOA5m85nvnl76/+3lOCmfHtqqp62x/z+lJtJ6wJ2NT/jdKcFbuaV1N5ngKJ6OftH6U2vmErjiBydGyI+Qe7zcGOnSwpGc3+OkgOVVw0xbHoHGvcJpwGb/ZKeu/dSBkSmez5+jteHynaTrpWts9gCcZ7Qn9xuD9pupq506Ey7wuBphQSGDACtW02ZjYZw7YeQwBNew85gaufbFMITegtCumuS3PdmuofYW2VTqYV2hNxaLlQ3wG0QboVsIU9lL1YlDJYbAPvnXgHWuPXycM4F3JHgLSxHbVlTfaFKv6G69UbpBOBPw+dMAUJ0I8o+/GSerWxjNnFju6zDRe5Jxqh3ySkfcpefPmNTRlgqxS1m6HdNhCQf4M+6RHa77XYf1rVweeD0tjTx2BpypyI2K3s45uYRt4HrU7yc6i0C1NtwCb2ZP3Cw7iPTHJ33uNV/ZtwKwN9DxIa5aqSsbBhHOVev73OO8sTydotM9N865S30+VlLsGZ7b8yvGH7V7wsYIVWJg4+jOWLEqkCwZaA+CXiLYCWiObqHPnlqvi0Lbp2CNAiMRyiRN32ypL8Ez7IR1PqforthGxziZ9x75ldjjuhnLgCYDnpK2JN5Gmw2vlrnqvfXGyZJMtlaXfVWWYPgecrNjfuyfecV7ji0Nji790wSo8R9cQgt9QQR5Oc8iByRzwcQOBKsd2+sIPgtl5O67ijfjcBLUn5nMJeMbx9QxjyUpBIYUZ+lxF+zgXXsCDWE+rEFft7PyH4zjsTk1gMtKBYyO8dvVnTHd+oz520vToBZAWB8fpudwKz6+ZQuwwNrL5GfpBHbsajDYw7+djXx92d0bgnmZlOm7T00JxruA/Rh9Xe6q7d+/KO++8I++//4F89NFH8uKLL8pXX3lFXnrpJXnuuWdpQ6F9r9+jtmmpEtnzZjzk2AInw/xv3F6m+TvaNU37wigMgfJY5cMa5M/HTjZigExLhgJK5lo6+AL3Bb2dEVyw7QopIKIxIQ2uCeBMi42ukcWskuMFAgHqPFo6CLg0yGANIItZdT9I24ERzUX6Wu5+upL799Zycd5Jvy6l7BdUO8NqA9C5GubcEUtAYPjWBUeR3RuH8c/Zz1jXYeOXtEy56MKTJdY2ZDbx1Rew2lhLXyylK9bSFSsGGcSrnA2Ez2fPnsjx6Vxmc8D6lnmABR4IbbzMtUx1TBpLbEvZepK3dqP7gGet/2PwjIWESj2eV600HYILHiXBBQ/g2duEME7+4oBnbzqmpovTNfHSyVwCnlPgmA7QQoMVIpjGAIPsFNpWPvngY4Ln7uJcFn0nz85mclaKnMggi34ti3YtZbuUqlvLDAAP2yrUDShR1mpHFxpZm3zHdzbBczLNtgmQPsTacJt3rat0bGWTgNBtHdBl2EqxR0OFIpIrYFi5s8So76sCC2IugndruzK1trZn4w7fOyOHN9ataGcK4FPo9hyC7XDeCLpjp+EwbbydKcDnbHwfmrIttiSbBieG7SaJRKKC01Y5efnwPylBp21Jj5d2nFNKbVcmevNJlbL53BI8Y6tTPRA8L2e9LI8GWRE8l1Q9Lxe9AD4j8CACC6rFhoPn8fZoljHyH6urA9TMwsCYVQN7mF5O+kGeXczl9ryWBSLvIgCCQeeSUXc1Aq+DLN8mtNFl7JprpduYspHXKK92nsPLIgkEuEG4spOnZTLxkT6JuU/HNq+xKaVTNkl0UJWqi7zDTXWYyaJDWucdVAY18wh8aY6zNEOd8+fPPrOBhtpv+ODQSsoCE+rjZ7YetrmBimeHzmyq/HNESRaqpNfrht7SCLLhKhG3B1mvW/WEM9DLwSmUyVNgMcBgw/HcAqXAmAEMK1UQqCe1qhjhQY3P6hlgUK3tkrdZ1pxysE5AbavDcncAACAASURBVOejCtyevlAeCn4VTqeK6OgrrZOZsXrfAbZmKQZUHsRxrFYe7WbxXR4GyWNxbA6aIviNvYIneSRUy3aC6BbRtL/0hQG8ObFQmD97BjQ8n8Kw1W07/NzBC92nChH1ahkZmk4SO2r3EpsZlmxI9OXgOX9sc7SjC23xKM+B9Ht7gWd2aNHWKv/O9pYl7c2Tp9nqZejtA0DadaarfBbzDv1i2hLxmoHa+oNi/bi7oKTpy5rAdCyiTU2WG1t2YflheunYQ0znpZ2ED6K2wz6vH5/HLm9gzKpsKHOCOUBjgmcE0FE/yrgoAnBQ61gJ4zgTAfj2al1v0gkSwHTbtdr+sC1S5ZxaFun5teFIcnuUN1epNVcp68OxmzmwZfB2aVY9hOKZsCJtb8dt7/jSofHMlq+mwHNs90dzg+QWxztBxm1eet2oYtPxShyvpfnlO67GKT4ooC+tPIcDHlMO5ACEl01EVelCOkdUCVhzocdYXKDq2rrGeFLjNtEawVTMqWVH+J6LGnjpqKLmUMEW9lPhwBTITa0u/Bqe9hScTwFsXMeBNI7lbkBaJeTjToXVyB+I5HBsCtJzsUS6+BpasLD7GadJ45fEEZcHWlfBSJwLl3Ulq9VaPvroY/nVr34lb731Nj2gbz/zjLz++uvyla98hbse0X9y8TcYaZJejGUDYWwxnluN2jibV4x3fE31EOMJJfPdFg95j+QyOr+NLTn3BvMl5YzgGQpZAGeonTXiEbyday5Osy70EOU0DCiICdPRvJbjoxlVzjI0WCUheK4rkQoLGSZmgWCnkFqGtpQ7n67kwb1GVheDDG0t1aABBQGfAZ3LYaZggGIfnzu5HeTmxDmM/1LRZbaDTIUf4/GdihgUyMNyYyB4bqQvVgag19IMUD5fMMhgvRA5e/aYlhtHx8gP7LhdEzzrGpFZtrilzQ6FupaB3gvnDxu3pXUx/f9Uc+RWli7gUcWzejwreBY5X3ayhrXlATzHum+Wur44wfbpiwGe82qUTtJNGTxamd9GqsaD0tQ9mPMM+zhuR7NZmAEholdAGY5RDeL0g9z9+I48+OSOrO/flXK1lFMRuVUVcruu5Gho5AgPXHMhZbsO3j60Khg1tD4VjQPT8SpQDiZyxBemsrZa6HO8uOUGBvdEVAQ0igDc26ej2b9OpNCRAdR4R8oVV+6tt5Bn7hDPfTGeLk+3P/6WmTaxHjUKhPi2/QlbP0yNqKXsKkuLeBu2w2Kw7GEm9LhU2ce7SZeeHXB5k8TOZVyPHKxE3YdGCLc5Z6Y4id/VRVUHd/GkeYmkVwvZFNrQtC6aYtgmsD7QV+Wp5hO8nQmSoXieK3i+AHg+c/BcynLey8UcamcFzwqdbasMVuGTSxI8I5AByhs2GxjAADy3DaHz2SDy7NGc/s5zROAleIZFDH7rwgk6k9CB4FzWfzvwZ2e17VGc6Bm2zts3jt0xuRwpnv2B3jbxz7FMcqGcO4/8FxVgaBVw241YHzfvAwdqGvZZtd90b78swIabpmR2BWyv0sCG6rEcu3GfbJvXHOG11mL3ZVUFsR+n28y43Qydc1/Q457K5uAxhs+0uWjWjQA+s+nwrYumjqC9R9MKomRjy2NUmXhgxRhcRJkQ8tkUYYN6ktFfGopp2HigHSHY1vTz/6aE0fZMlYquUuE9uuqci3N6HsAoBVLRYoT5ZQt4OMYH2Oql7dsdx8+zslZXvrjKWOtbOllJO3NfmPN2zXeWeFrS5a2xqnnc8nCiE5cNrY6m7XO2RdPqSaj9voWcqh2tLTp5wiTLao+3ga5mDjVL+yGHztkQPypZ2G14jAEddCeO2NNt747mJDxzriK2RyGqAjfbAP9O7Dmt5iSJ1tu7Onieavb4nneLmXXIpYvkUyNpe++yNsUX0nVnik1KLIEpzPUxkPc/25pvVVvm45EdCRx95O3L7l1pYTSUbAX2Op+Wl2dpnt/e4gIq4N+c3Noz7X9Xdc3PAJ25uA4VmD85Vli4VtgiDbVYCLQKf0qFFrpgMu2N64CPsC9J7LYead9cPBx30znwsODZoW9esuO/deLvr/QZwjwmi3EQG+SNhyVtzf8ve+/B5caRZI1GwQNt6Y1oJJGizEia3dl9b8/7/v/st3N2rKSRo+g92WSzPUyh6p17IyIzq4A2pKRx6taBmg0UymRlZUTcuHEj/XfipSa8FLOHatUSwLvKeFbAYf48Pgaff+r5dry/dATSp2S/kKHqF7lPaPGRaTsD2KTEhMWyIFIF4Nf8NZfoaLUhD+HJSCObcL1HHxIFat3vc9Yy9o0kJKUhKZvRYEWen1s+nQhiafc3aV9MYgPXG4heZNrGqrwUUHd/Lz1+ZayCz5m8m8pA2edBioTVORrfp2OYgurpMaO/GfefRAUzEzfECrDVVg3t44axHI0nbDKokhu7bD54/fp1ym4sLS1Jt9sh45kgOxgttk45DqMxi1vm+bND43b9TFe12e3Uv46kuOBPBOBZMRllO2t5p8dLus+WSNaWrNkhUDmaZgSdx/lUhLFIRzIkpTH/yHJGXAM5DUhrZNJpZdJpoyJUq4bBAnbdZwDPxGUsdprmIpORyNbGSPa2p5KPAQB0qO/cygA+DyQr29IoIvDMMTDfX8OP/Z6k+BnHIFRl2vgZUcTnHwc1+HtgPU8FjOcymxj4PKbeM4DnSTGk/nOzK7Kw3JPBUkf6C21pQPITLO/AKFc7pD6mV/dXq/Hqs8/nRUrkSe2ZhRSV+VkZAv7hjGclT1ENwKQ2wF7fHeUEngsCzx0pWx3OpWOpDZcoscrAXy7wnExLpv0DtHOIRY8mbj7w7O+ag2aBtrZSs2luwDPhnrKU4faeDLe2CTwX0DLa25WBQKqgIQtZKQsA6/KhtCC5wbwYZDbAeE5xuZnwtya14U6jX1712/6uX53rBAdXk+WiBZk/LPuxUqB08Q0ZT7L/nNWsBpKLkCOXWCyoZZWWR6dnoGfhQEq6IPB41rwpAj+mo2qNFtQAqZFMS4tcn3r+nVYedRgdB4bNFOlHEbnwP90N9296sD0L7IQtanMtLu7z74gtl/U4PaAFkX1iaI1p7EHLNpY6oX8AgOdpWyQH8NwtZTgQAs+jhQYlNwA6D9tTBZ6x0LMhoWYLaE4T5mFgPFtjwRYA6DyXVp7LQlnKomSy2u/KMnR4s6m00ACBmlQOPOcEnl0LC5liakelJTN8To4WYs+QlA/92j6uagV4xgM2RzP0kBUi2NlkOwVc4xzXp3U+EnYQgD4LEs0/GV5dyEQf4ECoVxDKh9RHs+11J1EfOmnCpQ5WEgSH5yW+56CjPjsqL+TgL6URyqZqRkPz2QBqZSRrKROaGQKY1r9dn1pZywBtJmBE5zkBaAVx7TiBoa15LTZFZNND7EeBae3YbOtPAFpj4O5AqTOeoTHtzQ8Dc9wYuQo62wsOJBwRSzI6i5zM6xa2iaX2hCQTlonfssAqIfqlZYSRieNa0rGMs14iGUFelxUxp5yBkF5jXWtW11udSwEc9rUvroo14MHnhzrr1fmtCUBN6MUmjmFdVGQ5+H3OT1GKkYcJdea1rsG+9mpSQ08ajvfBK2kC3O2TzUrZfwFUDuWCswvKXOA5Kc3VMa1+79BlyQZx3+C5xnBWEPcIC9IBm9SX2BRmctawLgV2L5OmpwG0snvpt5T3sHLtyd2xe6x3MrGLlXP0tTEmwxLrnNjQ+oXF9mfqetkz4BT6ZPODwDfYN9o8gsnJfuz7+BzgAH74/IG9DCDBnyESxWxd5TxAwEWBQkvcezCPRkuxAmzebVLg3xLprun/I+/5j5sxx9+eHYG6psS82VX7lifo6GNU9eSrW8ZnJMrnhSctrs77As8KFKRTpv7t2b3F590PYLBCZZ2vNBv0pPOcuckn/XjOHj84P9MI1O3qYVPNgU0HVL2pIHSDVa82Vnm5j1ZAGsliWTS77nS7al8s3sTn7t/4/vxysQ/vNYJ/43MQJvDjIDP+PS3yADwzdjWNZWzLeNZsDu1OAm4HcNwO6IzmoFUdqm+qEnLYnMQNOz9lD8/2LJjny6hZjL6dX2vKssZ7Kp9XI3ZV5oHGDGlyKgLcyrh+9WqdkhtPnz2XtbWXcvHiRTKez507J4tLi8Ql6CenDR+Df5H6GPNnxlGAZ44Bzzup/HQ3liAzGvwl4LOKcwUgG8AzZDYAPE/LpgxzbSo4RrP0Zlta7Q5xERwjn4wIPgM1ajUy6TQb0gazGcOBPkmsePeqdzQdVOBZMY5MhntTGe7mynbeBdu5LVnZlZYMCDxD5zkrWnyhT49ev8ZDEdM54GF1xnPS58vnw1yf1xwjRcHAegbjOSfgDK1nAs8FdJ5HUshIsnYh/eWuLCx1ZGGpK+TygCldYq7iui1O8AI3sz2pDFw8+xRZqQMpceVQG1X9uxrWaCyM8QFpClMNoDOBZ/DQywg8g/FcAHjGy/SdjzWef3Eaz29i7Q4zWenE1G0D1GKBljto6STWSWdummX2OI0BhqBJwWgik+0tGb1el50XT9lYcKmVyUqrIcvthrSnY2lB04eN2eYBz+k1WsnEgVFu+jDqd/2RdE1nD7w8e4ttYPigqwqjh5f+aJk4H0hqGmp5qXbutfJyUr0RnCkIkjb2iiBtXBQC6Jwwnrkv7lP1VhW4cfaoji263JJhbWVBMOphISUrKbgC1cC4FjdUgeMIgqfZMtXqjg0WdRAtC5eWfYfRrY65rt1JQD6fp+e7rcTounsFpcJaaWAO9qvsLC/1LanXnDeR9Cxl0i1l3AfgrGzn4UImo0Eme+1c9lpTGTemMkFjQTRJIJJuQfgc4DlDcwjKbRTSyqfSnuQyAGO/kcnJbo9SG+i6y5cBz+jGq6VIaM5hWljI2Na1mvwaD3sk5wQ1R8Or54AefyPgeZ/2u3qvk+udAYXeBLmyujXVO7PSc5+XFcbhPLZWWNWSWamJMk7EgFJWWVYpABn1hM2xRJmZfZVsY+q6KQs6MmP1PTqiDiYHsFgNP0pGXB+aoPLEYEvLSOO4ZPpPtRkL5DomYzgt1myR+7ZtvFmi+cUaZBhD2cqoNKsfQ2wdAnXQlAWtLGdlOtu2cTG1bbQJItgtqqmnshz4YVdzq8DA/qAX6EB2WK0MfI6goNmemeYusamNr8dckwtdF9kcJNE0DEGVsWfqTqMfv74exr9tniSAq++jvq8K2O1z3OalA8+B4cnx8LkVxydYuRqgi3mZQo6V/gaHzvVZ/yBlOu8HmswDUubbjer+D3uEj7DcvYlDc+C289bJNAirMhxTb+cop1AHltVmV8CqOcCzlkOqyrwyynTtmsea9MoAHff5TKX9zjQdZ78ndZbYPADBg234Qfr8FjKdoAFQrsxnK19mNQUkeuzZgO/COlFLrBH0YGOig4FnHfVj4PkoM+4fZhv3I9KSgPrJHRl4DqvwHDJJ3KlXI8wbg/2qD37ceMXnW121CCDV93sMPP+4kT7+9sEjcFTgWX0hNGTW3h9smB3iWD2Gr++QPECTN26T51zjXS8ZbOdOr6sVL1j/0VR7Og1SFKnv4yBzWjmH46CRYaqVTMDbwEr30eifJU0FU+CZcbkRrFIAGP8GmIzPXb/ZfUEckz6mNdyGE4omftje2d4ExEPzXB2T/fShcX5OlHD/ri7vof4z4tRqpVzqW8IvJW5gfjDXC9Pgbrc7MhyOqPd8+85duXPnrvR6PVlZWZH33ntPTp8+zUaDTBYzrrT7WAGescf9Kz+PCjz7nm2iKL4BsBhSHzhflxTlgqtVLIzDTUqD+s5ZW/KyIcNJKRPoO08zaWI+dcDc1ph+Mh5S0xiEik6rKf12S5oN7EXBV8TP+Bt+QVloAqNJIk2TlS/bm5DYGMlwZyqTIU4CoDPYzgP+bmZdkSkAAZAIta+OV7OnPuzceCAN/2pEi/Qp5ZwLUmcO2ds5g/VM4HkiZQV4HkpeDEVauXQXWzJY6srSykDaHSRdhHIbORQAHFsKwLNpVM8lYhwEPMczVnm9twCeeU8BPEtgPKvUhgLPznY+Bp5/gcDzvCBjf1O2X+hXNW9p9oshT+XjqJemTlec/A4MojwYi0UDTbjGYxlubsje+prsPH8q3elETnRbstgUWYBUAdjOEFcvkd3SxoKpM1k9YwU/5l+Fv1v9HQIvtbwh6IMxQOdZGp+0aQ6BZ7wP5rKxfxhXWjZ3mjPGcnCGi5k1OtDMsDF/fJ+VmxELVLy6hacVGgfCQEcGbnqdALydpeSgkBrveLfCldfZaAn4XAcQYgAewcr0ngZjx5udGlgHZtLZolunrHJeXw14rk2nJDPgG8ZGXwZDOe5lJlezcrj+PCskb5aSt0sZd0VGfZHRAhjPDYLOQ7zaUxm2pjJpTCU3xrMlUNWA2M3gPfXzRSkaHDlkzAk8T2RBMlkE8NzrkfEMtnNLMHeN8WyMfUpteKaYjGfVEA33M5mih4E1Op7mFszdWEGPw3/SScC9Hv6VfbYIMad6KXErjdIO3O9B13IkUN0OF47Cf/gAzTn+XDqSO2q11aXOZDTng4cInzkQZJdpzpcCzyrXo46Jy3PwAQ86zASRQlyLfUWmMvRfXL1HpWTc29DtVEsa6xAkPJTtDDkPpe4bqG3dxLmNaa0G1rQH0AZGg5XNRmDWwVo7hfo1eONBBZNd09qZ4i6LQaDdqkUCC8UcYWXXKI+i2dKgwAODalIurDK8FgYyTTQqqc6vwOT2odfVxkC/yGjwvdVZ17MTs25JbLVJWO4huVeZA+n52vTTSZLMfp8nSuXUPTtPxD6LEyGA9bpKWJrD7E6Vj6INs3RofCL5G65nXju/cGx/VBInNFmUUte0+tjUbW60FdXHva6lWh/fdG046LPkvteXk/nGv3Jr91tHeBWVsbP5E9aQdOfVA1dGwBrHhunnEjYVWZXKymj3K86QOLdTuDq9A+kl1S1ofSbH89Yt49/VeqeYLHepDRdv1+fUNNn5vBcEEMbjsYxHI/WJ0O/AQGeAG+x3YckeltJapQVZaUiYsDFofU2urblcOONYHbUSaPZZPn5ndgQOet7edLxsxoYEtvrIc2a5sZzht1hDTLvB8z0Dm637+fVWcuzTqFJN9WaKZW96wbrE2v/r5x7+rhM7atFJ9Xtv73NVx/nH7OethuH4S3/HEUis7YFn4WApfCxnPCvoq80FsZYPh0PtA9JqEeTstDtc2z0xibUb1Xaj0YjbDvo96ff7gso49W3Vv8WL5AdjN2N+auWbki1oAyi5Ycxh5TIlVYd6VdFHrFfSKJCu/Y0SGQizUW5VSBRTllYAnn2QxtZQEcAzfmDH8EPt5xqwGKvxlBnt5LMU+HZ/kutCop8dpCdmfBVl21bcffaJUdsIQgeb5uW5PHjwQO7euye7u7u035evXJFzZ8/J8vKydDpovBerzKqSpzibfYDndO0MlrjqK+g4pjbZfWAtZFLWuzJxQ1cJjB1tu1ZaQl6DWsBFQyZsKgiGO6BjI5q0cJ0AsBGzjEWg39xoSLfVkC60rBEvozyUjF8Az6qbDUkOXp31sAGIvPV6KFsbQxntFpTZaGYDaeNFbeeeNKQjkjekBPjMSmOrAk0Yzz4/Um89PFgVX3DO6j3jf7onh98gtCnrmcCzvSblnrKeiz2+1x40pL/UkeXVgXR7LYLPeT6SHD3PWDGvrn2U2lD8wH2jeFZV+1slPsSlYhZ4rhtOj0O1Apc5BvYSUu1uyLq71MY84FkpFy43OS+m+te0V75mpkSoX4TGM6ddck/nMWfexl6m4NDMMQwIC4Ep/mEGhUUZYIg2mtIGGAG7MZ7IzvpL2X31QnbXnsmCFHJ60JG+TKVTjKU1UeC5lWGKa/aQS6FnfNILqLE2PWvlrKDonLlsRZW1G8mMqrnE8hU241LtK8/AUlwdJgMASMf0DplBzmkkuO4aKK3ZSBhu1YH2cnc/bV8aFIyKca9PWowdO/4atjW1zLWSfB1MMU1Uawjk4LYzH0Nm1vS1K3PCvGc/dmApObM6aRQQz7nK9tTMrhp3BbFU85GGx0hNsTkTwIdacJkEFTyP5AQjdmITmTY0HSkLln3eGfvLnQAAyZOGNhYcdUsZ9VRqY7igwDPB585URi2V2Zg2C+83YDAQzKklGqiza8BOBXhWqQ3IbCw2GnKy25Gldks6BJ6hRzXB8kwAWrlpeBJU51kTN3E+J93N1AlzcKnyHO8fMFZBFZ9dOl7HJZ9HXO3q7O+5XzMIJ3m+Z9iw7sz5wNtvZ+Trx8rU1Wc8NgGMGLe+J8joGwitc8SeQf83mx2qXDvWWA8WuIQ5eE3JD1RHKOgM1rRroSsbUR1FfDaZTFXSA4xGq9Zgg2aX6qDX6brS1jCMiTU47en5hhXOqkDseoIUgE5zZcW0I/AMB6sWpDuY3el0BS9lTEZA2XVAuXayS7oys+ms2QI6j8lQfy+1F84Uiixku2uWpMT1qqxG4vgnicoU3Oa/benz8r6oHc4H3SR43GlXvcSw7tr6rYlQC8wSkDN1RPU7tk76IupduW3ezYIVMXFYDbzsfAKIkq6/Vec2SghpX4GUge0ObvQf0u9W1/RqoxtvYuMPVHVuhODUGbYhiJp9cGfigsTmzrjELjcSssDpFlGKqD7urtFfuXfmi1V9EqfQePCsgTcZUIk8TMpC338FqwaX8+1ANVjhDElBcgv09VGJOp0+hxlMI0lkzDIAD3iBOabMN+1zAdAZ5dhNBI0uxcPKCAUe2DQ19Jqo3vc6WFknNRxUMXPE1f2NNpvBCg749pts+0Yn8bNsfPC4v/kh3S/3VRt/V9eGdJ/cuqH1HuGVPF76nETtzXQezFRD2VLH2IAuUzX0Puq1VJ/N6reqa8z+1+XPjhYAza42VYZhLQ1fqVA56lmrDzFbLvavGcy/yagcbxt9FR8LT/6DVIU5TflIyF7u7ZFZ+/LlS8a62O7s2bNy8uRJlXuzZxHA56tXr2RjY4Pbn79wTs6ePWNrO9ipsfcQfMuJSWsAhO50lFiAF46JXiZO2GC/kaaBujU2s2s9BxazSYIg8el2ym0U2LPO6EYsDjAdn5HQYElQl+Nw/7ANxm1RcAzwE3Sms4zfx7ljn37uBN8nE/WwEuZz3VdT6RKN/es+ZlzfjLFKf9gxAK22hb11tvjz58/ZaBCyGxz3c5DbOC/nz5+TwWCgvaVCQ8Pa2l7x+47+VMTocV5FlfXqscpd9/vATfHGc97XhqCzNGU8KQg6Q5pBKL0B7MSTFKrrLEUuzayQTgsSG03+BuiMRoMkHWaQPVX/N9X6RqNAgMgb67uy9XqPTQWLSUvazUXpNBb4QkPBrGhLqY2fWEFK4NmBaycSJT73TKI7xIbqr6crOHk59hNwsWCssG0deAYAnUsOjWeAz9NdmTbG0uyW0lvsyMrqgvQGqDBoypTA82gf4Nk1nmOcz9U/iWMPsljzgedoPyrNBU1qg2SpBnoDtZhE2B1NkuaCVcazf1/B53ke+NHn5D/TlsfAs90tBZ79xlvI64HwG/gpKYCF5wqMTf9R4FD/0rdDpG2PaSnTyUSm44k0wJIZj2W0tSGTrQ0ptl7LUkvk9KArHUhsTIbSmIykWeTSJvCMvUXG8xy3LjkR18TUreaBz6kECLaxalEtITHg1Q0ApTKspEgNil6hhf/m7DofreJOWwDuzDcHFVKWZI054TIdSQIYO9GATX8UfLBmENZgANvQ8LtQfsp4tnWyHurb4CT3yw5qTrwhNrXnXfcS/+83G8bAABi/Oclx3VAzG5qCBLW554G2Ve2EU4iNmapfiKxD18vS/CsuASxmAMrjTiGjTqmMZ4DNkNrAvyG90S5k3NbtoAfN5wS/7Q5H4FmBN8jEMINeKuO5OS2kBakNajyLnOh2ZanTlC4Y+6bxrMBz1KeqAM9IGKSSykEWQp+heqBVNYbVp2A/wEGB5zd4yP+ZVvif/FwPMY4cRn+OfUzTpp1zvm/fCWtieitCpYU6+O73uAyHs5X1mA7cGkXEWcrG1nSZD32gfV/2pBIsNmCLkhymtcy8iq0Mxqp2tjQY08p4htsQNaIJYE9VpxoVmwCecgDPfn7GwHbpD3zmEiLB0UvAZYJapn0f1+roxXkyDUBvu9URBAvxHlj8kmRWvdwf3b/hlIeV2fX208Rd0KyGM+Vgh8sJAcy3Ls4E7v3G6frrxm4e2wWf6/YR0I3fTmUGwCLXhTLee9fBrmqtcwaki7h5uAE0qTh2tQAk2GOdn3SMFKmJTrSdoJs/vQM21xNz7naPdqAyl90qmn2or+1kN8ZRqGbDEmfXErGJQU+e8piSiDGCg/H2DIXVO/o7evrVv/3Kk0uLx0kfY9MYjm8lAzWHWRnXWvuiDnhiN+0wtLO+rySUCb5a4q+lCdkAZPvpVtM0FcmVBAAMVtsOOQM8WxKF04KNdD141mnggeJkPJa93T0ysHZ396g3jwSVVzfg+aTchgPRnQ7BaAADylCzeZKw+uNcS25BZf7UEhA/+bo/u8O6xTzIMrzJtn+DUz/kEPW1IV1U3uTsov3jMxRIBMkzniQy3NPl0dlLI9ak+FJT9XkqXmYVVI6PjX3V2fGJTT7ipdRBo/Rr1SvUGErJFjqH4xoacYjgItSOH8enSjTRC5i3Xh/lAo6B56OM0i95G2fgeiLdEykuyYj1HOAmGtkB2ASj+ZNPPpHr1z9gdRnkN/AkPnv+XL7/7ruwzQcfXJf33n+Xazu2c59S/bmmNMCuNvkLJ2SRUUyt5qip7ExOl/Sg7YE/COZ0UZCRHSrnAJabRjPAx1TKLDCNbc1x+YuQSA/ssqjRzKfOiGUE5ptNZX/v7RGIR3IVzGI09APIG7SwkwrfOkM6noeTCWpJJpuMaWtoTZlZbGwMZr9m2Fncl7t378qzZ88o17eysipXrl6RkydWZWEwCJKfSklNrNFbAs/uE0XMKPWdFD1RyUjzcbmm2/mb945VHAAAIABJREFU/m8B/wGCk0Umw/GU2s4lGwq2KefC2IIMcgWeWw3Vdu62G9JqZmQ+yzRX4NnkyrQ1hNVq2UILFQ70vwHbGXIblNmYtqXdWCDbGa9G2ZFsCt2KJsFnrsUEnp3IMGvd6zY9+igGbCTjPBd45hfcQQTwPOVL2GQwl7I5kYkMCT6Pi12ZQue5U0pvoSVLK33pL3Sk1wcjHAmQiZIazV9XwgOuQ++U4yMhDPqJgGePO1XXXaUanfFcBZ4bUja7M1Ibx8DzL0xqw2LSYG/J4k2s7wyz9IiW+ajAsz+klWOKyO7WtuxtbUkDXU0nYymHO5KN9qQ93qW+84l+h6Bzc7wnjXxswLM2UsKiul8P68rpm1PoWZ/oHEYHW5dOX+i1KZ3qLSkQ45rPBH2hqTrVrrswsHwvZD5RxpNpRpULrS7IU+vw2mSJvQIVXKLtf3R2a74mDZiBHx4jO6gBJiPOyzO3MJAw6rmXE6Hxj5UJqe5SldPmqIZy0Zh/C4FwvKcRlFCcyxbjBPT2cTZOW/SZw7U5VuFAijJ6OQ/wP5MiOXy6eeM9dcqVWTjHOQ+SB5o99oUX2wN4RtPAIcDlTiFjsJzBdjbgedgTGeMzSG1A35nAs4HPFhwr8Kw/jdJALALPbJtA4BkNBgfTUgZlIavdDjWee1kpnWxKjWfkfAFUe3OEADxD05PJmwSg4JDHLuk/DfDsTPL5pvTwe3G8RXV9sbmWOrL6JKQr7JxBs+fLPpll9Zq2a8zlmNarrlUK/DjbWaUT9LmytQxzKWgZJxrNps2sD58VKLA6IdXAdsa1rYUEll1PHkuBspnhLGsJIAICe5HZ4sCz6lWDba1a08qedmkPvwYGDARvLWGFipggIRJdZ3Xisbbq8ZtwWqkrrWPFhBwl0y0Az5S1AgZ1p9sWgM8OPGvViUGpXK91ncdvlJfG6hBlQjiL3NnWfkP9HmhTSAUgfD1X8DptIFt75oi7pQ0dkwyjbeprfpUp4zxg058P+Tsrc5xBO2yt9ERWYBFaEyGCnjYDqS0cwegwi+ewfTW40DlUl9o66LP4MFRBqXkrS1zDZz+N5xbuhqGiHiJhbL3009k63mTRvp00Tw1nU2G8pA0enZgVx8uHpXIuoUDF9oiMvNt6naxhvCMRxliaAOFs/N3+p0kk2r4K8GyAPyef7jeMRtKpXt9LQUXvhO5b1/T9mIww/8ebBDqTKjnGeDSW3Z0d2dnZ5QvPtzeCYtNRYzujBBvVCd1eVwYLA+n1+1rK3EAAgw71dam26v3+ezOeeduSU/rXBJ7fFnT20YkjNONz6iptUzSuefiGL9fQgNRBdsLHbLJdUx41nXT3b236swqEj4n7iHGtP8h7cRKJPyspUbkeu3jMkC6pc4jN+x4ujs/M1RwDzwfdpOPP3noEnHmHddd1lxn5ebwIIlVRyMNHj+SLv/xFnj59Slbz//k//5/85t//Q3r9gbSh+VyWcvfuHfnd//xO9nZ3uY5/9tmn8uFHN6Tb69F3Gg3HTELimO0u1v2+ecQqGYE1P/yY70x/0CpZva+SA884BmUvg2QHMC8lV6mZUlaws30h7YF9+PfTXkepRAbDUGNOjydjss7oM7bhL7YJ8q6/eiX37t3jv9HMD5rKq6ur1IT2Brtq1tX3q1YLx8skOzd1eYIRqdpi9+680V7KmMTeUKGI8X/w4KG8Xn/NJO67712Vc2CmnzgZAfgK8BzX1rkTyPy/OiN7vtcVwVYiScbkDt8FvkTSXkNKyms0WNNboIrSWLGTKcYdSWltKggyH+fFFOz3nAznTivjb5CdgfmU0PQm8KwSG3rf3Z/D+DckH09lMpoSdN7dHst0wsZOZDoDdEZjQQLPaCpojOeKzEbwk6pXPj9adntZxSJSRYE69uZJRQLPqHbGb2symMtIJtlQJtM9mcpQytZUOoOmLC7DZ8KrLQWaCxaThLPnuEFiUy1xGQimCVB3kIWvM55nSGpkqBsRx4BnEIBkhvHswDPA53bQeHapDe1rdJAH9dZL3D/kF48Zz3Zb0gdj/p3ab1JUH7+DgGcLwW16JcAumxEgy1nKa5TqvHwpbZSwFFPplLl0i4n0irH0ZCr9RiGdYsKmgi2UXkBQHqxQy64FCCacVp0JE8FSjZAjw9aZfe5ApuVwcIBBwh6h+YGICveDtdMAiDIl+OyspU67zV2Px9CFKk3gXxsIWtxGMJogUMoCSfBFbqjRZogdnflHiQ5jOWOfWJzZ/ACs5laL54aXv08dKzPC3H48VjCFpU8KrJCrYc66L5lmvgNY64EeP6+tVp4lp9PiGkOB/aENDANb0dkbc1bu+n4TTyT8MyGBWbxtGdZKGJjM4to9LhjIFzKG1IYBz5DamC42ZbzYJOMZ7Och5DdaUxk1q40FFebWpg/YT8hgW6M2lP0QeMYYo5nFZCq9aSGDopCVTocaz4NmKV1kcOcAzzpYNMvxvkT6Xu3xrD6X6fNXf47rjOfKQv/WjJp/yHX9gJM6ACqoLF50G99yP6nURWQDpjvzRElFK8wkGVKwa2bVDVGtyzcwAxQA5+D++b78YQ0Ara476hRzNbIEk+k8G1qtz3PqmCIEcPkMA8BtvFhuGWQtTKePTOdS8gkkIbRUMEhtmPRHyobWBqtWimfcNdgDNkpkRYk2RQSTOuD5nhj0ddwbMnpZolUfaGNFZ37ZutsEa0J15DxACMBzIodBdjTBel0rlelpiULu13Tk7HOsqVr2iUaR2sQ1MF4IonCFNGYn9hf7BLh/68xTl+nw83MWsk6B2nPvNUQp0BikEkzuo5744DMf7aEmYPUc6zNf51UIf9xrqBkCZ0jrx8EF586ijFKwEdxpdND1+px5HK9vZk2zZ0DzBNUznXleXM8puLUp8GwSFMGw6be9noX/TgJBvaokSvShs/friaLwvNtOdAyNceT7nbOu8yNnUSdondrxCLOFh7jGduYWHFaVaqoCz3ZWnlQIz46fbTqCNd/OZ0tISFgTUMrXmB8Bv2c4lp1tAM8KPgNswHNM4A/bGdsZz0W7q2znxaUFGSwsaClzU+V5VJbLf+own83coAVfS+sdEsMcYAWODCYbNTsu67Us8EHWo9ro8zBbc4AZ+tk+qqIh6V8H2cXZa044cfZ8a9BlkynYILc/lo+Bf2vNx3V0nAlvT1ntQNWC7yRhYdtpPgx7caLAwUmNNx1WNbO+IMSYQg+fACEKoSfLro1F8Jt15aRHa7tzm16dmAfNrvTsjxnPb3ovf2nbO0Abmgq67KKRFOADAXD+5uuv5e6dO3L//j35r//6L/n3f/8PWT1xQjrdvoyGQ7l586b893//lms4AM8bH96Qd999l4QBsIS3trZkuDfUpn1MNi7I4sKi9Pu9oCGNbRg3lyVBXCQjVYpS5S5G4zEBSdeZRnNq+Fu7e3uUdcKzgoqaleVl6ksDLAZjG5+DGYxtsD3i44XFRen1ewSTsc/JaMz941zxk09zVuxgveoibltakpXVVXnx4gWlLb799luyni9fuiQXLlyQM2fP8rjYr8tvuF62B/EOigdrm9ipuidTtcQx4HYig4Ly2sgbzaOeP3smT588kQf373MMT585Ta3nC+cvSK/XCTIm7sfN+JCpLxKYvvut9np2zqh13yikzAxwR4ys/hQc3aaUjaYUDdT4Kp4yLTMynkfjKQHoZqsTmpLjnqACHqAzSFnQdQbwDOWQJklZrh+IGFz9SAe6IfnlDdVHw1yGO2OCzsNdBCYdaZQ96ju3ADxLj1IbbCxYQGYD9ZsqX0hrE/zMKjlzfxdDOdf1n6oNTT4NoLCynmGjimwiRWMs02wseTaSaTmUPBtKkY2l1c2o87yw2OULfaFKyHYScNdxUMJaCjxHH8O2CCcwTywlel0uAehnbxYt+K8ef8bxToFn3FuV2jgAeCaJ50iU0X+ZpfkYeLZbeTDwfIgXnzxkdeyGcVN4BhPBf4VkGRThcQFAMRnlsr62JhtrL6WXifSzUnpZQU3nQTlRwLkYE4zulFNpQYKeIN+UzdwQ1PGB89jKF4w0IAjBvzp4AUG1MpDAdHZH0pjgk2kho0kuG9vbdF2Xlpek0+tJq92iphOM1u72Dv+N0pter6tBpgqrynC4J7t7mgkGyw4Mn267y3NlSYl1Ea4AFWAd4mV8RgIfFuCpJrZmimEoYVgBgAMgWVhckKWlZQVqwBzy4CzL1Ajv7FhGu0WD2gHrz0tlzUboLfNA3ILxZC119pqvBC714TiCB8/+G0MR2JaR0hVgBl8W3Uzx6JVpFw9OE2z31n9buDKTM6uyNpWljWW6yAqyncl4bhXUd54utWRiwPMQes+dkmznsQHPaEbooDPOD6Czss0UVOfiCfAMEhvsqCvSLAo2GOzkU+nlhSy327LcbspiqyH9ZiFtby7IBplqYB14DjrPNjjK1qn/VJ/NY+D5MNt0AORQKTs7rHT7sP14Jnj/81EnKQbCSlBM5vkculQEHROmBIQuCCbb82o6qVw7bPdpY5dq6Z85DsmzrqAX/meOlrMkA1pQBaHjFTqz2tjUZDXrOsLO0saI9maH2gzRtN+tKk/PTVnT1JqeKFtagyIA0L5ARUAXQ+aNFSkDYs3MIivUnk0zcsGPdNtn+GcEtCOrE1Uq6bqrLGADnnnOkXGtOrUIhMCOtpc11YlrhJ6/at01NPmH5moEtf0OqgyKA8+B4UyLie+49neiAUh0op65TFfTuJ770u7OcQxpHNS0BecAbCOuOgmwYTYknfHBP/XgYwbAtmfAASIeOj0jM9PJveI+ud46SByvLVqsaN91ex8bg3ECmhMbr7AJCwFyt0ZVedT6kzx/rVU2dHyO4/jEAnoEGLq3GlZZOUS4P9b3cZ5kSgDx7JtuG4P9DffQ/kEc2g9eA6UOWzr9GAn72+emJrEVcAPjeWdLgWf4GniG8Vxy5iNxg8gR7CdoZkJ3s9uRxcVFGSwOCAiQfWc6o6kHEk/PEvg+J0wWJlWyPsifrU/rund7wMpeHaGZeaohnf/s//jUmOX/4ElfTwfpddWYxbU5c5CHwn4VBg7MA55V59GBZ5dG8/cS4JkHiStLAHYd1E2fK2dOGvCsPtXss5fOgQCUzDwPfnXVFJOF4vZMm+3zxTwxNlyCPHlkD358fpNeHnXg2da6qlZzVWZp/0f3GHg+4rL2i93MGcCYi2xCn1bIgDzT6cj6+jpB5++/+1a+/eZr+fTTz+STTz6Vi5cuE0B+9XJdbt78Xn7/+/+VEydW5YPrH8ily5fkzOkz8vr1a77ADoY0BYHnbpfA8JkzZ+TUqVOMmwE6P378WHZ2tnkvlpeX5MSJE6FXAEDjVLvZAWTsC58BmEaFL8BosJBXVlYof7G1vU2wGMdGrAzWcLvd4f4BJEOrGvH37s4urxMa1fD5ENPuDdGjIGe1MljNly5d4r6gp/zFF19Q2uKdd97h+/iNbbA/XBvOC9eaMrVBYtBYcXalPMguhXo2+17wBcBMbytLGOO3/uql3Ll9W16/XifQfOrkSZ7X8tIiMQf3bGbkRebSbGp+WOUJ0RUzBZ4ddFbGsxKzOKccS2m0AvCclyLobQ6WM34jL63NwTv0iTlGqNbOxwRioe0MiY22gc7gSyO4Ib4U/DVrKsnY23rWTEvZ2wHTeSjDnamMhiUbCTalLy0Az1lfmtINMhtgOkvZlCYqKAE8u9vk454gDHW/IR2eA1zn+esMSSJgOwMoAbIwIcg8zSbUdi4APoP5XAyl0Smkv9CWwRIS9j1qW4Mljd8ReM5U9tPjutrJpp7KnPqaig8T/eHqVfF9/s/ntEptkGCEJEPWYlLhIOBZk8uxwf0vZRE+Bp7deffEztw7f9Aj5kuZuaW1TZWwY85qRd5BgRkXzR/ujmRna0+2N17L3uamLHXasoBSzOlEumA7l2NpFxNpT/E7lzaAZ4jJSyENdjVNmrHxYbOMmC+1cyO8BHgmMoAyEANbyCrWQAplIVs7O/J6c0uera1xIT1/8YIsr6wwY4oAa3NjUx4/fCRbW5ty6dJlOXPmtCwsDLhoIhv88tWarK29YDdgBFkwjMtLy2zGM51oJ2DPPGsnVjDA0c3VWdLKumOpNktRy6BvBaP7an1d9oZDOg4w5OfPnzdJEAvdUJI0zWVne1tevVonoA0jSH2qxQVj9blDbcEzsQwLxi2D6QQqAiXW9ZhMLG7r5fkOJpnIvzGgFWRBgKrGIsS/fgwzVO7413G3UK7k88mFt2O4Ehlz4ZySic01MpMp9QNLBZ5bheyB1dwtCTpDamO4mGmjwW4pebMkKxqgM76nUhsqbADwOs1sejm/Jz8IPKOsDM7QZCrdSSGLzYYstRqy0mnKoJlJ2+Q2GiiVYdZSgWcmUZAXDmCOGvPZaVx94I6B58NM12GAcQIbHIQKHXQYA7AJfNL2z66f0fF0gNsAyQSYsxpDD8U9XHZSakqLNMZzshbX2NMKKdp5GHYb3gsogAX0AdCL60Eodw6HSDLUybGcRU3ngw6Jqu9HMNFY064xHZwjP7cIXiugrGudav4pKBG1ovVvroUAnPNCJiirgzcbRkslOwB8K7CvZYl8TSbKxOS4qPNkC5nzhxPmqY+Ny08Y8IkmJAao6/qMUk84zrh+NNio8wnYEVYZ1GiaCKC6pXqHuiYqcwAn4BqEHgxivYWuHdZRZ2srKJ4ECHaRM0GM7bvCckmmZSr+Eb3OShqwwvblV72ZajLa6f7TxyddlwJzWj1XRi+8gspJV68pAFIVBq9u44+Zmf0Zis7svqsPbwoC8zhJIFNlPPuA1TXxU3BnToVVJRvvGovhIYxzzKZY/QL865WVyx6GuLTEQJCzmRfiUZM+tKjE0Wcefs7+65Inv+vBsT8f/r6Dztg7fAm8MCdGTMJDZmOHyXgAz3h+PdlC4Bkyi5CkajXJSkNQDACj0+0wme8+hQ5JDJO0NNlsYQqQ1KTD/jmA58OSm4fZsr/N528CPCfWs7Iq8D4a8DzvrL2zvTJ9034cFj1w7TcWsFcQ2OPohRsh6I6rty4vBoQ4QBF4axx+tdG6nlkyl8+N7zw9SLQqKfSsEEv8ScfLvG/70P23+n3X+Z0UN9i1pn5DHUB+U+D5n2Ou/W1m9PFR5o1ASnpKQWiszwBtAcp+883X8pc//0nOnD0nFy9ekl99+qksL6/K7dt35PbtW3L7zi2CsJ9/9hnjW4CfYEKDIQzGMYBYbwQI3+Xq1avcHscGMA0W8fr6KyYxAeICNIW+NMBe94MQQwOABpiNfZDZbFJokPnAvgBo4/uIhZ+/eCE//PCDNrbtdGSMxoNS8nuIkz/88EPGw9gfQNsHDx7QFoGVDdAY1769tSUXL1yUjz/+mHZtbW1N/vznP/O6cIyLFy/Ke++9x984tms+e9WxA00ud0mLHGJq69mR3BSvrAvbWX8XB61T2wyNbZAdQDzbG+7K40ePyX4GGxts8vPnzsqZM3id1iOkVXh1ALwCiic+mJ1vlbRiu/MGk/TNInWPjcwBPHM9b5DxjGaC06zBJoJ4jem3gy3YkqyBJo8qk6fapmAnT6TZKCmt0WkJ2c4U6YCUB/pqmd63sp2VoIKzxnjgniIm2NkayvbGroyHpeTjhrREAWewnQFCQ2aDbOdpUzLIZZbwZVokebgPFXyeFHiuJJ6r6+sbA880VGStKfCcTSQvR5TcKBoTKZpjajyPix3JmlPpLjRlsAjWc0+arVIaTYw7Yhk9cmQ863DWcYE3A57Trasrh9q6owPPBXWe27TxmBfHwPMvUOM59ZYOAqxsednHWs/JgiQ7dmfKnb0YXMLbAxigAfzuzp5sbWzL7uaWjLZ3ZKXbkaV2i40E22A5T4fSnirrGSxRAM/alM0Yzw48B11AB579/GoPD2lJfETjqw48Y7FH5rORyfrGlqy9eiV3HzyQvCzl6rvvyqkzp2VpeVk2Xr+WF2i+8MMtefXypVx97125fOWyXLhwjozmrc1Nefjwvty/f19OnTopp8+ckUvvXJKVlWUpyeqbMBOLwI1ABDN+WHNzAs/OZmSpuz7n2uyw0IUWhvDJs6eyjSAvzwlqX7lyJQDPYNRRnqMsFXh+uU5QG4DFytKSLC4u6AKeGCQt59HjMEtLSRE1JIpTKfBEja0CAKmX+yuDG8YdGejt7W0yu1FSpV2FYVj0XhCAMOef4ElCWWLgGbSxFMj2RVXP1SU9YmDhpbksZ3IAxr6mt1o1slFNMzXG8wjAc3sqo54QeB4vNGRvQQhEDztTmbRKyRulTNFc0EvXPR7gFNIAQON87YZrXH4W6rTKQlpFQdC5kxcykFIWMe6dliy2MunCqGIeF9CpwguSKdinvly3Sg+yH0Az37jUH9gKEFTnhr8tyPpP58MfADyHsiqPO2fgu9rV7ude6NriRcYBGDNkrLZihufBJRYiAheBrvTAVcaEORq+b4+T7QmLa5ytdQG89Q3rkGNsjqrMXH/skhA6XIBfp85NdaTdsQUA68CzSXM4+G1lVfHM0zKrBKRmQsq1lP2grmMd5UK0CQkA5YLyHizTN4hNQWcHu5UZrSB1LhNrehaAZ3smVBda9+ldzmOQ4Hh/YjcKBUcUaMf5gy2jMhyqXWaZNtcpJesFnbuNTY1kHFjPngAwgDwNTDwobJmUh7KrTSrJGzEa2JgCg8oIMYY07YA1TIHUE7XZHIqsQNI6bUy+yuex2nAD2l2OxNMZqXRDxTlPcg5Kog8s/wygvXnJIcQJc8tlMFyexK2GPQk2z7wEPwRUM6xvu64aMOnPU8XvsWPbroON0qv2hpIaYKQJx1STu3KWfHZiQ9AQEbjchvkeKXtJt/FrtH4CycPPe2m2IPXfAkRlFV8BxNIbmUiaaAJqxt+z59yvXVVz3bLpSVVWI3/ebU5gXgIswPCPRyNKbYBBhlcJeZzQhFPLg7HvKeybSW/0FwbSHwykN+hLuwPdwtRvMxufaI1H3yCZt8nCepg/e5AVOOizqgGosTVqNvQA62ASb+n4hhmZTIC/p3FNQc+YCqkCqXp+1S1rz2ny+b7AM/ubqMZjeCEo1XbhRrIoBcUu+qw4WOzNXtUfZBMy3wPXJ8trhaSLRuT+/FRiEVuHfM31ZzrmZPVZ1HXKK37ci00JCLpFpXKJ55zA0XoC4QnzEYvVe3YVacJ6hl0fK6XSZ3PejIqZufqMtLH8e06z42P/Q4wA5qs3q3PQ2aUhvQIFMd2tH27KV19+yYQ9JC0+//W/yerqCbl58weyf8G6ff/99+TXv/43yj0g9gUzGACtS0DiN4BjEKYQq5KdvLpCn+y7776Xvb1dEqLA1j11+pTcvnWLesogbAHQPXnqJEHs27dvM/7tdXtBYxnxNz6DfNPS4iIZ0+uvX8uDhw/k3Lnzcv7cOcppgMmMc8U+33//fbKkIQMCgBrHuvDORe4TYDWu4d69+3JidVWuX79Ovwvx+h//+Ecyn7Ed4v0PPrghZ8+c4bk749nlSxwQBYiP2Bvn4ASClJjiMhq4F2zICPA2IV2EZokJaE2yAyU3UCmUy8u1lwSeHz56yGOBAAcpEIDiOD76mwS5PasswsJG39ClQ2mvjwg8c1lFFY+Br17ZArkkYgQIixtkO+MF4BnckDHYzlPgB5AI7bJJJddOVjbmBJdRzd4GQasp0m6WKrFhwDMcbK2iho1QaS5PTgDgR3XkeDyR7c2hbL3elemkIUXekna2oGxncW3njkjRlAzgcwn5UyWP0D8OBDZ9TKu+QY3Ulny6n+2PVj4EVtF+EnhGNZxJbchEysZUpJnLtDGSXIYymu6w6WC7m8lgsS0LS11pdxrS7uBcHHgGruKMZzvvmpFWi+T2e/8qJq0AnH81Hr+lwLNW9CjxBrRQJBd2h7mMESO1etpgsNVR4Jm9HI4Zz8HnuLdRlqqdq03j8G/Xd/SJ44uy/z0vE/QPYVH+xifh3TPDuFjAV5n35kRhcgbgeXtPNje2ZHdzW8YAnntdAs/QdW7nIzYTBADdxd8GPGNRwgtyG9qYTVnPyvZRZ9CbiVTYOzMlwbbABuDZuBPEEAA8N+TVxqY8fbEm33z/vYwnuVz74DpZz6fOnJGXKL158FC+++5befbsKUHp96+9Lx999CEXRXyOMqSb338nV6++y26zly5fpmEcQfMKutGQZIAMB7OXakgm4wnB5TY79WZSoFwVp4r1EJUmeDcTgrt3791nxhilRsy+QlvLJDbanRYBXxjR4XAkm+sbnNdw9Qf9nsqC2AKrwIl1kwX4Uoo2TOh0wrOAe8tFg1If2gCADQHQ3bgBfUaULe3I2suX8uTxY1ldWZXL71yiAex1NYusMiA5Vz8CtGje0NEGXrgojAnKbR0wB1sbRhjnqaw/Y/8lgbiWRCErioYYGmyzI7GDgNi2ifspkjeg8TylzMZep6Cm83S5TeB5OChlr4PPcpkY45m60AY4cHrZcRvUizYYgoCaHZv9ejPOzfa0kO60lN60lG4xlYFAcqMlS+2mLLTAeoaBnYgUaGSBDs3QzMRe1ZCk7Fgr9P8bP9XHh5sp/3c35ADAngCxA8CHDmEaBEaXYP+vpcCMA74W4CqaZ65FBHI1EA8pwMQj8dW56mgeespVKMpyPVVw0oeJ/gjBOyxeFr7POx9PBPLyjJ3pCYEAbipYrphaypB2WMAbVfj1aMdlJIXwHZf38OaImvGyEmmufcqwhmRHaNBaqNSHakwrZ5c6cHCwqE9t0iQm+wEWB5jXCjprsw063gT9wDhF61Fk/G3tCAYyTYjW7gCCQ0tMhh4B1mxWtehMS5/TQK8Bv6k73UBDRZcCaZJlzUZuSOIZqJgCiyrzYRp6zjCkvTHw2pjXDoh708QUhgrgpzEYNRnjwYnl13iJWv6u09ZXOLfJVY+ZlSZJgkNvW9wm7McZwT5HK/bNzyPRpNZFPRlwta16r1V7XIfVHZoAKKp/AAAgAElEQVTojMcR9MfOGJCOmYf9OgCsrOcIR1kAYNfhwKweOyn8t+Qw66EMzHJ8Nl2G4P9wHOwU1X74y5+RKhJ/GFCrtyaODxMzpuOjlVpgCCH2US1OJMP3dvdkuDtUVqk1UcZpuL3E00HJjSwj47m/sCCDJWU96z02BlAlQIoyJuHptmTaUa7h8DXt77mFW4v91+Fa/PgznezR5RlSlm4MqudL1Hj1Y5yPqvnNtdGSjOqzqh4oVgWWY+dTvrgeOyCipWAEBwjgmE8If0z70hqRgjbCA2t74tRwBLm2tDDACRcEUrDG0zSY/I5V6eF5x39+HVHHNN6OEEw6gcJ5D0zcVas8VJIvYcyZTfN1Tdecqgam9/9QALvWiOzA6tX0Lrmf8DNNo+Pd/sOPgJMYEH+qDGQ7JNu94goXwV4X7bY8fvRIbv3wg9y9e1devnwln332GYHnO3fusOJ2MFiQ69c/4PsPHz6Qu3dukxkMhvDly5cJBIOxjFgVTGZqLS8sMF6GNjLYxngP8StYxzinv/z5z4ydwYzGPi5fuSKbW5vyh9//QUHmdltu3LhB9jS+Dz1qyGXg/AEAo6kggGac069+9SuC3mBvf/XVV4yd0RRwYbAg/V6P1wW5j08/+1Tev3aNIDKYw3/8/R/4vANkxguA9e9//3sCzxffuUjwGmzoxcUl2l7Hi5y4gGPiB+cKWUycX7/Xl4XBIq+RjRLZQFvJZIiHEXfD/8T5M46FNBWY3QaIkk0M7MNIAN4sEUnfl2tr8uChNj8ESA5MAGS0/mBBer0+7zN+ELvTzjIGV/8Q54p42+X5ZhLjlVntZCj1yHVbjdMRa8P3zekrNKRswQdukfU8mhQyRCUUjXZT2l00oGyxV9Y0nzD+h7xGKwPTWbWd8XcDOA+kVc0fYcQNkh78c5OJwXgASwE2gUr6bTKe96TM2yJFR9poKijKds7Adi7akgF4LlpCMkSpFZIqqZf4POrAhp/DwOX9Hn6v6kkTjur7wvrgPufUeqbec2sq0prKRIYyKXdlON2VojGSZruQ/qAlg6WODAYd6fXB8IasKuQ6fn7gOTLAjcji6gV0lpVwBGropBBKbUwAurT6Ii0wnjvKdj4GnoPsDp+XY+D57e3lPOB5xr0hdSBlomUy3FOpjZ2NTdnb3JKFJhqwZdR57pa5tPKRdKDzjH8XE2miBIOgMwBUldzAVGZ4SEfTNIDs7xBI1wIoC/lM+yFhXTBbF4HnneFI1tZfy1+/+VZ2hnty+eq7cu7CeQr4Q9Af+lcv1l6QUbx68oS8c+kd+eSTj7n7Z0+e0DDfu3tXPvzoI7n67lVpNhtc9Lc3t5nd86ZUAG/RoAAMYVwHjBCkOhDM7e0ODWyGCL82EVxaWqRhuQNH4NVLGrVTp07LOxcvKvMvExkM+gR9YeCh8Yyut9NcF+/lpQXpd7uyvbPNkiI3fJpwUUOysnpClpZXpD/o80HZ3tnRFxjW2M7BDZaNYwEsGHi+WFuThw8eMNv6yUcfyyo0t/oDWX+9TkkS6F4DHGk12wS/URYEfWoYZDgKo9GQZbvInE8mY81qCpr2NZihXllclMWFgXRabYIEGE/qKxNMMejNmc+BbZjJtKEs5lGzYPPAvW4p44FIbsDzXr+UYduB54LbFng5B8wce0JeAZzQYJFGxSQxcA6tUqRdlAF47kxz6ZVTWW42ZandkMV2QzqUjIFcTBV4dtazQxQB85jhGL3983r8zSOOQJ1xxK8doXz1jYLAeeeyH9SQAs8O5Ti45Cuug9kus5ECGsm/w7W9Cawx3+0KMjmVOapMyMDo5mWmYHd63fPOMYKx+q0IKOs3VbIJbAV3lmOXZAOUVWhO71pgFCOBBwamyoLQhbZKErI0DIBm81hnQRvoSW1nQrbaCI1qTwY6A5zOJ4VMcmi1qfPNLt5wwiH1USJNChcarE9N4HmSMEyrwDB1bVM9cWUsG1Qc5IqMxWeFErxKXCsc8RIutDKr0xJX19t3Bi1BSsMiA5ASwFu/dwZymO51aLaY7FsBcHWpUzDZcwf6vm4QGX62bdDPVja2N3F08esqAydp4BWmrc+wCMzqWBhYGeagzV2NXmxGGSDrH/kXfWoa8BOYzgnSq0x3tTiVVFMga9sJ8vgRdNZTszkZTiVW/ujwW3NhD7S86Y/ZZsu+BJDZAecwJAay6WX4M2ts0OQ9y/NUFqAKazNpuImNPKBW8qk2KuYR8lxGwxHt/9CAZ22gHBv1kFFH/6q0TveZgPE8WFyQhaVFafc6Vl11MPDMlcAY3jN5gyMu6/84m8W1O5VqqJ/fm6zQb39tPw549plWTwREkNoBCms4ysoLJOXgxWt1DEFn0wElK26qJAhX9+ZaYJUeXpZOnMNqTFjZnVZzONOZQbmOTGpp0uRVeCy4WHkyIJbD20ph61x1Z9X7ExtgRe8QS05MOeky44uv/QZI4/5qSHb9lMBz3U/428yqt5+Px9/8uUfAyXUEQJ0FawfFbAHwDLASICzi3b/+9a9y9+49SlX0+wOyh9EI8Pz5i2woCCD2zp1bcvP77+XLL7+kjMW1a9coSwFAFfYB4CvAUgDRAEYhbfHo8WOCxZC/wPs4lz//6Y/y/XcgbV3lvq9cvcr48Q9/+KPs7u6Q8ITt8RmqisGuhjQH4mLEyLCh8NH+/T9+I59//jnjxLUXL+R///d/5dWrV2RRQxYEcTeAZDC3P/v8c7n+wXXqRK+9WJPf/e53BEPxt0tp/OEPfyBIjWsFEQ2M50G/T7DYxzCVrfL3XCMaMf6J1ZOqRb2wYLY+JRrFu57KoLg3TztqCVr8duDZJTUB7L98ucZ7BqAc2tNnz52XkydPhW3DvfYGwVbZXCHqzUy+1PefBzxbNTN8AshqYO2Gf90C6IxXQ4YAnkF5Nj3gdrtLP7zIJxw/gM+wCG1KbIDxDJ9QsR4Cz1YNTa8CvoTJevg4QeMZEl97wJU2h2Q9l1MAzJ3AeEaDwUbRkQyNBQk84wVdZ/Xr68CzLtXx2n8a4NklqCLwXFDrGcBzIVmrIPCcy55Myj0ZFTuU3MhauXQHTRkstNlgsD/oKOhMUD7eE791by+1Mct4ro6BV0CabK4Bz7ivuFsT03gG8Jw58NzqGFp3zHhOpXOOgecfYeX2A55D2MMFQ5mhXgKNvyejqYx3x7L1ekO2X28oWFeW0m+I9BpoMIhGbJDZmEhjMpZGPlKdZwDPGcBGA59JBTbmMzNvGug583nupXlJCVlNXuYGOQZlU4HxjO6rmzu78uXXX7PB4NkLF+T02bOU20AXWZQgeTCPMUA5EDKgAFYfP3xIAwWD9vm//RsZz48fP5Tnz57LxusNsoS6XRXVh/bnpXfekfNnzxFchfGEoUKGdnNjg0xe17WCMbl48QLJELfv3JFnz5+xrAgG7dTJ0wSF8bOygiYKKzQ86DAPY4vFHe7mqRMnyHp++vQJGxIg2+m6VM4MPHf+gpw9f17OnT9P5+PJkyfy7Nlzefb8heRoaNhUHVfcRxh6PEzIRCPLjQz0+++9J//Pf/ynnDl9mplllDI9efqEzgMA7k67S2AcIDLKrk6ePMFMND7HdcNJgQa2ZnfBIcyk02zJpYsX5Cz22R8QVMmnYA2XkhVgRSNDmpRpI5hRbIrA86QB0BmvUtBIcGTAMzSeATwDkB6B8QyJDQeeLWJxt93LOhVHcb0iPaaRWgR55XaZEXjGq5NDszyXpUbGBoMAn7tNgOmFZAXOXxnPjYajSEgeWPBjZaYpu80zsgc7Cj/igT7+qo7AWwHP6pochYnHZEVaWjt/oUrenQc8u36snXIA0TQc1/XWf6rgradqQibbJXWSsuHKXCPud0TXa+7Y7TexUjigDg/UB9O29TIQu0YHAR1a8Koagp20PQpuaLxv2vlgJZNJ4kAAtnJWWzxX9Tsjixx/ExQx4FlBZ9WWA/BMMMV17SST0bTka2wad3ATc1RXQc/foMEAHhrI6PNHK3iU3aaMOks4BCTdkGxjwIW+3GCbGntDiYIJ0OB/B7Z0rODQZC34KPr99AeMQm8CA9Yiu7iDQe3YSWAw2/H2rUrUOaRAs4PNWLu1qgW2hTJMLgNlsiH1MtAATod7Y42M9WZrk16XdYoDzFsZOdZ6lSpPoh5LPI6eQ3yWQ9fOwHznzAhNzLxJobPpbX92lx16ClB1OrzJWOmt1UAC9syBfSs5Cg96CDZswakKY8x/Tv0aq8Ih6VyP3yO4Z42RdEiVneXrBRMiSJTnU0ptQGtzuKOMZ3RXtzBO0w4IEs23Yn4EyfFFZTsPlhZZJg2/gvO7AvDrOARbZ+OCff9zA88pEFgRZZhZJP82EOGPB551tldtX8qO1vULa54y3rNGW8RACfjaaOYN+X2y5ThnlAXNPix8aLXXiScK/blzOQ/YJlY/WpUAG7IaUUCfU5fp0IeW/3Ebf6Qc1NGqOVbb4bf1XKneGAU/KPVhWvq0uLjgNP5wQkyIMjQ9Gk3yfODZV45KNUmQ63lTxnN1rlXh9/1s8vH7/+ojkLJana2PmIo2D5Wn6EfRbitg/Po1ZSa+/vobrsWIWQEWX7hwkeDrBegcnz0rt2/9QKYyQGoA02AlA3iGr4AYE7Et/g0gGuAvfgA8g3z0ySef8H3Eo3/+05+4HwDLBJ6vXGF8+Je//IVxJgDXDz74gO8jtnTwGEQqgrHWyPY3//mf8utf/5qxL6Qxf/vb3zK2Bqv5xOoJSnsgTsd7YEdDVgN9nF68eC6/+5/fMQal1MfJkwRyATwD3EWcj+O/+9572lDQYmhnLuMaYTvxN+RFcI5ff/01we4zp8+yCeOp06fVP7H1A+OD88d38XLSABsVetWHyW2A7Qv/0W00qpsBPkOXGuxvgPHYH87hGpo+XrrMceH9NXua+v0Bx0jkPBKvIElgJxQQW8YqcSjHPZMp+rQAMibwDPJFQ0aTKRnPjWabL8h/YPUF4AwiHl7tTIFngM4txMRsngdZSsd04joeKsNsXYdPMBnnZDzvbI1ke3MkYsBzC1IbMpCs7FLfGS9oO6MUmuAzgGdz9CjbmbKef1LgWUc1SFBZRbUDz9B6BvBcNguZlsp4HpUAnoeU2+j2G9IfqNzGYKFrUhsuUGX9C9ye8UDz72LAMeYscnWpjTrOQOtjZBgmjJEddsZzBsazNhc8Bp6rg+vx/jHw/JNZ1nqQk4Av4SMPk1Dqqx0tp5OpTIYT2Xq9SeBZRhPJxtByLqSbAYAupZtNpQOpjQJaz7l0G4V0AERS71nLMFR+wxoN0qnz7qdJMw4rYa048VxgrBSaDjOa0GlGBsAznN7tvZF89c038mpjQ5ZOrMrJ06flzNkzNCTI7AIwRakR2MNoOnjt/fdpOB89fESDDUOLLOqZc2dZhgTQWcugwUZrsEHhq/XXcu299wk+A3gGg/rWrVvcz9LikpZH4/yKkp9ffOcCHV4wqp88eyav1l/RmF25fIWGazQZ8c6CrXz27Fk6Ea9frZNFDAPMJoiDPsun8F2AuMi+gh0NtvHOzq50ez0GhucvXKTBun//gWxsblIrFZqM0LkGEA1pDZYI9XrM4u7u7crD+8Z4/vgTSoYAiEdGGqVSYGJryU9GVjfkOVC2BB2u8WhI4PnRo8dkPgMcx/Z4bW1ssmnRhbNn5OyZ03Lq5CmypfEQF8iWjnMCzy0DnpU5pqCBy2yQ8QzguVPKXl8UeF6C1EZGBvSwpYxnajs3ESjHzJ+z1JS5Z/M7AZ69QjgwnlFiFYDnXHpFLgtlKYvNTJa6Tem3RNqQ1ygnkhVjldownWeGXV6O74xre1YNGznwyXWg5KgY4U+2DPzL7WheyD8P0NkHjA03YBaB4zeCnIEP3GEQQwSeY7LP5uNcAFtZhzHOrSFdiVfiMzryXDX0jZ6L/rvO7jr4ls/bWo9U35Pvxz9NY3Nz1ezYDlI7G6wm42GcNm/Wp6CX8dW4iCogb6L14foC+OCXnVyYf9/CfY6p6u1jI8jswNEGGI3yPySjELy1ZAInTDLZmRSyNy1khBJyACwAoItSJgDajBbsxycMGgBXOwmaM4B+GoBQ7sAYcw5KK8AD8LapBYMEq/V7QbrHgOZwXwMe4cw+t5fQinP5fT0zjmAKBPNvY2LXcQ37Aoc7WbcC69nGmFq/CYOR5433TJPaIjK1fb4vGyjNx9lYGYxcpbVHFhHHwvVfjS2jwJOOWSo7ooGcaYqTteuyHgYb2zG9mSQvVYmYPk1ttDzhk2gtW7I7cqRdfCMi9rouKHCuzF5LDyHxgOCTShWxjiACe/5cpE+kR4Y+4H4cl4myz+vLTvrYJ/fd555XRWmSV/tOoKpqvDeUCQKO0VhagnkY5XHI8KeQlGlYZyJ9VF6hgml5UdooMQY4HUWswrxzhjffSGTcePY/wsilc/PvY7pSu3HQ2l+3L4fZibe9mnS/tWMmmVT35OcdhVM32U0FeOa0xh3WPiIOPLPxVIGmU1OV2SgA6LZU/xPAM+WKDJz3xcCACH1OvImmJWFZJWJiSnYCocojqbDgaaY9TuqNv0w/VEve6+Ohzz18eADclEGytcNjEWQmSYKxUnTldFtdjj+utfjIWdganMbqCF1SD9B4rgz6HCNWOf+fa/687bw7/t7fYwQYO1lixQkGKfCMCQ7wGcAngFXIZ3z55VcENaGNDDDzxocfklEMcBmyGY8ePmSV75dffMF47+NPPgm6ySAUPXv6lLEjpC4QL+LnPhr79fvy0UcfW3O/XP4ExvO337J5n4PPqLjFOSA+hp9wA8CzSW3guCB5QZMagDj0lLe3t+Tzz38tn/zqV6wefv78Gb8PMPnKlatkO0MG8qGxpR14xrlhX//929/KcDQiSH3h/HlKhoAx/eDhQ7l86RLlNa8BqF5eZlzuidlUBgPXB9sHxjhi+u0tYAITYgKXL19hzE0NaNwHyrdFMHnGpacv51JgSkJQ6atMOh1UAAN4Hcva2kvG0BhvgP84DhIEqkPdo7SG7icmkd0/gnSFLovu9806dxU/zqy02mKLucGFKFDt12BTOdDdsKYDdAb43Gp3pdXqqMQm+wmCfKWMZpCxWlkpLQDPXMNB0zBJ1QQAxuFiUtydQpF8jOqrSQCei0mTrGc2F5SBNKQnTelKUzoqs1HiBfBZ/TUlINRT+HHtdxxg3+c1ifnqVjs1jC5+6L1D6B2Z3rM0pyKNqRSNsWo8F9tkPxfZSNo9VIq1ZXEJxL2u2gSC82YhEztQOVcLQT3O+7HAswLNxng24FmrPI+B5/3mxjHw/LNbOQt2E/9G5QgABCLjBjH3hi60k1y2N7Zle31TxjtDyXdHkk0m0pZC+s1MullB4LmfFTLICgJ2YIs2Ckhu5AY6a9NBlSx3RCCV3TAGFNmz6cWr/AdeXpU9TTpvZq2O7I7G1Hh+8eqVNHsdWTmxyswuMqxodIDMJTKnyILCOUUXXIDNyDrCOMKwvXPpkiyvrsijRw/JClpZWiFYC/bHw0eP5d7de/IRyoauvksGGUqU/vrVV1xYr165yn3AAZgMASiXcu7cWV4EuvE+Ncbz5UtX5OMPP5KtnS3Z2t6izhOcCJQz4ZIhtTEa7sl4MiLIC+AZeldgQuPvs2j4cPasbO/syosXazTgGKzzFy9Sy/n+vXt8b3lpRU5YA4hvv/tebt25Q8caTgc0uxCcQmrj5KlT8t6778nezo5sbW7J8xfPCXpfvnKJQD2ysWB/A4zHOcKw4/7BqUBjCRhgdOaFQwNw/9GDB5QvOY3xP31aLp6/oAa/02JDRowNQGe8mKEz3UBNIqjMBpjM43Ypo64ow3khk8liS8aDjJrPlNqAqD9AZ+gtG/CswJMZY2+iYIEQhfKR9bMycm0uCLmNUjqFSJdaz1PpTnPpT6ey2BBZ6bWk3844jxV4BuMZcxOOgOk1JQG1PU1h4h4Ua88rdf3ZH/df9AFm3ItkNFzbNgWFEp3Vys06SjBYO1ZgxRs8PLOLGott5j4d5Zi19bKOKswixAfOhvnacdXrqvmX9uy5Z+tjWfttDqM61Oln+re7ks6MdoBP1UVd1810s2tXoBivsfS8eaJ72gInXhsLotEode2g5dxsyzhryrhsyNY4l50c4LOQ9cyWogCeuU6py+gATWDlBUBE2Ufo5o2ggIzTlHXq0CkAyRIsEQB+mqhEZy40mlH2nmqCuA6+Rh4GjrquMNceHSmVStCfOHrVqU0A0nSuZ2+6a6zGT3hXbL/8d1o6b/z8eLTYTAwnorIkEf4JKshBr1qbwvja72APxjf8F8BnD6zsWgHuBhY0Aho0mUmuOkxP6PBrPT+BZ0tgOPAcfYs4/xQnc7EAZ1pG7WiHtCpsbls2CDLbfVUtZe1lAWa4n5+OqT0btbSQj7yy2GHPXN/aLIrjzvssAy77wfmA5oBW5utzkOdAuZuCNjgfT6SAxjmktLImwWeD7tmcGcAywWVblnqQ2FpckMXlJen00dnDYee4HtRtXfXvI8ge7bMa/a2g3J/GNKbBf2pLfpq9H76Xqh05OGidDzwT5MKTwDmkwLMY45nluagKAREFCTzUE7Q6BCgceK7U9RjYrBUNKMNWX99f+p7VMdoDwnlIIMPX+ig9458p65MLo+X1EnDHdN89lUbWJ3VFUQXi/Uege04laJaHU38zgM8mC8jqPc97ajULk6PmTx4MPM+CQOHeVSqM3v65OHwuHG/xrzAC7mcQVDZmrLNe1YfyPgeY06pHDBbzV19+RbkLxJMAlT//9efym9/8hqxgbPPq5SuCy2AmA/gEMHvi5AnaD8R7qBQ+d/6cnEf8trJMfwZAdrfbI3MaUhuIgaDx/D0Yz1evUqYSkhsgcqFpIZjPOH+wk6H/DFITKnIRg2N/YCwj/sV7kPqALAa+g1gXZC0c49NPP5XBYED/CLH88xcv+B62ByCOfQF4BkiNOBNa05DbAPCMfRCMvniR5wD9Z79+nBcZyta4kX2MWi2OBc7zzp278uDBQ7lx4yOeF+JunAfuAX68v5GC2NrvhwArG65aRZf7MVmpVXNlGRjSOP7m5pa8ePYijAtkOPFiQ8eVFTK0PemQpPR5fPiYuPMK6vrKVJ3x1Yaxtn6Zb6FrO+Jh9FVqStlsUT5plJcyzBV47nZ6ApkNzjP6trlKp6JXE0BnVLM3UNEO30aJhS5VlPa58HlpeT2OA8iMo9FUdrdHsr0xlHzcEIDPTeg789WTVqbgc6NsS8OAZ4LC7ncltBhl/8brPxB4rjkrmmZ0H7qaI/dPvLqLWAPBZ5XckEYuJbCIbCTjYlvG5S7BZwxbb6GlwPNiV8fIS61DDwM9Zl2+Sy9RPR/vjTZvLTsK4zkFnpXxrJVJZLcfM57nmohj4Plnt5yWV3GZAioRuLtqwDOLVVHSW8pweyy7myPZ3diWva1dyff2RAx87pRgPOey2IJMQSaDdiY9AM/TsTSg+0zms7GeVfzAZDesNMOB6NBsRB/JsBwQeFZQgUUdxnim29pqy954Infu35en0HIeDalpdeLUSRoy6FUBVMZijgYMKKlZWl6i4dna2qGGMcpzYFyQ5QW7GJlXZBxh8JCdhHFEJ9oP0SjhylWyodFR9+YPP1AiA111kZmFMe20W9Jtd5i1BICN5oXQcoJxvHbtunz22edkJa+vvyLIDQAcBhNGBJIdYBiDRX3xwnlZXFyQL774C0uoYNxxHdDuWl9HN+CHBKDHeU59qE63J+gcjI7GMF7LyyuyuLQkP9y6LXfv3aNDgM9gtLFoge0NsBhNFV+vr5Ntvbm1RQN87fp7HBOcG5oQ3r1zVxYXFmR5eUkW0BRiMqF2NpoFvvfuVYLsYDff+v57uXP7liz0e3JiZYXs8BMrq9LpthmQT9GYgPMpanviviLInWYlGwaS8dwtyXgeLmQKPKOxYN+AZ0ptINMI4Bl6S3GZ1sXafkhv1vms4YRXVypYASgKLzCeO+jADOA5n0o/z2WhIbLab3Med0HogcYzpGSQtUTG8xh4/tlXp5/uACl8oRBTmCKOnvJtT1yET9PZVPv3m5zdfqB3VF2m9+go68yu3x549nKh4K0detp2HjNZkzrorFIHDgAExy2gehEOJWjrGr4z9BADaDwgr8hN2D5cl7g+DC5j4WBA2C4RNzDmdJbhSUejLAOd8W80TGm2ZZQ1ZVhmsj3OZXtSyl6ZyUgakoPhZ020ApRq16GkWINK7d8OGHs5rDJVvOTR2l6ZtAZgDzJRKahrjVYNqA6gc8h9xAvXfVrTmqh2p7IUikBGUFfzuJRYgI6iUV0qMyCFx/wayd5NGIfuHiuwb2iUS2TQTBsvxEpRnfrsOKu70FHSwbWRjWVsDCHn1xPctecyMHrIhjZAKhKCI5g7B6HUoN0qtxzLrQRp9YRPZJJzblsVgoYaGgwoy0ZZ6v4C+E+tboDP2DBHwt2AKwPw/dqryZp0QvsF6F3QpSgCWA6vx3dmk0AqKRAle7SppgNoBi0biUDB8kw6jZa0G9axHq1zAHCUBV9kPmel9AYD6S0OZLC8JN1+35oO6njMrdqhD1e7trdkPB8Dz4cu2MkGbw88R7/JwFVqfbu8XdSEnCApl2N+NLh+OvBMogpl73TN49po6xdAixRwVt8fGxVMsvFlydl4MfU0ms98tzkWGVCuQxeEABLw0dFjaAJVmdUI/sF6hs/aBgMa4DJ8xykahCnrGeA4JeMMePbzSoFnhXn0aAoSxAQWx5GL/j7g8zHw/CYT+he/bR14dlmH1EN1oMQbEKLKF2SrL/78hWxsbMoHN27IjRsfyPUPPiDLGDZiMp6QPARSEwBdb57HPkJsIpcTrH33vXfJ9EUcCKmLdrvDeBExM36+/+5bMqfPXwBIfZ49gxBf37x5k1W9OH/EtqjoVV3jl4zJUU17+swZMpa/++47xpyQgvTm9tg35CM//+wzAuWQpnjy9ClB6evXrmJ41bYAACAASURBVMmly5cZn+JvgOdgeuNvnAPkNgB8oxkh9ueA9PkLF3geAJApu5Hn1sAPjaGb0u102IQRsfB3330v33//A8lrYCFDknL1xAleM8YPxLPYc0mbAPLeUP5E1x1WZSHh1VQpD5IKksok4AbD4YjA84P7D7k/jC9kSXCeYFm7DIj7YM545r7c3zJ5IN+3Spgm+sT6lzV61ioxbSqI9aspRQMEjKaMCxSzFzJCw1gQsTqoeu4o6Iz1Ef2uMpPXMPC5qu2sa6cujL7+ldrcGBrR5o8QnGeD70J2DVMa7ZYyGcFHVsYzgGcFn7vSkDnAs/lg6iXZMX9G4NmGkGMOuQ280GgQwDN0nsF6ptxGsUMAutlBxXlDFpfRG6tniU9nH8ReBnr+1SS1YevJJ2kFTVwSDwKeaWbwvxmpDcjjqT0/CHhmKiX4wNUeBv/qi/Ix8PwT3uGKU1bZbyJTEEowwJqJWs8tgHRZKaOdqQy3c9nd2JFdlKLsDKUcj6VVgu2cs7ngUjuTpU5DBq2MchtZPlTgOUhtaNYMZW54hK1/prEhXMUZJ1jVRHXGswPP2gBHtXuRsRtNp/Js7SWB56fPn3NZQDd2NNSDQbhw8QKznQBbkdV0Vhp8XpTsgLG7tLLMEiKAunt7u8ocYnOqKct/oH1MvarLV6TdatOwApAGuIz1Fs0EV1ZWpdtp04j1uz0a4Tt3bhNQhvHB91FW9Hpjg91tf/jhJmUvsM9mq0lJD+gwwpBeuHhelhYX5asvv2ApDr7rRhxaV7fv3pPNrW0ZTSZy5sxZBoUAwyHHcfnSZWaq0Sn3zt17cvfefeo6IyDAfmDQHj95TMAc2Wicy8u1l7wmSH98+OENGmzIfiD7ffPmD+xODr1rfAfz6f79e9LrduTG9ety7uwZObl6Ur775mv54fvvpNNqyfLSoly5dJnbQ9uKbDAE5CxFRmBgE9GA5zwrJG8CfBYFnrsio0UFnkeDBvWedzvadHDcnFJqA+BzdPItWAkAngpzpcCzVn468Kzgc2da8AXGcy/P+QLjebXf0QRKC/ZmrKxnMPYNeNbymQrSXS2U3A9vtMueIaX+hM/78a7SEagDz34DZgpzlTf6pjjvgYO9384s6ZcAmQY5zdnb4SfEc3YA0BE/u5ag/bVfMByOmAAXM9umYL1+wccpgs/zxi4FQ+ZdRwJQu6jCPsZKLyuehwOt6rwFrNIeSAdQrLFcBiumok9lac2ykFhstmVYNmS3yGSTjOdSdqUhYzjnzZYWENq4Ek/xJcs90QB48AaEpnwBpA1nY2IRAXg2mNWWL94jc8ydDRzAuwqVw9iDQQc10UP1CpKkuR2BZwQ9aGYbvOc4xVy+wjWj8QmCJ2oWG2PXgXRt4qhAEdm02Kc3g7REopdVRhi1fqwIKitKni6hcX7obfYzNpaLNaYNaCfPxUBOSzqE5I3JZXiJvgPYHpRpcKT3wFljBKvCKSgf0vfn3oiXd8LssL86QOeyIS1oJYPljF1MCsmM9Yz37M6zVFQrfFJBKJ036bVGQDeZ6zaP0nENn9YCWgcr/L4FGRADA3HfNPnbYD+GFoFnbQIUgGeAzmA+SymdQU86g4EsLC9KdzCQRgsgYyIowKSH3mdemyeZwq1/e2bnMfD8JpY8kYqqrIJxH+l41quufPL7WlqisWsDzCjIamSCflMAnvFvMKayRkcarbY0Wh0CGPSzKNViZdCeODPN+7SpuEuh8Xmkhr4vhK4Tro6VwbvWD0afEgeBKTEQ5DNi2blORAW2dS2NJBfM+zYaYrWaCkSjem2aixQAj1x7OgGeTVKmDjz76kRIwJqXhhSjAT/zwefUHr79c/Ems+J423/eEUiBZ9hxgpvNpoKBNs/9mcZnztplfHjrjuxs77BSFaDr+fPnSDxyGz+Z5LHh39oLbUg/mZBpjLgTTF/EhrADiAtfvVqnVAVJTpCMAHnp0SMypE+cWJHVE6uMpQlSP3lCUBcALaQvEEuiQhhxLD4H8AvtZJwnpC1ADgMxCteLz/Cdd955R65dv8aHHvEz4naA1gCkofkMchnAcwDtGBucN76HOB/AO86NZKt2myxogLkglwHQBQDvPZPwXfgtOC7+jWu9+QOaL96ik4vtyXo+e1Z6vT6vHePgwDOl1ZwMYDbW7bk2jmbky7XRcQe9r9rD5NnTZyTEQXoDQDRifFzjyRMnCMa7bUbs3EQjP1Q1VUSF1H/gWsmkvZP5ErtscbA2v1bgGeu6AHQGKNwA8FxSZgNVLfi82+lKG83mWI03pcwGcKB2q0F9Z0hsZCWpGUoi9Er1ADrrKsl+IzhnIxiAdFFA9g4kj50JyYx7O1MZ7cHjAujcj+Bz1pHmgcCz16lV5J6DhzX3ya8lwdOav1RyisOZ7sCAfnhF0zKXMsspSpa1p9R1dp3nUb4ljfZUuj2RhWUwnnvS6TSZ8ITcBvcbGAhu4RJySUXx0c8u+oh+SjPAsxmlYNcJPOs8ixrP84FnseaCYs0Fj4Fnjavchz5uLvgmNpR+jTXhCSiBu0wWKJhoOrMsKfDMoAti7hnJnSUyYdtjGW6PZLw7kcneRIrxRBpoQAfwLiukK7kstISvXqOUNrp/TvYkm44EIbxqPAN4hk6QdkDVTp/4TUhAi9m4oFkDN79ek9qgc2vnCbkNPCDQeUaZyN5kLC9evpSbt2/J681Nyae5nDh5Ss6ePcdGg8h0wkgiy/rs+XPJ86n0un1559I7cvnKFS7lowkyu0+oOwVRfWR2B/2BrAHQfvqEhhAgcX8wYCkt2Mmbmxuy/uoVA3Fmk0djXgdYx512R16trdEAwtBBB+vjjz+hIYXuMtjQaMKA9wFmo/QIYG8+GcvZc2fJMkZGeDjclRs3PqTzsLS0zPNH5+Ld4ZANsAA8Q38RzgGMKhwGSG2A5Y2yIYDPDx49ouHD8WGMMQ4rK8vyzsWLBKXRZResbDRA/NWnv5LV1RXqOaNk6ZtvviFw3Gm3afThUDx58lgGva58cO0ajeTCYCA/fP+93L11S7rttqwsLVFjC0xwME0AZkAXFMAFAvOAPFPfuZQJGc8FWc+jXqYvMp4bMhpkCjy3pzJq5jJqOuM5Zlk9OFCQQfdPc4x5AgAGc0UjBQUNJBO4T8p4BvCcSzfPyXhebGSy2mvLoNMIwLOUYy0nQjhe5mpEKky6eElv8pgeb7vfCOyH3B8OxO47poFxVAnB1cOYjcRru3nb4x7lewewpPa/mOQTy4AkoHOVA3ZIFiTsaQ7qeyhgfdgMdvbaPuOgFLkAnPuZqiMdEC1tZpYCz1VTZifhmSCr3LHnHcxXapsVsDKqcQamR9Foy840k+1pKRujnL+HWUPGjZZMATyDxUenXV37Sp4pBbsNfMPnru3rrF1dcQxIcQmLgCCm4KuyBLlu2X3kGCh9IYCg1BCmkgSPZhIVtkMDnTUwNW1fHycd0Io7HZm0doXUJk4aCqIJjWuqUr/aAGcHnx3XMUBVb0JdK91uTQoyGzObTEQEJomGa8jeuXPuyRmXFTFNVTSqDWOcAJ8u31TR6jP/Jzbd8/F0oMs0ue3g2uDS2MNBd8/0YZE8gM6hAc76O5NWkSnwPC4o/wcpJ7CKGeqxG7vvyHwcm/N6e1yzMeZjw1jaYxOmvmH3njYLsiU+92wsHZjwexw0sk0aBLtlo0gGJnr9ZDubxvO0LPl3u9+VNvo4LC+xb0Sz04ZoblCyDVM0eVx/KqmN+sqSgu0pwH7YCpSC+2R/JcuhJyXm7UPZ7QH+rDRUnN3eniGbay79dbRzSxez+iqT7iENQE0jPj5elaUiPO4zg2jrbboch2u0pt3EU6Hf3CbDGSXYeDnoLM2OQOIO26CahA2q+PI1xlYaW8+wsDnJBMkYXc98zTEGNGKRoN+cjoESFfzKVYZDKyDr8jmsJLfqIa/dhCQAGJwAl6XMpdNsSKcN4FmlNvCexiMqAZgynrVJLD6z8wn3Vn1LZYVFm8OV3oHnYL/iZKtb4apFTFW5ZyWQDp9Hx1v8K46Ayy3AdoFIhRgzaD77BScsAEoZTKeys7VDZnMTTQJ7XY1Z0YcI8RB02qcFG93t7e4x/kMciu9BxxmVrYgd2U9oMqHesQPJkGBEwgcxO+JaALWIk7u9DoFtbIf34Z8AOPUGfNg/4kucH84D/YYQE+N9gMqIfQkA97qysroqy0tLPD5+IA81ydHYbhr2CZAd8SzIXc5SxPEQm4IJjf3h3LBPsKGxL0hNchsDjn0ccQy8hx+89/z5mjx+8ozEMoDdAK7PnTtPMJx6zy1Uz+l6pX0jdMx5bd4INam4gAxmw5jPSO5qEgEs7y7B+PVX64zn116sEaQHKI+EAf6N8QA7GoQ0gN44tlZkWT8RX0t9Dpi/Hm2weQDmL8IPxr0HZgLgGaAzotoxZJTAdqcvkBG7QFIaY86YHb5AQ6TTgmwRfIdSsgJrp+I4SgW0uJucL6ylFGxV8JPAMxjgLSmLhmBJ3jPGswLPICT2KbXRkr40s540qPPsjOcAUgXCQqQOuTRT3X8KXlRYGtKmyHzzgLivDjyrC4dqMDDYUW3twPNYJrIr42JHRtNtyVq5tDqFDBbbMljsSr/XZiW8QhPOiFdbpSoD8cdNjSdCfUzrVzYLPJufku4sAM/aaB2JZNd4ThnPx8BzMv6GmR4Dz29pTXX9sfLQUMrt01dnp0/eOvBMMQQydBoEmSGzMdoZyXhnLJJnkqHKYIrgC8xmaDxrg0F/AXRulROR6Ugaxdh0nrFIqd4zmaN0BLFoKRjtTp+G+LHrtPqy0OTUQNuBZ8ozmOwGlj38+8XLNfnir3+lpjIMxpV335UPbnwkp0+fomYxDCwa8H373bds0Act5Os3PpAPP/qQMhPrGxvy+NFjGY6GcvLESbKYYbABst67d5cyFQB1WQaTNZhxhSYz5Dhg5PEb7OHh7h4lOZA5BsiMJg+TyZhlSh9//BGlNlB2hMaHu7t78u67V2mgt8BghsbzeMgMK4DnW7dv0WCjXAqlPwDQoe987/4D2dnbJUtJpTa68vzFGstjLl68QL0o6HbdunVbbt2+w8+QeURzCBhBlE4hQ3z1yhV59eolZTq2d7ak1+2xczFAaQDPkOn47ttvmVFeHAwIJONOQMu5T+D5fcppoMngrZs35d6dO9Jttek4XL1ymdurXp43YAJmq/OP0zJDWSeA50LGzVLGzULG/YaM+pmMF5sEn4cDYWPBPeg7N3IZN3LVd2azP4fYLEg0R0CtU2Q8E3wmA8YZzw0BD7KD7C5ZzwCepzKY5rLUyGQFwDM1noF3gfGMhAIyvDrbrKd7AMPqxaFv+dgef81WpoMH4ihgbn0Pzjaqg6teE1wNdn+aG5Hu0wDEmR17SB0oYskWFXQgdU9qe7HtArAeS+4j6FKBdOdcXv36AzpaS/2nX614Ofucn3I+9/0JAGNwW21TB+jUTqmPGM/JRA+q2Z7gRCrTWRm5aIan0lHUdobMRtaSadaSvNGW7byUrbyQjfFUtqeFDMH+AOjswLN1AE9WmXh+CYLF8wlaxmpdg7PoQHKS+Ais3oT1HlnOPloORjtAaoCOg5EOaPNwppkfNJSrYIlLg+ie47xyWC2wdFzCowIGI8hRtnVVUsQPa7IxdWQlnckuZRPAXYXyESgSrDcANILsieRGAjqnwDbGMAKv1jcgTQjY+WigZlqFISA0D8iAMG0AFEF/7QdkYJCheM4eBuMZgHO7bEinaPJ3ayrShMzGpJDGpJTmtJQmwWhvImlPgZ9TkgSI1Q7JfakSWCvsmzCzHMQL9jTR3Lax5yyoSL7Y3UeQTFhcxxDhFEFnU4Ch3jM0HbsdaSIBv7Qo3YU+E9wZAu8QZtrM8Tnp1xfmwk/H7Iy7jH5tqOg4cMFOnsU3AZ4T3Xlff+bVyeih91sLD7Mk6bn5s7mffatuq8kMBWDTTxyImXfk2c9sjlMf370aWzMbLRnlhYwNeM7LpkizLZkBz9r0WytJYttwPXefd0Guwpoxa6VKEKsIrGZ99hL9fruuFKQmVpJhvVD9dQW0vVeI+4IxQUhQiMDz2Jpj5dJuZtJpqdQGGM/aZDASXyCzoUI7ut5VgOfkLh8JeKYPGudFfXmsWvfU/tJ6HTMZDnt0fiGf+xrHiiIDntOEo4MkADQBoALYhbQhbDYb0QEANNAZ24LtDPktxHSYZiBajUdjsnJRDYDKVgdoJwAjATyiEooyEwBoFfR0aYwWEjlkdKp2MgBl2HVn7OI24T18Fjwb6hMrgxdANV7O2gabmf2VQlrHGw/H3kA+FgTmWZ1s+y4h46BANRjc+EFsDckQ7DNUZZnvFliNib+zuzuUjc1tuX3nDvtAwT85efIU439IeQwGfV3xDXjG+uv6z9CT53ONsTeQGYB8q91S1rOND+4HNJRxngDI796+S+wB544Y/9LlKwS8T5xY1e+guhyVGmRQm+9iVR2cCzXg2Su6QiWGSyegmg+sZiwvqPqj3i8qWQpWjqtXBqY2knPa4ws+H3WdG1g7QSKjFx3wG69mqccaGpvrfwqkYr9tBZ4nCjxD43m0W8h4hEQ9gGdnPAN0RmO+BHieUZ0IDp4eY5/1oLLO1mW/DiEche/a8kxPiXZBJTeU8TyWPNujxjPAZ2mMpNHKpTdoqdbzoCe9njaW9HlTjULjGValNuYznt32pb6IJ0BTf8iZ9dT0DhrPSrxJgefSGM9IJlPKlrGWy80dS20cM57fwNAGxy8EIPrkxMmqBRvanK3KeAYflMBz0ZCdzT3ZWNuU0c5E8r1ceo2udBsd6WZN6Taa0oOByZT13CxG0iDYPKEubrOEvjMAZ/ytwHPGzqj6nv5WMI/6uXAANZo0VkRQV+SDAOYa5TbcQc6EzZ9ochqZPH3+Qn7/xz/K/YcPZf31uvzq08/kP//f/5KzZ87I4uISWcY//HBL/u///F8CvidOnJTPPv9c/u03/04pjafPnsnzZy/o2L5/7Zqsrqwwy3zr1k3569d/ZWO+y5cvkRUMoBm6z+1mi0xkNJYa7u3K7Zu3mblkA4TlZcpnULc5z6kVBVAX2VgCzzdvMuN75eplsol3dnZld2dHdnd32EwQwPXdu3dkPBmzAQQM0WARAPpLefDwEcFysLQvXHyHGeSnT55xcUMjBWRNT54+Rb0qgM/D0ZjlSdD6gtMACZCzZ87KjQ8+JGv71fpLWXvxgo4yGkgAdB8Ph6FBI5oF4gUpkRzaz48eS7/blWvX3peTJ1YJSjvwjDFZWVqW965ekdWVZWOhaOMsDd4tQ8mACcFuYcBzIcPmVCaDpowHDRkvtSi3MeyL7HWmstdS4HmEMhft6KTAMxmHOr8Da5DRtuocMR9bZjIleKKcZ5WQMcZzUUoHDPg8l0FZKPDcbVmTTGR7tblglpnchvZ8VyDGMsyVRldv8Jwebzo3PD5kWPYLzA/6GiZbakQPCvh/qqDPg0n/PW+/tfecYXygHuRBIawmDOOP7T+wh+eNXTXodcd2Pn8gHWMPrKv6otUy46MBz46hmVVSjrGDWfabdsrKqG0V0eePgEV6XRgDZRNwTYD2LZxodMVGU0E4XllbJtn/z957rkeSJEmC6iQ4UJlZnNOenZu793+NvT97c3uzO1NdnCYDENTZfSKqambuQRBAZlVXdSW+jk4UwsPD3dxMTVVUVHRE0PmqwquWm7aTda6M57oYSVtk0piIqCY+AzQcGXuGsvj18CheSmyCFTGEOM52iLnLBtZY08B4J94YjvwWBXN8UPgYIjDN7wtyHXoR3lhPSzOSaz+wTHqjl0yvwIpOmgISz/FzGHlYw4o+pN2bVe5R2zxUO6zsGS0B1bNqgBLZ2qH80UApvZ4k+CKQlcgKeliW3oPdHJ3v9LkEkNr1YCPAr6e1OwCLycpoc2M2l60Cz5OukDGAZ4DNVSvFrpVs24hsW5UAhCxHm1H/mXcZritEMjaaiVCt34PP/wMRlRPhbfoNlio+YHMqKe2M7Ge8i/lkDZGo6awNBSlfhnlPFcNOMshkjUcyvbiQ6WJO6Q1ILGA+MfzyoDeZQH6PIbkyDPbuuendF9rtw7KHbN3+BRFUsPEJU90qBP2/HfC55+34Uz4AWh/b3w7vWWlAe5drCcGqzfNY9ahQLHymbdOx/LpqtClRNpoo8JyjtbjqRQao1hM8SaIjAqgmrecNBekDerJV7aUXdqTNTfsTW1lbAJ/Z5InNvbyRa+Rba9WG2haqctY76ZqKLwAo4wINXrVJFuINQucGOGtTrigDqPIxHjulu+oZjOdXwPNdpuOrYw+MgANJoSooYTc7kOssaAeeCa7afkuLYU6Jg6x1rXJZAJ5RaesgNo5t6ookKW8KpzKXllT3ahpWPDW69shgho9lADB0oiFfgaaeJVie+tlYbWSJzqSxn19XevsgVCHuRSwOaQsHjAEw41wErSEvMlY5CIDMqGzAuQB4I26nNJj9EJxOGj73vFh7j3upAW5giH751d/l62++kZ9//Fmmk4n867/+K5nIILLRsvA6PEmkOy7Y4EzldUJZEQDJzvzOCthUBcZDEs3G6Ptvv6cUKDS3MX4AnlGN/cH7HxDwd0mPKBem/nH0ie2ODsYPViViKTVKbSCxR+BZm8aikfauaegr56hkMYccuAYqvJCwgzY+knasb2FTRZcxst+Do5vs1I4Ns3dIwXN3DYDnTpZXW7l+vpFqC1Y7KsdUaoNs524qRQfgGddSSMYEfixy67nBGi0ctR/+jgO2vQNvrXQ1T8rdNeuzQiEyMJ5Lldqo861Uspaqu5E220iXbWU8y2U6K+XycibzmTaLDKxnS1xEfz4Sb+i92bw6xHjWpd33BY4Dz1iXmKuKhRxiPL8CnpN9/a/NeL6/i50uqtTfj2W1ekSk6ivwjHlpppMLHeBF1uZy83wlT3++lmpVSbtp5XKykMVoKlTfocYhZDU6gs9Zu5OsMcBZwG6uoCjEf1GS4YAzyt6URYq/K5inrGcv2DOpjVDCq04etYJY4qYq0HyBkcaajlx+ffJE/se//7t8/8OP8vzqufzLf/tXaipDewqb7LPnV/LV11/Lf/+//zsZz2A1/x//9m/yb//n/8WOuT//8rP8+OPP3DCQ2YR8BLKVP/30o3zz3TfUigbI/PDBQ2aNAd62dU2AGiOKTfvJr09ku97K5599TtYvyn5QDoTyJrClobGMDDM0r776+1ey3qzlvffeobTHermWzWYt2+1G3nrzLTKev/7mK14P2Nuvv6HaVk+fPSNIDo3nXVWx2QKY2QDN8V0A4aF19eDhI/nm6284HrBkkOn47PPPpWkqAtoPHz6STz/5jBpO+M7vf/hOlqslpTOQJUaWFUA4yoHef+89eeftt6WuK1ktb+SXn36W6Xgsn3z0sTx6+EAuL+by5X/+l3zz1VcyHU947x+89568dnGhTY9MI1Rhg6gHi8QHGwvmjWxzBZ4BOlcXhexeK2R7kctqCrZzK5uyli2AZwr7A3g2A50Azz67GbD0gGd0A1aAipnXTKU2Rq3IqOnIdp62jSzaVi6KTB4CeC5UMobzmM0FofFs8jAGPPsGgGDnNLTTW5lHMD0DDHp76LE87j+7n35O/vouYzAEni3YDadIBz3d1F90/IdAx6Hz9ZC+CET5nx2lDNd66Bx+/QMQeBD8pozROHp+jUPn7ZZrtZ1EzzNEntKLj/UAe4zB3lcEbnO/vbRfaDIOXgKffm0kIPuGZvdlUk2U2gDwDGBZRlJnpTyvGrmqGrmuG7npRDYFgOdCNZ5NasMQ34FUBYKLyMoOshcEMMwKGUiuPqIzMiIg6DX/vZEKALFbEwSR5BjZKEfYtz8tDDxV79oYgQ7S6p553DXvvwfTqnFHbKgXGv5FTDOZjTrOUbvOmS4eDDklE9dlisnm8GupauqdxKqU8FWJXqweC8MfBtmA53h3nEU0/84Ajs/D78vnrB+buJ6asDDgWYdTz62yGSJFo9Ia8H8mbSGTNpdy10kJmY1NI/lGwee8wt6irGfIcPjnI2qfAOwh6I1bg8dEAcj1W06W23Cr8BWkDPyUoumhiQXGGvryjE2H0tGWSZYOL5QFE3hu2XhIylKmFwuZXSz4bwHtSQLP+Gykt4alzPlu/8U1csyf1b+fmpephT9l9fomwhj4dvL9z536Rj0alx0bYtr8CY2M03l9n/0hDYXTvUbtRPAjBqx3D6/jN57aW/pj2w/M9fv1byqRQYaT6RUDct81YDq3ZMM11HWG3RxRYkPyESiUBJ6VK+zgcwyTzSIkjGYrxXaJDQeeOe99rtiqDGBACkzjPZxDG4YqWIXUh9u9eL/0xQgqK+O5Bb0OxIG2IVtP2Xv6rzKfXddZbboDz7RVSbPMdNzVpOtdeoIzsbxxpXqiLZ3I4ffoMe6vhCGUcp95dmh13fc8B2/g1R9/hxHwKgWaWmMJ42sRn+GHMhHW8Jc5Zk+YsrmYsk1rAoVRikZ/B8gIFnVkFDuImwLdCo55zIa1p6QbSnqlwDMAaQNxCTxT3zfRSzWwjQkjb8CHBJEBy+xHYTJeZJVaCMe6HPeLhgn0RIvVr4fMZjC8k+9zcDv4Wsl58J0AuvGD8SA4KjkxATCev/7q64AJvP/B+ySfTSZTspjZeA8AdAALHTSELHIrTasa0gDQMRa0YpZEx/1p871cnj1D36fH8s0338rN8oas5zfffIsNGy+w906nBvarpIdeqyux9bmvcUqmfr1WjeO+SGLG3g/gmbZeGwpCtjNH3wdIkYD9bPrOsO6QKKK+MxqzBqlU2EfExJGZ61UiYa7prKPPptUqhTSVyHbTyPJqQ+C5rUuRujRtZ8iYAnieSN6OIxaFfVFBKtsk0oU3kKtI3trb6ffs8d4me/ArzE0Ne452wICmGkrdKqmLnTTZWupuJY2s+SrGnYynuTx8BKmXqcmy4PRR6s29H7f/V/mdEwAAIABJREFUSrw5DDyba58wu6Mt9996/qzJmx4CnrGnr7a17BATlVOREpVsrxjPbmv/glIbA0c0Kcl8kT3OWQQ27a1s2RjPzoOm4wlt51zyFsBzJjfPNgSem1Utsuvk9cUDuZzMGXRldSvdFqCcZsRyyGe0YBU0yoUgQxTAs4rQqx7QzpxAky/otnaMgs/4nGfSNLuH3Yeilubo6ar0oCcfFZKhtCjL5Pn1NRvpPX78RK6XN/Lhhx/JF59/QbAWGdzlakV95P/vf/0HS41QPgP5C4CvAKofP3lCkBaaU8hKouxoNpvLdrelrMVDa6Lw1ptvE0gGE/r66rlmOM0hgC7SYjqXTz/5lMA1GiiAwQxNaXTdhbQFWM4Ac3/84QfZbLfyxhuPqHUJwBrZZmhvAfiGXjOaJEBq4/0PP5DLBw9kPBnzs4+fPpXrmyWZ1J98+qksFhdkQoPVDckRAMcXCwDf0M+6lslMmy988sknLAv6+uu/U7/6nbfekYvLCzYABMiN663rHY9BBlklNtCw8EPqVj9//kyeP3sqz548pZbze+++R1bzxWIuX//9K/n+2+9kMZ8RcH4LZUmzuTo3nuEbxKBMIuStVHkr27wh8IxmgruLTHYPStleFrKCzEbZyLqoZJc3soPWC/fUTjPMR4FnK/8yjecAPEPb0jSeR21H8HlStzJtW1l0nVwWmTwYFzLLWxlBm1yg74zyMeh462YL7UCdn8p6HoaAw3A6jb2H2ckhY6nHavQM9oss/lefVXijx3g+NShug19emfjLfQTHgsdDgMrw2APHBHb1/izev+7h/nTgznpztg+E72k1g4Ucfmy87TLcwU5ZP73gKakwVBDAfnCJrQMCePSR8QzgGdrOjZQEnp/tankGtnODxoIim7KQHfoGFGBFZ9R4Dno+zqA2RC91d6k7SvdaV7deszKV+8BzcplJuWfwp531HBjWDuHoEX5ewkYDXEbfMzDE/GkPQkN7wSFVRM1oz9kOsJiVxKcJNU8a9sbbrV+qu+xBbvhX5wG18Vjers/d2pEpQ8tBewN+Uzto5j6C/4MANNXtdefbWVL9iRFZzT1+djIu+ujUx2BIZSdnnwLoORN41pgDwPMUchvbVspNI8Ua4HMr+aaRshIp61xGrQLVkCYjqM+A3dnrVoYatJkjlyUEyUfAWR+f1EnuzSNvdkSmUJq4UGCOgWgnUre1gs/47yKXrFTguXIwuihkejGX2cWFzB88kHI8UR+MfphW0bFyzkIiZdBF8HlY/hnncQI6HrjH9Pnr6XRE9spJ7abjHFFAJOyrQYvX1pAfT8pYah/7tk195mhXYhls/zzBJiXXlq4hHp3Mr5g0S/YZv6Zk7ts07K9NzctYYiiu9ZTV7bCy2wiCo/b9OlcMdKZkhc1zytnBj9ZmROttJWuW32uyDixnNB/KUCoNjXx+VsHnVDiDptfWPNZLmI+hilHvWZ+N/T549j4+ruzsx9JuWOPzEBsouhxgdH1iCoRoCbgCz4g9AJgAZofEBsFngM55Aj7TpuodMFZJzqu2ig8yJPa06iAFn/vzmfb/KNv/nL02bmjHC8mjdTv428nKqVs+++rtP8wIBFYwCDOjEa8LlbT4wX8D6MXe7OAtmI0gaiHuxd+2ux2BT8pZUN4qZ9UugFEwcRVw1T1ZmaVRcz3YXCPy+LoIwDNiMDCejWHMahE2KVbgmzYHcV5yzvT8lPUYjQJDmJ/P83CfBEHts0FKJJGtwPl9TFL2tNt/vy73B/ya/H1IiSDexw8bOILxm5emP/2MzQoh0wkC2DvvvkN5TpDZUBWMfkwgn/GcHuNaxYVjAv5MqCOP48DGZuNn7J4qNwJ8YL3eUFcacfz1zQ3jf+pLozHi22+R9KXMZ7N3Fvum+2EAIM0X1HvU5GAUFYJNB6aiDbS3kCUhSN5yHKnVvdtJA2Y2knUAnsuCbGfIbTjjGTEwGwsyzIbmMxIKmsTGYOh80u9X8B3YUiHVtpHVzZaM55urrWTtmEDzKFtImSnrOetGkjVIqIDtbAg7wwNLgBipwO1yz/9LsOToE4QNlr/EnX4YD0V/IMXM9EPmf7Di3priFjUZz22xkzbfEHyuurVU7YpyGwCf33jzgVy+NgsJVido+F5MUkq4Zt3P6L+wkD/6CEP/I+4O7sQnlXu2B1MlANXeddR4xn4OxvtqWynwXLwCnsNY/nUZzy8PePaAxDcTxXB9kmtDGbywQenGoY4UwNOsyaXZdnL9ZCVPfrqSogLDp5RHswu5GM/YQCerGul2NQ1TCcNiCjHUcjY9XLBE80zlNKLEBhxBgHk7kW4r0urvbD6Ipm10+nC8hTJmZNx5DkuRsWxkQ6MRwvPnV7Jcr7nRgnULVi82Ezj+yGqu1isC0yi7Baj88MEjbiKb3U7Wm408e/7ctJY31FOC8deO77WMJmMCsWA4Y2ypi3xzTZYyxhYg6HQ0ldl0Jm88ep3NAKA1jZIhbNKXF3o9yFQDTL66vuJmspgveD78HZszToYmD9iMnz97TiAaDRcAHuNZQV4D1wrWNrKUYDLj7wCZsWHhPQLGl5dkQT95/JTg+4OHD9hMEBrPYFyPikIWszmzq7jWp8+fytX1c1mvVwTAUaOB9zCOkA3BdeK9zXotm9WGJUCQA5lPpzKdoJHiY3n27Cm1n/E3gM7jcqTzizbb2WwKyXjAWkPfGUzmspVt2cnOmgruHhSyAfA8bsl4BtsZwHONxpWGumgTAw03QkBnZfo03YPmgh48AHiG3AYZzwCe0WCwhcZza8DzSOaFyBQSMGDyd1spOJeR4UWJFYJbbD4WqOwFzikQZqGZ7WnKEHLgIdFvtex9CNb2ds0/jB/8J7yQocazB5EpvJO6JIc0l9PbHn7u0Ht3GaZDoPGxz6dgyfCY446UHnnoe9zrGQbDh44d7k8HrvE+wLN9BuuaLrzJakSwya6el+Rwql4f97lERIpcxSA3YhqmBBBV37nNlO1cCYDnSp5VDWU2Vlkm2yKXiqxnBZ0JxnlXcBs/jlIod7Prch1iG2GHDyMDIQGwAmfB5DiSx+n3Hv9V5z2ASQHQ1nGKAJfPXX/GkWHtBEK1OQ6WRLfVzxKYtQ4KefDiPnswTHEeKcxjP2Fq8Jv8f2HOqd+ezl11su0p2ujanh+AWc8xmpZtyobkqfYBHP0aONou4dG/wBikpBIk8YmFc5KlbnNLC2ykgH+UgM+TOpdJk8lkJzLeiow3IsW6kXxVS4m/1dB/VqAan2VzNQL0qf13XNKfslahpT9pksEDkPDcfPjdX/K9xZpectu1m7blY7eozw4BJ1vmMDfHjo+U2XDNZ/ytnE1lNJ3JZD6XfATwkR6d9tywRwC/Akwzlmmbhmcvieo35NqjSVNFlviyHNcDLy1ljgwgrXjzAD+AGF5ObUE9GxhbWBlsR1Iu7mw7nSKHCnRdvsvK6nrT1eySfYNeqdslByD7ui8BAN8Dnr0EQf0H/VFZh8h4Vl89vVaCQkmQmtRXWDLD0tqhwkFtjEEVdi7XLleWM5MHaMAKFnOXkeW82VZ8AZyArEZGRpSBzqCIcImXfN/Prc8q2p10ZSo+7KNlXliY45pEC+bFblr9Qx9kqy4xLkowfCGvCa/Kayd8TK0UHBWWYB5S5g+ztpZRnrFZFpjP3miQTQYNnonAdX+OBNKAm9G9ZHZ/b077EgxW9JG9uH9UHJPb/JHDnwuL0+ZXv/rgyGde/fkPNwIEVO2qvBFeynh24Dk0zLNkO+wlbCXiV4B/jIW5YGNDPNhs97dwDJjKLkuRgppkMztT2RM+7o8kvRPwnQCdcU3RBvvXDtYHGNPQpc7zoAMdSFzUeQZzOGX5RoAcgC4IUrxmaw6IIfJrP0bocZvsALRrL+OzBJ4L2LxCtpsd5S8BOv/000/sizSdTeWdd99VGYwPPjBWsPeHMG+BBrcNciX+TDpIgQACBiMb9hZxIBni2HNyJghAKvv18RN+F8DwyWQiH37wgXz88UdGsrKGz6HmexBHeoLRQF+VFzOJBXwfvocEAFQrZZTZ2AHQhjUi2F9qEmCzkXqHmFdoKyf4OxIXwKuRwOO+65JElnDjHFVfQhnytgOYTCppGY3IblPL8nojq+udLK92UsiUYPM4v5AyW1BiI29HIq0C1VnrczZWSgcyiItOJA5TCtCmIbQeovMvzsK+o+X2Wv2tVBrN9i+7JbCdSZpAv6kCr5202VbqfCM1gOduJZLv2GjwwcOFXFzOZDyGX2Q+RJB9iTIovgbNowjyT8GfwRsDgna4D2vmGNZb3E257UJqA3MaCRUki6HxvNxUsoPTN5oZ43nySuP5FfAcXI47OSjpjukBuVpvcw99k0GgAT0mOGTWkKCpUD4jMinG0tWZbG9quX6ylGc/X8mkAxA3lQfjhSzKieSo1wDjmcCzSImgw7pCd2A+g+ls2s1giTrwnAtY0JDgULC5azci7UayZmPAM0BnZ0drfBScbweg3U1nFtXMHBtI6SbbgKnTQLctV30kNs/RLCpGAdlFstMyC5KsWQ6OA5iL5oJoCAggGSU1OayvZWwB0ANQRdYYmx6A2OvrKytLzmU2Bgg7ZVdYGJmqrgLbCI0ZIKkBEBrXB9AZzA1vpAAWNTfdJHCjHpTpVrlGFJkgCPwQwOFe247M6WdPn1HLGdcKwBxM5h+//4kbGRoiolMxsqfYzPDdmBNw1vHfo3HJa93uNiz1QSYXhhf3isyuZ8mRBcV1onkF3oe+F9jaSDxst+vQfXfMzVU72jrYoXbfOSl4brpNVZk2DNwCXB4LgefdopANgOeLTFbjTjYEnhupCTy3gWEVCYkOPpvZJgNrADwHjSgWbCrruRMZU26jlUnTyKxp5DIXeTAey6LMZIZ4rAEIv1XZmKwmS8aBZ2o9u/5qz101EMFZg4m/tQ88+zXHIDOs/iGt8Q/nEv+JLqjH/vGw2NGyAOGpW3JSl7TvPPfB3OF7dxmfAdp09KO3fUd6nlPXOviC3vjgvWFTwD5wcPTyzgWejcHA83gJHOd7ZI8oezKCfw6cOTxD59aAZ3colfuD/UCdR+29lgDP+YigswLPDeU2bjoAzyLbMpeKOs/asFaBZ01wujNqmGoP6k5uIRmWBA7vOcY6v8h6NZvYw2NDUipx3s1dBjjC20kYnf6FaZDoQgHuhPeBTE/SpXOfI2VgdroW4u3sz0635cl57FmZjxw+rNfseHRyptCAJn5PAOv9PR8nC6o4JfT/TABjEDy4x+SBT+8qXEvWZlACfnkyVBHzyLLRu1NwDMDxCD0Cmpxg8rjKZFKLzKqcr8k6k3LVSnazk9Guk0mlwDPlNgA8M0Y1trqDkQ7IpazrE6wdXo9ddy+wQuCXDm1gPDuY7/JTJhPAD5s2J3YxMHl429pgpqYMlsqwZWDV4QWZDVSYsbGzNaJhQUHGgHU0Hsl4PAlNrrQiyaoGDPDAs0OQzWdoARMZUQY8E2Sx8mcG7cTCCzZXgm+EYwmW42XnofIWwA4K+9oT85JmY+q5PxxAlb20hfnI3miKuGWc22Rwcbx0Der5fO82Bn+ihR44sn7/fqzZ2cDkdfmZBHgOoImqlAWQPAWeh3VWCqjoQlOt0ZS5aL6FvhvkMdS+KdOZDDg0mkIzwaqRza6WvBixIVQ+mobSbIDO0AlFEIuXJuYSRrrxjd0G4Dq0wXTCVjd7z/t0ZDyMj9lr3xNSW8co2hjTZpf1Y8YeNIBbdwytnmQDwbaWHOX0bGpeaZNB03qGe8+m5/5C00HMSwRDe8kJT0Z5mTvu7FAzXxvvAHYc2ofP3e99e7zNLzmwI79iPB91U/5Mb4S9neXzOm/Y9M/sEG2faymzoaBWeak1MAYlgGdrTggZCLW/yDfByOj5vIGgMoe1Msd/KMdkOsAgZVmEE7XWAyitCV8Cz5TfQLzWn+tpQtKTiSCGOduZ+wH2GdsLQuLUqme54q2pYADUzQalwHOPfGfj4xrRDjz7ufy/KdMBubUKjRK1+d+PP/4k//N//r8kqCG2/uJvX1A2EyA97rOhXTFQE5hE2zBmhj41k6QEyStlCDM5O5IClXfAAZqWTRuV+Vyz4hqNDfEvWNYAnj/77FOSyRCr6xPFd6DyV5s+EuIhGGx63ATiM94DI3XY6Rz7dk7bTV1nSClRZqNhRTkTAMaI327W0ux2Mh7lMiHbGcCz2XEAz0zSRYkN3essURwetSdqtT8XKk6bupXtqmLvsPVNJatrVMjPZZTNZZxf8t+8nUjelQY4m8azbcPBZeKeapVW6qBHL++A7xR9ptPxUFqhguq2XhjoDju/yvo8AXQG+JzvpMEL4DO1nlcEogE+Ly4nsriYynwOnAVSUZpM4Vqi3A3+pteviQLtUZBKmKRQefDpUwNmflRcqz4XVV5Um6xDggbzsZAKagbrnezgXJUzyUZTJpdfNRfsN66mT/XV866jHg86rZoe0LCc0ssq/AEcZFz8gXcc9VOSxZE4t9F17M2443fjmnRcdcqqgAMPI8Mu5ubcAwyF0al3CiiO8zHZzsuna1k/2/AF0PminMuiGMssQxlES6kNUB/IBKLsogXU0JOCRAG10+DEgSGq2rho0AYAr8h2kstWumYt0qwJPJMFDf1eA559Y9MyXGN/GNMsQiAJK5oBmZYSsomnLWAa/hDMJywVhDqhxNUgRA9ojEkDo+7ZNbMJCrKbzhyAe2STnT2D8dVsr8lLeKm1OwjaL1vJv6ZR52WYtGsWDPZk76x0h6A6S6MKbZ5gDX5W6w1Z2mhYCLYzzo/yJWxST548k+X1iiU7aIoAtja6FmPjgmHVgMA3CC2VAcMaAReugewlBHzGw6ED4AoozjDhx7XTMRwNZt/N6VGgyDaFkEV0nW4UrDSq75zVsh0DeO5kdwGpjULWrxWyXmRsLLgpW6mKVuoczCwvYYyBYmhY6AgHy32Mt8JgUQEonTe6oRQEETIFnttWxk0j06aWRZbJa6NSLsqC4HNhzTKRKKF0TK5zWs/m0jD77KmAJ/S4ic7xOxV0xNltyNQf2GL9oy/tuEbX4bGLc1HdKAvmApLjQIPfl6FlZ9/mIcdm+Lfhyc4JQF/GOc65iXR8aIwGH0qvY6jBaYee9O1Oj89+aXJ0KhUE4gYZea5JMjKCcWmDRSIR6nyxKdVIunxC0HknpTxHc8GmpdTGEuWrRUa2c5WJgm6GKRB4PsgWv21M7Zp7iKA5hXorR86aIIvOCe7VEyY6I2GqpmNru6c/vt5j9DH1uW4ltrYvRZ8pnu/gDA1JxMEa2mOVRJsbq5bMXgZAP46jX5UTr3UW9ueiAs92Xh/BoQZvnxNuM8fvKd6R/xY5Zb5n6Xcq20yBbkptdLkU0HWuwWgG8JzJoi5kXhUy22QyWrYi1zspNy2B6RGObaCNmADPycoaMrM4LQYD3guABiYvXv/+XFR/Mv49gK86dLZHKriMtcdwyuc+djckYMiERnO5XFoEuaYHjL+Dw8X9HWypyZhluvA7AEIr8xmJ9OhDORMOx4frZqAO0kNDXUz4EUhuIxFONhhB7VJGozEBbbyQcA8AA6qXArs9rq3I/nG5HLMFyfyM16AsNdoW11FFTwiTRaHvXJRWQWWgTTLclNpxDDVdpzaVwpqKEXCQm6DNM+ag5+yCT2YPMPUl4uPUZxFpUL5yTN+Y16fXqvbPGn0Z8AwAmYFmp88W0hlgwRF8tqaCAJ75Kse0n/gMiA41K/yQCAAL2qyy+dlunVPGWFR/1mMDZK+PpD9JT9nZcGysqIjj4VUgLiDixeUAnhswTgg8d23FsvFxqaxnAs+MWbTZOWF5Vt5486x0XXkFjS+rfjPflFUX1/HQp/DFd2rv6BuAUDG4l6Ecjt2hc56yELftX6/e/zOMANdaqBJLYi67eKXhRL3lgDH0AGH1dZ2pvOdxGoHLz8NZPKhMczunMy4s7uGs7Q2p7+8ap0fghzM7YXr7h3huT1jZH1Ocp5+A3396AcROE717ttzYyAYMo1cTJDcgx3m9XMqnn34iX3zxhTx87QGrk1EhHAFthYaViJesPS0p57VTdgLVd8QqYG+0XgN2frlckmH9+PGvBJ9B/Hrj9dflzTfflIePHjIBi6EFkI3PUWuaydy4JxaoNGaVt4LRSCqyOgUSIuuNrDc7q1pRopsKRlsVPCtDIEnUyXRcGugMKocm4yCtikSvVhu7vANmi0ps9Kwd7x84C1j0aCLYyGYFpvNGNstatitIecwIOE8MeM4aSG+MCDyT8WxVJbESyJIpadUhJKFsyiXedfAc0z3CHzVhpYGjdQp41nnnjhtbK0uXN9LyBdBZXwCewXpGk0HJdjK7GMl8MZbF5VQmU/hF2iwSDTEdeA7TL8Q4ukcygRqIPObTm3/Y91f7e0x8T0FnzUV5oriQqomM546gs74oYes4GuLjs+Up/wxW8vZrTKsh1G/6CwHPaZCRlg0MlvQeX6M/rH19MQKJJp6vwDNATGXeFggSCDy30tWdFG0h9aqW68c3Ut3U0q1bWRQzuRgtZGpd3DMwXgE+k2miGRpHJNVZV9YAHbge8OysUZRYgEm6EmlWIvWaDGg2HcTUpy60ubABUYDz7Kye3rJzSXbdjwbOeH8DdRZZdP7cUKWbnpcQe1aYV2LBge+izuQxjFX/7OimBcaGi/DR+MfdgPFaLX+ZWDQ91vQyPWjTkhwkCxrt5gudr0JB7OVqTYkNNB2EThSAcAfUN+sdgznoS7/xxhuyQMkssqFkdCj0huCOC4zxoZezDFmHEewJ5aCOqTAo9w6/SQyx5zQo045jy0pWMKpqajaDzUzgedISdN4CeL7MZWXAM2Q4ADrXeScN65UjCIXx0gyhbU1W6uTzwLUoowSpljzjOYy7jK+yaWTUAnhuZCadXBSFXJS5LMCMyaAIiyaDmhhhM0zOaZzEGiwYMBE2tTTYDwCIbxx9EGW4bvtIwaGg5XYD+pc5Yo+lm3qQp8bOFl9AZvy/U2uxD1LdPq5Dd/2coG+AMh38kr0wIL3R2y/rzkek8htHPtxjNifHvADLqg88e0iiDrlRly3JZ2wL7SRFW8If3QBMQ9jWG+0QdpNCuhyN0caykxGB56tG5Lrt5LppZYnmgrkQeK4D8Jwiw6fW7Z0H+F4fOEnEH5zRHfH9L0rnmwabHLoAmO3P2cN3fnwNDVceLTM9fdvzIpK2V9I4nAOBaR5SDnEtDJMB6SoZ3uVwHPbvMq73ENw6f9YY1pqwLJTBbKDztBFZ1KXMq1LmawWes6vKgGeRcQOd54JsZwDXqmmmfhOv3+LzNFjwcQpeymD5xzE6bTt6EgZ2Ml1Kffaz+5kEnU3iAPumM55BB0BAUsEPMQYxEsBaPKzAcwmtTgDP47EUI2VwgXmLQEubQ2cysuZFYEaz7JsVaDVlxvS1JanEgWdcK3wgaE8imY5/2fzIyr6x3sEso6RXyrq1YVE3LJGD8QoiTmirksK9GduOPidYZLhmsAJdyoPVXVpV1xgbUEuk7TwJq9mndkpk38N3uOzsIgPLwCUnfE1GX9eMW5quCBVdEXim52irxFegsxb1GbGrPSHVnOAxmgwpfwR/02aBfDFRn0uGsnOWnoPoAKY5quzUZ8TfSYBwwNkZf+bYKvCcrrJ03Q732eHKPWdPHJSZ2wKPTDy/G4yrAs9dU0kH2bxSyHgelRm1nsngwzEgGQTgWQGYsAbt/H2meQSeOeKDy45A9Kn9+9BW0Le4R4FnNdwD4P5eW8urD/0JRiBl8Kq7E+Us7nP5fUZw5LwdAmdvO/+hBOptn/Hp6zFxSEwn0h1qKuPCCuBQcv/+t3O+79AxIZoka9u1iXXl472bmyX1l7/7/nv59rvv5c233pQPIbfx/vuU1fTKZCVCWsGUJVM9LvV+RLTSxtL1qtwoiZOR5bxc3lDiA80NwY7FZz9En6V335H5fEa7i8Qszg22NOw+iWm1NmhUuZCcOAL1ncE4JsBcytXNUpYr6IMr6DyeTrl3AjcAmI0eT5NRQXmN6XjEhoIAm1kRh3Ob5Jg2hfWqPnoVuhUZ+U9Bdq0IwZhC7qHa1gY8rwk6b1edlDIl63maX8hI5tR8ztoDwHMCpri/r36Q+pYRKzsWg/mTj5Vh5wLPts0HcNsrnQk8ZwCeK74aSYHnLYHnybyQ2aKMwPMIzwXYG6r/lfzoP6mutHcZ4Rj7fdp85Kj36dhJla49E7qWqBowl5O675CvKU1qA80Fs9BcMC+n9PFeAc9JQ9RXwHN0KqPhPA1gpRPTSwYpfWA6z5ptUxF4lJZ0mIR1J+26lc31Vm4e3wiqBcaQ2cinssinZO+gUzu8VRghXAGb7rDcw8tzrESNgLQZJLKdVe+ZcgVgPGcAmleStWA8ryRvITSPZoPKjiaY6X6VBw9O1rIAIpTc9jx73zCMFXXQh03KmJ3R5Me5NuLAkVS/GgbYS+uSAx34cGDVS/S8YZIF930yjIEaId6Nz5PMfdep9DIM04Pi1+OZFcpiQQXArqqpJY2yoOVqGRo1jMsJS3QePXpdLi8WWoLpDY64MaJhngaI6Y8aWgXb0wxyeB6ph+2IunnoHtvtz9gB8ExwR4HnTV4p23nayfYip7bz+iKX1Vyo77wD8Fy0ZGC1ubPcE6ZQjxPnjriO5xB4duOOW0bTJ8htlGisAOC5bWXadYLc3zwTmReQ28hkSi1AZGcBPCM4wXy2nvAEnyNjSh0LCxVDEObhS9RAPMx1HAQRr4KK077kvYHn21zUYxDWXT7nzzw6PP1Pnxdc62dOBa53Oc9t13/k/eE4n5qXLwV4ToxxqC3TMdDqksPAs7qhpGgGkEaBEdhKJNyU8azA80iuQU4NwHMnG2jtO/AMW5MkOofJwXuO5At9TO89CLgObLYimLZNBfaQjxln494+uX85dwG3T93MPsk7PlMVv/KnZWxyu/Dgtzgwu0f/VftrLv8UAAAgAElEQVSq1j0JSHmDKbgVqcE2c6LJ7Z2zn8TWM8Yze3jlxRE5Gc8AntEbAIznnMDzYlfIbJXJeNlKfl3LaNPKZJfJqMll3CLZiQBOy4/Jng5EXEus+E3tAVi+b+pou/KxPkr3GSwx3luXiTxMeFAalOjtG2PWhklFoxQ8IwMaXpgxnuGJUfeZwDPRYJXjsOvB56hdaYxk+Jg8gzWeIqCQQStyRCmy+WJOBjPeR5Os9XIl69VS1ps1A20yn61XA4LjUanAM6uvWDKswDnAYPx9OploM6N0fts9OKuMTY9sjnhfE2pRW1MuNqwLBG5qq3nEppJh1nzLSQAsdacTEPWn07Xm/iLnUmKiI1s/Vrj5k4zv+Zx0/WeTLLPn7RbQbmiwCtQPdwY3vx/XjmpHAs+q81mB2Yyy67pjIEqOHrWeRzwOvytLypoOeiNCK3pjibCXw3vjsDDPvEzZ52cP/o8NsgaIvLqcd9/P+gCcjY6RX6iUh/Eg6Fyx2SDYfAWaRwN8xovapYncBmMQA1vcoA6sbbr2/JqHkgIvF3hO/YCBP/DKT3yhffWf/cOngFkFENNC6whmn+Mv3DZ2h767B3gnuf1QPWEnvc3rPQfsPguc7wH45ll4hUgnsttVbDb49TffyH/8r/9Fe4r+R//tX/5FPvrgg1glw9AcgG5m+5hVQ6MBIvcutW1I3FHyk1KUYD+rtJezLHEM2M7abPAXefrsqXz00UfUlQaBbDafkTTocijeHLKpaxIKmVRF9TX0uk1eA/8ieXizWpHxrPtnGeQ7AJ43zU6aupL5bCIzVDCVqOCm0LaynbFLGGGNkSyV8PwpWTtY80voqZqfgfsEvlRBwmm5k9XVWjbLVnYrMKvBeJ7JJAPwPJPcgGfVeGbAb5KdXvluPkwyR/r1xrcBz/Gah8BzOpdTHMP3Z3e31H+FhAxeLrcBrexKatlI022kzXbS5TuZzHKZzHOZzkcymqCCXH0jAvXJ3gI/BM9LSXRm660KS8HniA8NgWetyIuMcz8U88qBZxBvdF8H8JzLagvgGY0OtLmgFONXUht/VY3nCLTqEugznlPHw5fICSctbCgGHmIGuuae6QKF7D274hYEnjfPd7J6tpLlk6WM2lIuy4XM8gnk31WvENJCMJrQCKbfrdpR1B2iLpSGamHyW3dp1X12xnMlRQ6QeSN5u5a8XUrWOPAMcE81k8jCssZNXKMBeNYgU78qlu36qOh6DuifkYqCyK97/ImdMcDPh9M+uucDm1wELyQMfWLokg/o224Sh8WGx56lfSowptXYuqli0GN6jB65ukuPq0DJz3q9JvC8qyqZTWZsdkgd5xLt9GwM8I/pDCGYo6SImUOOOUFVAzKS23N7mKT+AssmnZFxGBO2kTFgnPEMxpQCz41si1q2k052MwDP0HZWtnMPeM5blr4TeLYvCHOtx//vA88epJm8ZmDYsY9SK1KCxQbguUODwVbGfDUBfJ6VucxLMJ9bKXMwn7UJJkuPnPncC/T2QcuIh8RSzcPA82BevAoobvFr07rzgS2899jd7ricvij//CHb/LIA7Z6LdJvv/xLeT8Y5GIFjp73Lsf1zxMx+apptHA2DCcCz+WGqMZryRdNNwnVOM5YZdgCes4nsjPWswLPIDRjP0MpPGM+0NVbO59d1vtzGfZ/zLTNrT9s5zjXfI8IeeEAH+pyJ0HfGT4V+h88WPnFoOQb2af95eYVRrAFyvVp/lkYMHp4zUIMteE7eT6HjQ3eRAuzpNfeBd9MSdPeAQVcuOfygRoHnKYBnsJ13hUyXnYyXnZQEnkUmVWaM5wg8k/HMZxMZsz15tWFiIfgc5hOG2W7l1SEa0rtwIIG/H3Bggh/F73EvRVMWLrXhTZvZQodAtOo5a0sdrCWwqPA3V9LV5kQAN7VKK3Kh8Lv2pRAZA3geQ/PwguxlNksG8IxgeLVio2atmNP54QE1WM2s8jIA2xMwYFYTeJ5OKfMBJhhBbwOEMQa8Xuv9ERjB1lDbtVGD5nTaPAvPyUuVXX7DtUWtqs+/x6U20rUXHSr7a3Di0j3egOs0KWTa1BzBtArBGNrus9vTDosw+psReMYxWpmnmq8KOuurskaCAKBxmwpMaEm2l+UiUCVoEIgfWtKsuUUF48mqM/IGvy/cXgyU9be45hWM2rcfWrp9IqZJON+9UewBRxrUq+43CAMGPENmw4BnSqZJE4BnsJ/ZZNDBZ48//M77jJF+wifYICWCpD/7zQWP2dPhPaf/PdAaHVT7uVVIBv4cM//qmL/QCJxmBOtajFM8xqC/C/A8CHn2qgaOPCdeZf/CDx55LvCs9toqeII91vhVq2U7+eGHH+U//+u/5NmzZwSiv/j8cwLC6J+EPYh2LjCekUDFrqk/kOh08wDgGcAxbKjKbOgL+AnlM8pSbm5u5Jdff5Xvvv9Ofvjhe3n06BFB5/c/+EAePoTkRkl2MwBjVkFbEpDVQNQa1UohVK9UkAxhU1+RHSqMeF1aGaiVPCpxpZXLJrExQtNHtgQU9O0CLqDdHTS/r/+mfSXUvsfkgdkway6IELmuWmU8X69le9PKdtlKacDzOFvIqJtL3oHxXIq00HeOwLMOrO3giZM23AeDPVRvaLDzHNhzjs0vd5RsI9f55n4N7ttS9blJbgCAhtxGh1cEnoux4rqjcSYFc7peXe77u1aLs6fYWHEaNiHkfPT5oztr3F8GigZaEqofcbfO9ujAiaPUoAHPXSGrTS07JDsAPBfHgWf3o+8eCfz5DGyopjB/4i8mtRGdDkpL3PP5uZ4fTkD9Xbjgxngmi8EkDzTLJiyD7GqR61+WcvNkJaunK5llE3k0fwgVHpnIiOWlRd1JViEDZnp4gfGcAs/WTJWMX2NCo8EH2M5SSVHsjPW8laJbS0bgGY0GIbWhOtDWVYVqBrrHqOvqQQwB2cHgpPcchi1UszogeWhA9T03mqH68ZBzTDbd4CdapR47ccj+9caAx13rGGjrppreuxo+6BtCcsN3OXYrxaaGIIA60Mpkxu9qxAoC0S06AJv+MjQRVS8dz0KbLPqPllz3c4j9u02u0Yxyj2mWZrCTRjPc6IwRzkZGGRoLQuMZjOZGttNOdvNMtoucrOebuchq1inj2fSd2fxoD3jWLTRC+1FzVJ0p23zsGTnjGc+GwQnLp1sp20bGjTKfIb0x6Qx8JvCcy7SA/rlICQAa2uV0Ekzv2RrRxLLHg1CHbSZ2PeHZnljg9wZP72k0/tQfG8zLO43dKSt7OhD+bYZseD33vYaXdZ7f5i6HZz2KOdCvigGRanBaWR8fu0HPZl/oLvPWDRSBgwX2Rwat0gR4bjK5aTNKbay6TtZZJ1UuUjvT06YUG6wd0WM+HJyle01acn56HO9C9uunMtOE1os8qwgW0XKm1SwHTnvoes8r0+1/T//UPnY6dzUP2md5+7ONSsGJab3l9g+xxg+zvF030+eRevXoeADGc153MmlymTYFQef5NpfpsiXjubxpZLxRUBqMZ1SJOeMZlWIMcAPwnK5RHZdjc21vvSRpX4vLTvdFTU4wJDV40OhAs/I9jWFNeTbITNiaI/BsOugJEGkRlPF5tPGzNndWBjNlMQA+AygGSIwKA1Rr7bay22wptREcXpfPMv8SIDQbXLGplI4ZGNaQ7ZhMpzKdzdj4KR8pE9cDVfwbiybMHth0IrDNplPW7DBpkIUoHXIbwS9ytlqoAlNmmWmmJB6TVdoF4oN6Uw46BN+SE1svhD1B2BAwlTgzFzheQQ/wjLNG7aJXgfC/nCllrG+WWxNoBmvdwGdoOjsQTYkNkyPK0IQIY1gaCw+AtDVYVT22EAD7LTKGsBtLk+zRp4yJo/6OdLfoZq+a7sC2CBag8be9OFBjlQ49SJT1LGgY3dVsmDUqhJrPqvesx0HrmWNo1TX7FUdmv/Yqro43GjwlidGX7xiu8kP7x5FY5k4+z4vsE68++1uOQFplyrV9IEvzsj07/Q4jc9nNDffyITBzagwOAb7nMJQP7XHBjpyzt59R1XXsNHrNBi66cQNzmL2ORvL82XOCz3//8kv5+uuv5e1335V333tPPvv0U3n99UeW+7EUbrAd/m2276fJRG2pGxN7bAKnwDMqmJc3N/Lt99/LN999S0kq7Jmfff45pTMvLi4Y44Nohn0Mn8F1ck+tsZ+JjEplsaKJIKuigQGU0O0vQGKmxBTOizsuISvJRC7aJysATbsZtO5V39lN7iEfpQ88m0/GHCWaC6bA80Y2N43sUuBZhsAzGM/aXDDsOQ50D+3+ScfZqvEPOHlR2uJYvO5fFH1SZxtr1RX00+AHGPMZ4LNspe12UmdbaQWs51rAUsjAVADTLcfYmlSnnQPb6mhUyGI+l+l0wt+5k3iVlu3wCj6rP9rfk+J/Bz44EyA2txjAWMVTNqIPQMZzk0lL4BlNo/cZzwD+nbyQPtvf0vb9I8/9Cnj2qfUCda+p4fdGdspCNpDSTIhr/I7ykbR1J89/vpHlk5XsrndkOj+aviYTGcu4K9lQB8Bzbs3nNMMHqQ3t9o3mdL6ElXniwDMY0ihfA/hZSQngOQf4vJG820jeGPAM1nMKPFPQPgHi7ezu7902POGTAcA/ZGCSRZzaGd98faE7UBha7UXDqnYBDmJy/gFQod/SRxv3/OaeI+tZr4TmQZYRgq9QcEvQWRu9xM7qAJWxqbBxJLrlVigxhDwEVYXsyeu1UIMq3Lde5RAW2HNyhs8kuZH+hhQV9xweptlk0NpKDVWkopVt2chuJrKbC0FngM8AnpfTlo0FcQy0nR14TolumqPeB54jZtLX7PLAHtehwHMnRddJCfAZHYYBPAOEbgE+tzLNRWa5kPU8hexGIVLmyo4BawabNHlVDCS96eCxgMqfadi+T9vZV4HEHfahV8Dz/mC97PDkDo/jHoe+KPBMIaSg8exsZw2mWmM8t9lUtjKSrZRy0+QEntFcEMAzGM8AnvFSxrMyPjGKdwOeI2DlCbdzhuO+wPNp4OKcb06PieDJfYDneKZ0dzs0Dw8lU1KH2n8/AlIfSATsa4QfWBEHmOC3+REhAGdDXpPaAOO5LhR4rnI2FpxcNwSeR8tOJlvIcBQyqtHANpecchuYTCbNxAk1vAkDEa3K67YnF0bLhpIjdSaWl1YJKGzpTFZlODvLVRsPGnM4bdhrkhwqzxF0QzRIRIIYUhxIkkM6w/wv+CKe6KY0BmMrTZTDP2Gnd7v+CHrQS6GfwqaCbCxouz4Cbug+J+BzVhaCV46XNUdWaQ1nYisY7tIabKpkjZ+UeaTXiEbbYKe7/IVfr8Lp0ZtTULuXbe8RBtxXUYw5+nRx/GNDLRJDrNKMpdeWeNGx8HUQ/w2+tvmVAXy2qjU+C0AH1HLutGlgB33nXLoc1R+ltHwpG1obsGr5N+Tc2JQw9PHU8m2/HzwD6olS1zRJDAU/ObEE/kz1UYYf/fOZE/aADbZc5GCZaFUfwWeLP/g71532j+nqHUFoFKIXead6zy65oVCNsv/Y7KkvE9Kzb8FfP+bPpbGF/x6fWnqu/ijEQdL1cMgG+ieST77yF28zmf807/8jPbtzWMTnHHPOw0jv85DHkJ7jNLP79m/DNeve4FUcKOJRQBdJzt0WbN2l/Od//iebDcJGzhcL+dvf/ibvvvOOLGYz7Q9gMj1OI+de41UyXM4qH+HG1C0MZTwt4UqCWdPI48eP5aeff6bm82q9Juj8zjt4vcNqH0pumIVw4BnVzkjO0l7D/ncdzwVAGnuiylVpJRBtOKWHMilLANhFIjNkV4ZkHLEYfRruZ+zhvz3Gs7MGdN/AR53xfHO1lu2ykQoaz8Z4HhF4TqQ22FgQzGdPIqsjHs1hMjOOOs7RbsYmfTYP0ur1vSqSQwiI71aaZA3AM2J+stiAfQF43lHr2V+Q32izipIclOXIGskAPhc4n6kqZ62MRrlcXF7IYo4mhGNK2HLvCbeZ3ku6b/ozUR8E19U4U5pSYlTlDsAzBEOrNpPltpIdtNSc8VyOKTClaVt9EXhO0KK7xCe3r7Y/3hF/eeA5slHOd8r8MR7OKprTEwIEBylVbwgvAs+7Tp7+9FxWzzZsKgjg+bXxQibdSEYEnjspkbixwEiBZwUvATo3YI5YoO5C++q4w+Ez4FkqKcudgs+Q2gDjuVkp47neKDhNLV3rMh4mfn8sWFJwYniSZRrYzPuHJ44h78WMS2+F6THu/CPwdJ1nvnMUdE297PjNrm4Zl3S6APsGr0c4M3aNFnggANOGAmD3eEmqVh6hjKdhCQ6AZ2RCQ7NCKxlCCRCDQL5nmdgQUMWNxa9syI5ifz/uK2bskiyzyqN4lh4ZugiI69zUrB3MNBjPu6KRLVjNkNlYZLJz4HnaynIC4LmRqkBTQQWDwHjWKWGaWMeAZ9+lyFBPdLktctJsrs4htGcoobvZ1FK0jYzAFu8aGYH5LJ1Mu1YWo1wWo0Lmo0LGLMu0LuiY25bBZCYzzJVjkzMFn29xpV4FEnfYnV4Bz/uD9Y8MT+7w6NwXPLYccBtHGM9YxK77zg7hFI2Co6v3Dsfagec2G0mbT2XTlbLpCrlpClk2OWU21iKyyUR2hTKeXdYnqBHfifH8+wHPSShw9wFPPuH7mwZE+nN/4Pm4425n7iNQupscYHGke+j+7fX3/2HDlSOA9YFROuVHeBBK7T1tB2NSG5lMGgOedwCeRcbPaxnftDIBCL3LZFwVMjbWM0Bn7YtrwLM14wlbU3JdoYHvGU80Bd+OAc+HmGvDv4XzhD0a/RH0qRCIpp+n7Feyn50Nzb858GwgtGqwSdXUsq0RdOnfA9iMwJ6AMwLenExoZ/uyfNflG9ImU+bv0P/xxsUI4JF4hw70ZCzjyQQ1zZKNSoLReCE4BzgNWQ4FnzNtYGgvakob8IzkPQLv4DNRKllXGBtoU/rZ/FIkpUz6LGqW63zl8zMAwZ0M98vxHqeBy1N4Azsen+hZ0k+J4MAe8Ow+l4MBtE8WMjr7GIByp0z1Xd3Jtm4JPOOVma4jNJ07VDsa6Eyw2aEHV2YjsgHtUpPaMB8TY+iJBL9frSi4PQHS950VfA8+5ZF5P8zT+Jw99FnXaNa4w/RJTR6tBfAM1jOqMKWRMRpYgvFHyQ2tYtPKBCMU8HP96+N/9YDnU5uXJZmsFuAwkJyQ/feY1G4HD0I9cbRe+YtnWMw/zyGn1sQhz+68aiPbgY+stxcFb0+N7qHr21tXg+tK7zOkd86wFYe+a/i3Q+NLMDYkI0WKERjCWp0D+1xkhXz55ZcEn3/65RfZ7nYEnj/+6CN5+803ZTJBA2sHbBXYpeQGpSwsycgeTQrGqn9hQJ/5XuwfYPH5crWS51dXBLrRbHCxuJS33n5bPv38M3nw4CFZzc5c9j4Hu+2WGtJaVKPXTTKaN8vlXmyJ2cL2qrB3QHc5YyGPAufWeDUBQc8Cnr2iB/sh9g1U3GxrWa92cnO9kR2BZ8hXQuN5LmOZS9nNpAgaz6i4QfNaZXErqur4QezXoJvGMdt7mx96qELlkN/Y902DEkHGVnwReEajQakot9F20HzeSQ3pDdmJ0uwqqbuK7Od8BIgYGuAV/y1Hubz22oVcXMxlvpiqNEsy+ZWAGe8zZT6770T5WZytBQCujTIhm5Vn2hwYUmhIOu8akeW6osZzVs5UC4TseK98cuA5nLkno/LnsaB3u9K/LPDs7sV5cPPwKHqHHjKGEWfmMTBtzTEOhlv7p8D3zdtc6k0jz3+5ku31TnKweLKxLIqpsp27Qso6k7LdB55xVgDP1Hg2NDo43gTijPGcqYxGn/G8lrxZiQB4bjaqA43cC7M2sbSjLzqishhhGXIo7P7tj9FJNTA5KFcYMOrMkkRi4zD7or/1MfTsMX4Tv++Mee5n2zeViWGx+/GyH2f8YDdwh12DL71nZZzogJAZ1KBTfJTR8JJSiFWxY/wOjPOCHeg1jejnivd6yMX120vf25+r/sxsk0jYVFoyrQGtmuhaZTYAPM8zqS4KYzxncjMx4LmopcoVeKbMRkgU+3X3uNRxIwhYhn5Ar9k3MJs7lvVEOAXWc9bUZD6PM1HwGaxxANFNLYsylwu8wK5CgAKtZ4DP6ISOYAUlNwTv1cFIfyITL22klWwi6ar1uWVv+7zXQCc567nUtjPm5D/mkOMr4X7X8yLA8/2+8bxPnbrPc8fgkPt93rf/sY46rf98DuPZ2Wzqi1oZvTGTjwLPTHap1EaTTwg6r9tCrutMbupcViKylkx2RSYVXomWvLURSYl6e0Ma3TNdpKHcjRbncIrxxZ/LodDzPP5g37YPzzN0xu97pad2iUNXEK8jtXl9Xe1Tu1LfQKahQv/5HLqfeF41q8m1hJJ7D9ByKajxDODZpTYUeB49M+B5ncu0ymRSFSa1AcazgXHeu8KlNrSmcmDab79iv4v7WAYlA9gIBQ0IA42dwWyd4r3RoItXKqOmrwetjQqNhYALo95zxtLedbVVKTDqNCMIyjUoTpobK/Bs46OCmiHZT6CXNxm13BkOuymh34MASpnOHSq/ilwKA57Z38LAZwbALD2uWWIMqTEE7c7cxfUBqMaLPh4vRZv2OJFC+WUKPhOkcCk5Zx1Dt9O61Qff24HghLnKO7TA3sEOZ8G5n+TsZ3UnNO3hv6ezWMfO4OIAaIPxxnZQfO1akW2tjOcK5cvFWDqU2AJ4ZjUI+L/GeDJwPAW76c87a9wSByQ+8NLSVdoHnnnre85LkmZKtgS9p8N2ze/3lFVJySimzmpNyk1IhJrPAIPACITkRkVZDdx5mSvwXLKizXWhI/9Le82YRE7YqNxJS0EBvf6+dzcEns0jHdxqcP0cYOmdKIIB8dknVu5PADr3psHec79ln1FWzcGDwl+P9DU4xwPzczsYmc7E/VgtRJsnLzpM/TtsoWdd65G0bfiae/Z3OHmZSaIr3Nc9n8mpPSsFg4fj1//vECBpFOxL0JKS58avvXum7BIqarDudR8DQKuVI9bPqijl6ZOn8vPPP8vfv/5afn38WC4vL+Xtt96STz/+WB4+hN7zJEiMYp9hgg68U+uxxR3Ek6e+J4SEv34Xvhv2Fo0N15uNfPfdd/Ljjz/Lzc1SxtOpfPzpp/LuO+/KG6+/yeuFnKYnyXVPQ3JVRzokfNknEDhNZwnWkYywJ8MHsYqQrm1MkhP+jtkXT8ARUPcYNmXjphbJrt9tF7fngjrZ9a4xjeeNbJa1VKtGSoDOAJ9locBzM5KsHVPjWTqA89Z80cZJd5eU2DHoZdGLi4eYytDXGjT+DdxxvR+dQ+6b6VhGsp37TyqbQTAarGZQ6joAv3gBhK4IOLdkOxvjGdIbJSrXIcuxJVANFvTF5UwWi6ksFjM+F2A09qWGYCSzmpPe9xrDfni1LRP+8Es0EeENgrVJcACeN5VUTS7ZaM4kdGayLO4D+N7f39nT1TKUpj1kJe9g+P4Ah/6lgedD4x8dkv6D7wdINgmDBTZA8kBCiMbd2BTw4JGNAtu5WtVy9fhK6mUtYxnJVMYyy0ZStoWUXS5lk0uJju7OeA4bj+oaMUhwANRKKXXhINCoJcu8ueBOymwrRbaVHCE/gOd2I1ltwDMySdRaU8cvdQLUImho7xV+anD7WlghkLEh85JIZ2QgOHD3t88wP+zcOMBLwXtm344dd58VlDqulmlEpad/hwHK3CEccLGgR6/FG/io7AkzoFWlWVPTf0LAB/YO/r7dbGVUFGz0E4OCxIm9zy2Ez/h5InMmiOIba0wbCzIfSJmN7biVapFLfVnKbpHLBlIb40aW40Y2hepAs1yX4HN8/iGDHYtY+8AzDiVN2tdCHOe0hIXaVaRF1lJKJ5M8V+AZZUj1ToqqkkWeEXy+HI8FDQdHmTYazBo0ymzIlEHmEsBzT3LFgpVoyDXo8EfbJ9dHtpRveT0nbe8/XuYcfKGHfscPnw4u73gyO/yPCDyfcrHvMgZ3OfZ+o/e7fGrI5HIBf/Py0rvsBWD01NWxcYBF/8PK+l0Sg0BIn/GszEJ8HCXlI2myCUHndZvLVZXJdS2yznLZZLnsykzqHC+htI+yO62vwIkBSlNbEXaOTqHuNb/9zzkWfLDTDJjG++/+1lc9vOYUgtWrSV3f4fUdv2NnqtvUGpxneFd94KgvmWWZeQP+2JAuAZ5nbS4z6DuvMxk9q2R808lknckULOhGgWf4TSjbZ1UmG/9o4zOrrDWud5z9d2E83+f50AdycNfihRDwW5Dt6WNdsgrYMmmMHa6xyja6Hqb7GyBDAyiLnGzn9W4rOYIogLqjMYMhAM88B6UaMi1l9tYMzjS1kM8rFsJMMPY0tai92TIAU1Y+wB7oi6xnAskTsqEBPhOIpQZmzYqwqt4RhMZ4FEUpk+mEWtHaKEr3YkLsCfAck0paScFQj9JnCECVXZZnxuC20leF6f3HElGGwinojGrBWEfsALS60OorON/egeeUvadSEroW8Fx1zKzUGmXOWcny2m3TyQ7AcwuAPgGeg9yGA8+O9UcGdiSSOGCu9+P9RII/5fIWNp0VeD7sp/jq7Scc0zV9N3vUj5No9Q14Vq1SNBpEXoJaz5DcMPCZfl/WWbPBXMYlnn0qteGqOA4gO9gRwa/eOnRAwOZHYMVZ0mIYm/hnU+CZaYQezmDWsLeHhhG8nWJ+H0Pxkj+TMtZ55XfBKpIGksdAxQAcJNd9ynPy9zwm9I9pwqj/c+w7T90Cp/7gPMGvOQDannOt4RqPnFcXZZTv0f+8X5zQu9Z0TL3K4sAz8bHz77ztmQzHZ/j59P3+XUTtcwcDgd3GmFAveHg+9wfS4Uvv0xnK1Lm3ChmGhpSkQJXwSOqqprbyf/zv/y3ffPstf7+8uJC/ffGFvPv22/Lo0QPua1j3AISbGmS7XNBbCXsdmMcAB/XHZDewxxpL2L8X+y6kNLBfPX78RH7++Vf56utvZPD/ki8AACAASURBVFtV8t77H8iHH34kH3/0Mfdl7Gf4HhzvVbfYY/V+sSdrxRGOASiNqh6Am+PJmDYReItW/4D4Z/Bybl5A6BngwDPId75fpSOpNipYcFvwh4Dn7aqW7aqRMaU25jIyxnNuwHPWjgx41sa4roVtu07ypQMN/F4CLmHsJpNnn/m+X28XCAi+T9s36jPSk7l8R2bOC0Hn0BlDwefGQOiOTQhbwb/Uei5rqbu11O1aKpAu80pm85ECzxczkgLRHNJJAkOfUO/BgfMIoCvwjOsw4Jn7P0g3moCuWmU8r7e11C2qw2aSl2OCzwo6R6m1Icu6t2aG43wnY/6SN5aXdLpXwHNq5BPLOywtPc5vMifFmc1J3iaGcQrUoOkN/t2tKlnfbOXm8VK6TSuLciaTbCwTMJ1b1TXUf3OBPE1qYkIWSDUW1NhZtoYL0YBnNBdkg8EcYN2OoLNKbaxFWvzrjGeV2gjAs2100edy5sFw+/DB0ruMznDCQyM44QCfmTHX6dsr97X3CVw6b/b8ZlHnr4e+g+3SGGmDHN8wtazVAwO9XwwPNxkLkJTMbYapb6IJPmODQekoM2qB+XQObHHOHel51LH0WaINaeypENRpska2mQLPu1En1UUu1WWprOdFJtejRpYApSG14cCzgc/eqCVwvq2pmG9KaaCnBttZh322uh6vTBYFnqHZ3Mkoy2QkYD23BJ2LupKZdDLPMjKeAUBD+7kE+NzWUmBeG+hM4Lk3j9IS8JTxHOdecE9xrSmbfuCV9ZO5L+t5nfNMX/Yxt7n19/m+f2bgmau8t5LvM0L/8M/cAjwTSHZbbxdrft8B4Fn3GiYNqcfsCTtlHPqPAs/KeG7AeM7GsmkLWbWFXFUdwed1lskmz6Uqc6kIPKu2s76iGuux8fO9xhmOfcZzf02njKqX+TzOtQb7UM79gZ6Xcf3D6/4jAc/q9Gu5vervahd6AM+IH6ZNLrO2kCn0nFci5dNKxtedTLe5zFAxlgDPOTQXtdseHROCiorZ/kOBZ9sCnVScBI7eHl2BZ2d9Ec4DK8zrrRicQ9JBS5SVGgbGM3bEVqq2oaQXgGcE7Qx+oUtpEl+YjwzS2SLB9JaNccZ1ZFI5JEo4zmca0rgGsK8px0w7kEnDNasIIxjO/F7odIINbc12EPhD87JuKmlAiJCMTQpnFwuZz+d88eEwoa8AM6/RpMz6TYQVeFZcXpsVEjh2WbNW2We03kw4KINL2UjqpHI8g8SIngd2wsclPpz91Yv3kvZU9D10fDuWiAvZzKVUXSabWoFnlNhG4HmsSblE39FF7rRSziepXScZgZDYUBDFfZIQzLvURrJf7cN47qnZ3O/5Ofe3R2nsq4kV0+N2NrjpPufQ2QRIgKQDXvWOPTsAwAB0HpcUa7JxVQDJgYg0KRXZf+bxhs3K4BeTP7HJbXu4sin3Yjmf23zPSBtJ/BaIC2EPTccpgiEvwyb/Vud4EeD5lPfzIoBt6nMENogz+M8Auz0uS8fsXHD5GCjt5zoOuh4HtNPPniNfc+pZD4HnUwD2qXs5+710vI+xqZNjgq6nP4RkUXGNHfAnDz0vxyycMYw9h7aNm7RqJFOmgi6nA9Ii333/g3z//fd8AdAF6/n9996VDz/4QBvojgoFniHhiASrEcFg7wEm656BKwWrWrWhWT1iCVISAtmvqZXVaiPPrq7lq6++5r+oynnzrbflo48+ZlPdEQBxgMrok2BOhScFcc9M8AJ8TtsxMOmrf9PtTQmElLpCopzXo+9RPsQ3sSSi7s+JFBUyI2f7ojOe1+udQON5t26kWjcEnBV4nknZTcl2xit34Jkaz0O5zKE10BieP1bxE/3s4ezzUKr/d0ctkgKwuDTcNvPcOg/0WSn5MWTNgycHIqSyn1sAzyBSAjQj8NxKV9TSFZVU3UqqdiV1txHJKpnMcpnNJ5TbgM4zmj0qPGNV+kn8FNamO3Cc2Oo9Y67SDUOTZTRlZmNo9HkQJqDRVHBXgXFdSj6eSVYAeNbmgt6zg+jRMF5LjEVfM/u3wMR+q13o+HlfAc+9B5zM/94OeyrUVAOgJXsOuqbYhU0UdGnPCja+WV6tZfl8Latna8psXE4WMs3GMmoLJmgC8GxahZrx8mtwJNoXsxlPtQQqtcFmbJAlMOA520lmwLNA4xnAcwsGtMpxuLaQa/Hq+nJ6/xB4PmSItDt8DKwMQHBA1rzUABaEDM7AjbGyQ9cZUufpgDF7oXXSDyhc41DLG5MA0Nh7LCk0eQ1lz0LXx7UHLbvppTvOgMFGws7pCGpi2W9kbmvw9OI/ZsI579SB5pbGqagbeZO3BJMBPFNqYwzguZDqNQDPuWznudyUtSwLANOtVAUkXFTGhQbPM4622fQNpG2etgmpJrfeN5/cnjHVm+ami6w2wOYsI/N5BAkOZKvrSiZtK9NOKLexKAtqPk+yTko2GMScrZTtTPVLbxdhc25Q/nMYXFbg9BXwfN8Z+GcGns9deH13474j9Y/7XPKMhqXBGimcBTyH9ZUAz+446hpS4FkDD02AtSiohsazMZ6XYDzvOrkyxvMWwHOBlwLPCmCpvekLIeyPXgAS6IUOpTb+yMCzz6d0Xh2fi7/F7BtegUUPYZBhvfsRwDAcH8IO8Qzpc+ufZ/gMNWwJ3osnPwx4xiQi4GzsJGU8C6U2AC478FwQeG7JgJ7VxQB4RtyhAR3nr/fMIUYZr1TnUt8feLnr1arDFBmNOc/U5+R+bV6OV9AFJrRpMJs76Y37EOxoYyZdx4hWwUDGGmJDI2tqFNZ48B/tEgJOqI2Y1HW0tcQh83SuMsXxQ8kuAs8xUdSwAbOyKcl8tpJlD+YBSrtONAABNHFCUD6eTGXx2gWbRS0WC/UIkNBnQ0NLPARgMZVOiGmmHuhsILrKeQCC15/SmlUBjKd8B5Jm5qN5o+8UeIaZdHZT30Ezv8WZzi5LB7tVK+M5z0cmpVEw2Fw3LUHnHUqYi4nKbeQAnk1mIzSVVL/NGwcC/ACoAVYdwQ3Ij5WFjMCas/vx6kONvaPn56vxkFUJ0UPvzTSuifHEOWtgH3jGc7P+LDbfuBPk0BZXogFYz21les9o8gStZ+h8Q7HFyCYe6+jjj/J/AXiOVAvz/XhgqCoIsh/WfNq94oDND/dCznXTTg9hm9sE30/ScfoTAs93lNoYWnmfGYes/6n31Ne3H0eZnBXszGAnTx0Bnk99pz55/VEAcP/oYbTql3Ps737OfpVDXBHHxiZl+57rYabrrHdedW3i4A2+dLgrp+c5+3mYBIWP3d41eyLGx9T2BR3sfhMOdSf3/cnw6HsX6BWo0VY48Ew+kgHPamoz9g6A/X7+/Ep++eUX6j0/e/qU9hBNBr/4/HN58OA1WSzmlHNqjd2M64FNwXPEvuL3yaohprmAa2ji0quE+d2NvlabHcFuyHtc39zIfL5go8FHj16XBw8eSIuEY2NJULPD/BJW9GSUE9KEIS7C5KLIjIUEkRWrY0/leeIeh/3RXFubAE4hG85vi/UDtqvPhPcD0LNqZEPgeaXA86aVEsCzzNhYsOimkncTAds5As9lD3hWT+lQFZzH3P2dwj2rPmZjtpRzWCdytKa6Zyh21p+BoarfgGft+wBcZd/+AvNCJRPBZ/QMKDrp8CLzuZKWwPNSdu1SGgDPeSXjKYDnkVxczqkVXo6MGEifMZLnwh325Fr00dCNol+HngyIebTHQ92INhdmo2HIjcF/Qu+LKf0AJKjVN9J75jw8yWIeEOpeMZ7jxPut2EX9qf3H+y91kCIzNrjGXGMGPjJAB2sTZY6ZPPv1Wm6eLmV3U0vZlvLa9EKmuQLPAKYdfAYATTDYG794sxVz8mMGTAHOyKgFc0gBOjCe80wZz1m3EqmXkncAnXc8Bi9hZ2kAeVZebdG9zm/nZNjY2yao76lRscP3dsqwX/a81MT0DDZULECaITv3YH97SQ8/CTTpdFpnbvfmkw0XmoPk8HnH0h4rwprfmIPgpopNHwE8WzaVBtMYNtG2po7s+be1v8b0PAz8AvDs01HZMwB2ADxvsorA8m4qbCpIxvMiJ+P5pqhlBeC5aKUm8KybWASekwfVywTiuy07bUE8Dag1+1HtRg0Z9AzRLSILywIGNBwE6xnNBsumlnHdyKRpZJ5nclEW8tq4lFmRySSngqJk3Y5zNgObJiRkjHFzpNQ0sVRh3prVT/47Xl+vBHwYrJz/yP5Jj/wjAs/3HWrzIA7Om2Nhxn2/6+V+Lr3kQ75I+Fs/TghOk19NCN7cNKfNBU1myeOOYBt838MeFagLGsQ78KxSG7ksm0yeV0KpDchsEHhOGM/7wHNqHxN7nQzfyWA45Gb1qMAUHERXt43fiz+t4X2kNnD/7Gon9Wkoj8JivMQpJzi2FyWeGq90/Pr7zqng2/f2eJXH7sX2IDvwtqDbQcHQgtb9iUPAM+BnJOJN43nW5DIxxnPxRIHnOYHnkmxol9qA/wTWM5PK3L/x2ott4hUfc+Rvu5mjE8RHVoNrJyUMD08ZTN400PdJxx4Inmtkz8o2rLXIeLYKA6NRkWVMyRrzyngyl6nwJ6oTSKuTNApMZ51GhQnj2au+zEx6o0MA3fhdaQsKRlvkqxIclOYxGBDXROY24tqcMhuL1y4JPM8Xc7qtZGmRreyNetyuKMtZT+8lx/ovWXNkqTWmI6160i6bRrAWOtKTCcudvWEfzhckMsxXIduYfjb8Ga8Ys4BPHSz7/sEa4oRG4DliN3sojEJmY1UZ8Cyl6TpOpUNT8QzpcwSiylR3WRUMM8DwzXojq/Va1qsVmX24Z7D3ADpfAKifz9ggEn4l7n3IcA7kkQNGz214sPu9+R2Zxvr+Ybt7eMobgGB2ig0kyZ5vpESPDtNxBuO5qbYiDZjv+t6oRFk8eYgh3PeqOPrQRugJcZYncTTsD8SDUEnHEbUeIAQ1PHdiQNfAl1O/2ST9EuA5ggFhJQYm9iE5k36skqz/QEi6tzF58W3owBmGnk16SAoipszk9JghI1fXp95jeI8SNFpR4D6CNhdNdhXXSDbNXyw0rMXeNdjhzpLTr7KG5wnYzORNAkbbxRxOsPeSfeELLJfjDe51FZDNmADmKVsvBcycxcuVAwZv0rBVl9T+HNA5bmBcCpyb3XWyk2b1DQocnsfAr/TehxIHYc0n3zEcTwfvaerS7/AkZ3oLHtce0Lg+NbdSu+LpTZ8fDjyr/cacKbRnASWjarm5uZEv//6lfP/9D/L0yRN5/dEj+dvnX8g777wlb7zxuo6iJe68ia1Xs4T5R9lT3fG0Os/6FvhexVNAIqqRq+sbAs/ffPudVFUt0+lM3n33ffnggw+V0QwrxsaCaBUHNrMxralfr3aPMl8h8ZzYK/u754Sd8RzG3cbAY+b+zLH/SprnejKAOtnorQDgebWV5fWaMhvVBr2VJgScg9QGgOduJJDcgMazWmGrP/HqJ9PK9h0hZHoCLqLrnRJYNhe4l1qC0CugdT5asjxNHgZprZiQwGe5R9s58d/YuzXZHCtrokejew16WXGFlACdgWM0ZDt3+U623Y1s26W0spGsqGU6L2U+H7G54GiMKi3sxTgPyHDaJNABdF3XobDdSDshxcnEv0ucVG0nVd3Kroa/gyQzKtRy7v05EtDo80A5jlil3k9y/ybm/g930leM5xd8JNxkzFH3EEzBTM/Rq+QAAGWCk63Ik5+eyfWTpcguk0k2IeN5DH3nxgItajuzWkDtyR7jWZm2YQ9h0iUsEy7ODMAcWc8AnbeSQWajW1HjOeug+RyBZ5QqgEHKZJIbysB2VVarByphU3F2joGJfa1dd13dEYlmU89vZmmwQynwHDe93w149iCfm1B0ngg8u8g/jak5416ym7CFfPyViWTcY3e4/G9hM+8HL+dOwbsAz1oykxFIVuC5Jtt5OxUynXeXpWznmWxnIquylnVRyw7AMw22ZfSSORCu0XW3uXkYSO1MIIBQdBjsFVjFkY3tG5IacwR5Hbc7gs9dK2XbyqgC+FzLTIRSGw9McmOGalY0BxDMaQ1eIBGjPDaUPcW5dXxM04DKAVT/W3TdXgHPp2ZlCjw7qnna3Tx3jv/ux6XltHvg8/Ce/ljB4/ByU/xsiKWdPNYG3YEoL6skk8+Cd8dehsCzM565rhkMAnjOlfGcT2XVAHgWuapErppMtlkhW7CdczQXFNV4dpkNqxhKORF3A0Bs3wnyVNYIxMHN5PGdGo+XNweHdv40mOPAcwrl6h54/D76Y+XhQTpP0++8y74zvNYh8Jx+x/nnDYB6L2GtwUsEj2wf6eAPaXNBSG3gNdmITFadjJ411HiebYzxvAc8mybubcDzKcbzvZd7+gQtiLZHQxg6ZXn7ZHOAN636MrZPAHVchiMBNII+rTUZpPKhPQ6G1/ZdzqLSNR7rktK5jv2Yc82IFL6m/U8OXPI72LRY647S5oNaPqqQIOVzcIwxzwjm5YWMoe+8mMtkNuXLgWeGjaZDDbkOAKwMQgGwunHiRYCVpr018EIpNf4FCMBmT0TTwaYtBQ0PoSWtTQ8hc2FBLRsuRn1WEgQ4XuqT0K0wI+GMLFbEJT80KzZ/0NGeDYXanDIb6wrtjgqpspHko6nqOuYjAtN94FlJAwCZwXIGu251s5TVaqWl3HnGHiEA0V9/+FAevHbJ3wFGozlVygrWKWbgfAA8Es37AfO1v0c4azhMyIQocJtFtB4w9DktSEcSAUG89r5UMBh/qyv290BDc0xZvm+62cyfBNttMQ3YZElqJDCYnWrBsnQFmvU9f2nwRODQEhbavHKQOEgqBW30gmxdrIbQz3Ddhk2yPyb7wHP0HZxQc9so/p7vnw08c47reuL8MoA4BS397x6fpKB0CjoToLKYKf27xwQusUAGrA2Gg7np2KRxUAB7PYGEdRHQPCP9uL11P8di5V48lQDZfp1+jbget0Me24V7TvorebM8AOD4DBJDe0B7ciMhTkrG1AbZqmx9EJxUpv89BJWZhLI9IY2AfAzT55I+t/Q8EfzVPYPSPzaWPLdr2SfjPLw3v7Xjc6vvi/C/EpNqpt30l1WP2ROyuL5dtZMff/xRvvv+e/n2629oB9968y358EOAwe/LBOzovJBqt1U5TJO9KNHF1MathaQGDZ8Bz5hpBFf1u3ANAAoxTaHv/OTpM/n737+Sp8+eyXq9lffee18++fgTmaM/wWSirGfErxwvZVmHfyHzZTr83sFE7YgzsCMQqy6erjOdrvi/mBDr2QaC/r736DsqQYXnpoBpC8btppL1akvgGa+uLkXqsYyh8SwzKQSsZ8htlNJBZqPDmCvrGUxsNhCnDIpKhHAeIKFvcw0sYe1zpfMcL7C8keT1iiKFViKL28kAPIdmvTUpnMw1vx+ymG0yqRSV72/qRZLWCRDXQWpIacE3AdMZQFsBxjOkNnay65aybW8IPAuA51kpM4DPi7HkpSba9ftaGZcTKYuxSsDY89BKKQyNJip8r2CVlqVAMRVq9PZqlPUsSAKY/BYaD0o+ZnIa8ZFy8sIK/T1N/x/iu14Bzy/4GGg8U+A5yUrSZTJtZzCd4YG3VSu//vhYlk+XMpGpzIqpLMZzGXUFKgAINsP5AttZnTADMYMxUoPp9Rj0CRx41viUwDO11bKajQQF5QXtihrPfIE1CvAOIB5BZ2M828JWAI/deUIjQ4YqxmblkrcNNxhJ3zV0Rw5caJr4xMON4OD+wA9s6bCi5/ST8kWcZo0PfqIfUKdOkjsTcQPtlzikVDM1fPqzF6KfuAZ1As4P1E/ftAW4BxjP3qSosoaBZDsDeAbYvMhkd1HIZiqymXWyKWttLAjg2SVWDjKeWVMb7ly3DmsJhqwv5rp1mWeSxTadZBYHqTAF6BGMKN8EGzaaDE4ARFc1wedJ18giz+XBZCQXo0IWZYZQTpn8nWk9W9Bhop6pp3Zk6NKndQx4HnQRfsV4Hoylj9ufo+z05BrqAU/D+xm60PdGol5wlzn88ZcNPLs1o50HW/QA8OzGTn33KLWhziJeqnHWZmNpi6kynmsFnW+aTDYAnsF4BvCci9QFtkUAWV654U63j/1psPbQyDgI4LzFYM+Tx/dHBJ7jvqNhkbnsSUWRHjEEjGLB8aHd6M8BPOuVe4Md61VmfhAS8pNWgefxupPxspPptch0KTLbZDKt8N6Q8fzHAJ7pMhle5c9tL7+VTOIhSJUCWiH541iQM5PJMLZGNY47hslk68h8Q431dG8ezgzT7gj+LI9IY1zzCVjUSskNZzar9jSO1SCsk9pkOequ5e9qZjPJqUE9lmI6Vk1oaCsqrEcUEs0RoanpL8bYAaxSI4My5+1uy8bNm/Wa2p4AbXkc3jd5tMloLNPpRGaLBVnPaCCkWtXGeA6VaabHqatLGz/VteLv1H/OqeHsTbAIvgUsSJPsAJ0bNBNshMAzXjWTbxPJx+hkP5E6K9jpXu0jdVFCaTmaZq2WS7m+vpblciXbzVqT8nku49GI5cBvvfGGPHr4gBqjYNypTErfV4kMaPcxjzdbfVnAs7re0bgaGdJAcQeFrfkgddxBGIgNzVkeD21Wgswew+i4OpNQ8XQDla1xoeulMkuA8yHuIWPem6G7dmpMamlPkgQUTioF3QJ5v5Q+8LzPLk/3nj8b8Oy77F0cEwcnAerh5fIw/ndqqYdEUQSq+V1B4kYbgzqwqdehur4OFoLdHxiqB8DbIZjt5/frceB5CIQzZnNSzJDVa+CtV0I4MBJAZEgsogKBiYw412kTks/iHgBYwdYwCYbmY54oTABiHwO/HgfuUjB6CKr7s0qrNXh91PLXZ6JOQ3/s9U8RnPaxDw3xkvvxc+P6CZ7bc0NiLACOsOH2Xho/+++3A8/B4h+efkFqKqaR8H24tuVqJb/88rN8+V9fyvXVFfsHfPrxx/LFF5/J5eWlzKZTqXY7Sm7oGGtDXcSavDdYiFDRY4xntwFmx5kKo2xCJ8+vbuSbb76V7777QX744UcC3R9//LG88frr8vDBA9phJEhhk5l2o8wpyFSKoURBBcVTvI+Fba3x/k1mrj92qd7y0MvTanr/YaU1m+6iGkalyoA17bZgPteyWdayW3VSb3MZZwvVec5mBjyPpG1z5AWlKNAbomQyFzG69m1AIgUmupW68mqhViYTyKAoG51zvW0JImPvBhjt/Q9wjaX1IVOQWpsds0oqEzZCRqLZ17EnOhx4BpwSJEjYGFiRB0jXItFA24F9hX4QpFAraj1nYD6XAJ7rRGpjTQb0ZFbwNZuhCgl9KNCDQiuuZhPIb4AJPdZqByYrVFZD5cRUuw3Xib4aGKsd+1hA8xnPCU0GMWZgOY9UXiPTxDTZz54e/WOFk3fZCl742FfA8wsPoekEuoNu56N2nFE/AMihhUaz66TeNPL0pyeyer6WaT6VuQHPZVdIVqEcQhtx4jPIsNMR61kjhTwtaReu3oOIADzTCGGjBNt5S+AZrOe820gGILrD3yvJKbWhernusKnAvQGKVn5g4YrtazjAXUTL2gXJA78kN4sOtCY21hdcjIn6AY6P4QDA7a/TFEXQD+jpBqDhwefbP1P4moEDrS5R1Jlz53qYce6dLXlWR2ErfuD49py+M7RNKeAd79jBCCtesmwaXGwwnsFk3pXKdgbDebvIZQOZDYDOE5HtCDIb2lgQzQh5dXcBnq0kRrdJ7zbv81ZnJo2tJS48OOU4GvCMz47JelbguaxrmbQNmwy+NirlclTIxQh60DVfAKCRNNGN3XOOQ7mNQ2N8CHima2YvA3zCR/8JwNXeGkhn1PE5eLtZHCzi2z/wOx9x7n0mNLCD6zIFQH/nW7jl635T4NnlgVxqw4fTfN2DwDNxoUzqBHjeGOP5usnlGmxASG1kuexyIfDcsFmhAc89UPWccT/kuaWJ2r7a3DEW+PDvtz/l2yz0sTOktue8PcDvMH3W+9d7KkFyaAe5/Q5TICndXZNdPDnJ+XbEeC7cJ2h1EzurjGdjdCmSKgV0HtFUMAGeJ0uRCRoLLkWmAJ53CkoHqQ30/tVIQfdZ7Gk9qY0EJHNk9dCQvEBgwPsMn9c5GWf0gHqajmQqq+Jwnn3QPx9lWBTsJVjtOuk6qkbM7D+XOJeizEb86igLEmvn9AKU6OC/K7DsrGeCdBaIIRhTr1H1oAE494FnpbhmCDLxMjqsXn8m+WjExoOT6ZQNo/AvwSwvMwcIUivTmaDzZk1pCgANDgpx/hhgDI3nsZ0PQSS0Qnl9CFRdEo1sLq0gJCkC3wEQxxtS5bmUo5GUYEyPJ9q8ESAIg1HVCVVxB20otKtFGwq1mbTQdUYzoZFqPDcIklGrxeZD2itkt6tku6tkvV7JZrNRAKkC+xngicq2XS7m8tprl/Lg8kIW87kBsu7rpvbO/pZ4w/vruD/R+8mQc+3aYGEM/Oae1SUxwJnZKD7GmlegWAFjaJzW0rV1YDsHycCoMmNcDW1ACrAHzcRYzk4AAOCeAj45wGdIspHI6L67A/TuJ54GnvcpJQZg7/nsiR3ZI5sk33FAYuEcC/wix5xr9c+33JaEASBnILEDmPr4o8av/qclZAx0TQFdfI7VDPYZgEYpEKHDHKs1fNj9GAdAU1DYz59KgxB4NMlDXRKezo0VwiGWQ2Ow5L5ScDtl9jpgzOSUMYMd1DXTq+sTIBOrKqK0iDc2VWaoVnS45jytLKQaArs6NhjF35x9ie9w24Xfh8Czx4cOiId7duC/6wiKe5IgMKWdMW3z2I/xeyAAbcxngG8+rmFfGzCuj2+nOjNDXM0L3vdfPPnj6R42kTVm+NXVlXz33bfyww8/yI8//iTvvv2WfPzRh/Luu+/K66+/rvu+VcI6ySuA4gH482KV2HnY7TjDUotZl+uN/PLrr/LjDz/JD9//SGAVDQY//OB9akxfXizIfKY/Y81gWfNH22NAM7dOT3j5HSX3fOuTiwAAIABJREFUnMQdfSEabbIcj4xpRaf2+TijcS8lP3IAz0Cbcmkqkd1WQWcCz2uRGlJlAJ6zOaU3MjKeATyDJQ3gGUzf0prmgfFMnSQlIIKMQsaz+gJlCZa3J5XMf7CkEsfQei9gXo/LEfMhNSQoWA2Dah6VUfEfnYvmavBxR3/Z56H+xZKSbDCcM/mANaGyLCI1mg2i6p+SG7W0+U4a2Uoja9m1K/5ejjopJ2h0jKfVSIX+A/a8yhLVUWMCz6PxRMa27+domox937SdYbfYPBkNLAG0856RtEAyCmvWgOccQLRKmPDp00E5hQC9iOX/c3z2FfD8kp6TLxIaOG66yJQIs04oHBrlpexWjexuKrl6fCWbq41Ms4nMy6ksJgspUeZQd0Hf2bXavPRseJlDOJQL0iUP3BXG4su2kkFWgw0FIbexlg6vBgA0gGeAdya1wVIN6/BN4FkzQKEE0xa8XkvCpDCQIjUgvB5qblnwd2SciXMagXvvyIRpqveXhElB+sL+Ru0fL9k9sJed+ZzBmUi+hU6yZ87T+3PnynbR5CN+kceZJqeo3M5q8hP2GE8GzPTZFXokxy5hJ3mZK1jMu6KT3VgIPO9mIpt5Jms0Fpx2sgXwXGrjQQDPAIHoEDJwdtA1AYGM8awbuR7jTl9Jhys6dYHxjDImMlY0wNTOr7ZRWXIFMwU6zyNstVUlZVVR53mWZXJZlmw0eMEmg7WMMwQpCjznWuxrZZC4Hs36h9Lcg8GCgx7RPbfwLTxHvfZ/QtA5Ra1eOpP7HLDwzIX4Iof1WMxuOO4SYr3Il/9+n/3dgGeucwOfTgDPLBnHbmLAc5NPZdNmsmoygs43LToNAHiG5IbJbBB4jo0FuR3cKVDv2+vUnfttWM3DXeoQmJyugxQCSI89vS8OZ9Fp4Pn3m3Mv+k17SVsHVdnLItHvMzZ90RWsBnPgebKG1IbI+KqVCZjPm1ymu0ymdQSeoe+MyrEIQiCT7y5L/3kd2ktf+B6TBIq6N75X6plTeZpT3+VBljk24VBTMpTcGns68JwyooezsudP2B6QPgsN+lRqg16bl6fbug/swYTV7BIbgQFk/ofLcCjrGQEZ7EfOBojc/7HmkXQK+tDQg85VjxkM5flcZvMZJTIQBON6wHIG2AOQuSLovOFru9lIXSnjihqbLJnWu+V/A+AB0GIaz84sZINGSHiYv6uMKh0DAs9gDxpoNZ7NZDydyXQ+ZyCK87kPQwAaCf4OXewBPANQLpgal3LMF8DnjswnsKsAPItsqlpW262slmsynMF4BtgNYBmgD4B0yojstvLG64/k3bfeItgKdmMMwq1VVg/DOLzPnWLZnzffU0ikP7uCSxH23VjxqGkI+GcKuLCxFuMFffoEnpkEaJgswotMt8B0NXFNY7oReC4ymU3GMrbxAIjdAri20nY0M4xNvByEMla08c2CL3+A8RzXysBe7xnhxLa/dF/qvKdy7KhDccOLnTGy/51dmwKimJOYs5h9zjzGvw7mpixdAK4A8GBjCGKTaSiUxcFnUMGA78D7mO9gNabsX34XmMV5zgSVfwfWDz5H0NjAUSSK8F0ESAesa3r4ZudwL1xzda2yPCXE/9D8rZHtdsvfweTEcbhGVFjg5fdKe0NbA5mBlskjnx3ODgYz0u+LzNDRSM9TV8oqLQt+B5JNSEZBOgjngj3AC8Aafgh6m7yBg+/OOCWggzgKxydMbE22KcDv53N5A3+etIeWMHCgO0pWxGfpYxbAaXtWHM9kTHmuwaTrsdBNRtTl22x3jBXdsOWhCaI+U3zndreTJ0+esNHgv/+P/0cuFnN5+6035W9/+5t8+OGHBDlVfkS1/xsgsDYvIQWnaSSDvgF8UlMcbFSV4agBImKs8JzrRm6WK3ny+In88vMv8vTpM3n+/Ll88fln8tknH8u7774jl4sFnzeqZHQfsoaqVo2bm4xYqknvsfNwTfatLMiLJstAx8EkHoJ8loH4lJ5y4BkyTACeC2mqTrbrWtYEnqHzLNIgSV9ckPGct2ORVqU2FHhGY0Qw3UcmKYECZz33rrIxTKoV6C94vG/zBvePxoa+Lnxf5tpGzykD5wE+Yw1gnm23upY8wcPEFNcC5rDeM9Yg1oPv6SrHo85I1dRqDwCEF/Zs0dejAKGlkhokS2o9V7Kp0GRwTbmNrGgkLwA7N1K1wMDUTyNfIUPCecw9//LBA/okkAUDYxtzgt9pTZ412Q4/QBnNkNMg85zscWU/B6a9k0bvYIxTrI/T4ARp8Q6n/Yce+gp4fmnDb06KMUTIeLbEPtjLcJ/XV1tZPdsQdG7WtczyiczKqcxGMwLPHjCB8ezAcz8wSoEyu/Ak0w4Dx4lJjACOMxZqRVmNzJjPkNro2o10DUBoZ40q41lBQ6w5BdwC8BwUdSwUIjDgAb8yi7gZJaxnHunlnQF8Tp3iyEx2Yf10l9LcdAzO+4UlACoG+kcvCDz7laUApBf6xCkycOrd4z4orXEEeHbndbgj++McZMJeFHjeFQ0Zz9tJpo0FF5msyXjOZDNRxvMO+s5lIzWSDSnw7MCrXbPeJlKcxmZwqQ0Dkb300UvcA/CsszKAzgpQWdMjktGUHQ/3EO6eM57HTfP/s/dmT3Jcx/VwdlXvPftg30GK+6KwJcv2gx8c4b/ZL7YjPtvh7bNkiRLFFcQOEssMMFvv1dW/OCczb92q6RkMQFAiJQ6jOZju6qpbt+6SefLkSWnP57KcpgY8p9JOZtLGuAbobHIb7tRgvHLSBanu8hgqnqONY96PR+ArgMQrk0N5ZQvMKzhRrM38qgHZeG4cMbhfwR2c6BTBAf6B608/52a/S+A5OHruqDsYXAGegRoHZ8KZf9R4bgqKCw7yGqU2ADr35ylK3BJ4niQofFqTLOg7GxvphYdO9QvFOPwReD7RbPmjHuTPSB1mYxbaugynK80TqYPtnCfSQpHBYa0Ang/m0hrVpDOtSScrpDZgR2kNGhsLLJZhfltJYKKQwXiVncBdx4ZlMRoXr4/HDfewI1XNDm+sA8h+vdLy7lJX5TsL5ofX6QsfewTAMvgie6Rkl0WZfZoVFdXFiALfqv9cgMtgRcORZ+V36kPnApgKjGgtRJhKvQnGM5y9DgElgNBwotEP1G9GSutoIpPxWCbjkUzGE8kmU4IwcP0AOrOwEZ3gghnlBc4IejPlGoCOaVXauNAsPyNBeJ/g2mAbQju00ZQELzC3wFymGpFKZtCxZGFH6DeiYn2dxYTIdK63ZQ4GWZIyFXcCmZBsJoPRWAYAzscqE+IF1UJBsvmcwFS30yawstztKovXGGau7cx4Sml8ROtfZVB/O/D5GODZ7Du9XOEbBNKJ6QHib5cP1CCHZauZ70DijLEVXVPWfQCXbkNwAP3QYPEuU8VHYanZVFL7DMBzmirIrfrOzrC2rM7ItisTDgoFad5JKYBdISF8z4PbxwHPXHN8mLwA8y4GDR04cOYsgDoEggDKbW9vK2icpnL27FlloUYsaICBCBhtbW3J48ePWWR0aXlZTp8+zWKjDoTiNyQMMA9YNDQHo1MLD8YsZD+3r/e0XaoAqLOfzY5x+4ZdEQF5gels1/BAFa4L0BM//l71e/xsPpdnz57Jk8ePKf2wAvkHBK4AKNu1Qt+Fa6iWe6EhXyOz1DqtYI+bfrrvGbF8RqktvnbbfQUQ0II5sUSKAoVTXsOBQAf/PYvEpUP8+XsQITx7BOmiIpGL2rJof1WMo7D7gg9uwJ/KRSqQwBq7BAOVjdvv9+X+/fvy1Zc3mPmC6792/bpcvnxJ1lZWpd1qKzEqBxvWZTdUuxnrdkAWvOowpJIAYmYAFhXIhL4EVj383T8YyN7OvmxtPZHtrS3ZXF+TU6c25fKli7Kxtk6NZ9XXLySFNLAW2TWB9WxXX7AgF6tsUeeiIKOp8R2mbjSWlUWMgBu4zqnU8kSmk1xGg2mQ2sindZFZXdrJkjRqHZFZg2znZN5QJi/cZxYw1qKOWKMn2Vh293dla3uL8xljeXV1lWMbgDTloOqQQZkTHObYf7IlKysrPK7b6XLsh7oWxnbHfo2MJDCqwYLGd/d29xhYxs/SUo9SJsQNCKybljalbawfsIezgLQy6H3rUfAZAW+wmMF+hvQG/j2RaT6SGfCwOmxCWCFTAs9kOxtoxQCUDjhpdtoEnrtLS6xLgQLIHB/UlTZ5QAXNCDizQCN+A3i2vvQRYMre9vwqRt0xBuiPwHNFCyjuqxdjKb1KM//7ci4DsHwh88rhlPapSTITOXg6kP3tgeSjGfWcO/UWNZ7bSG+Ak2UposwM9QJ1YXyWXRS+7awUO9YXf400as1xyG3UaqqLyyKDAtmNkeQzyG4AeIbWmkkW0IdQjTSKs3M6FhtDKEnD89umYMVYlNKqC60lZ5rxH6epFfBukQrj+6t+pvpwvumG7cGYOMWzfuXAsztNtsprH3rbvWGxPlxksS1cQ8pApra8Iqy4YOjGTqsbiP7k/bOTM57nlNCAvjOB505NJgCdlwA+12TUFBk15wSeoQU9qynjmQaNJtcoc5jGu0WIjfHsx2gl2OLZ0bmoFI7inVvaDBw1TVWxYgXUhdaUyVBXN5tJPZtJY5ZJO59Lr1Yj8LzcqEsnyfmCxjN4RYnrBbrWtEvGcG+KxtsC5nPsWJQdkOi5f1+Wl1fSjj8z4Pl7xkJ6JY8wOskfCnj2NFBe+gTA86yGlPIGgec+2M6zufQhuTFPle0MVhPYDyhMAvYji5W9LPB8dK/+CDy/6hH36s+3CHimLemM5xx2UU1aeU1aKDBI4Hkujb2cxQUVeE6kmyXSnKUs0MzYI9iTbh8lzsyhhRGCjfzLY1Ov8NYWA8/HjNMjPvKt96hvUqvSdzk7mLYC2V5lezGeC4eWxRKTcwHwbA2I70uNNZP5qADtuLQW0LPCg8QiUWgnkRmAZzjz1H6e8TdtOTAUG3WyiQE4N1ua6kpAlsAzGMAAngE6T8gExt9z6FuYHBA0H3k82ctFoxxkCjIbltrP9yMigH6vRuYiU975qlMSZA6dUFaj13RZ/iZgDsAZ8iFgJGohwaTR4gu6zgCecc/TeU1G46kMJ1MZjSfKdh6NFUBDbYtWm6n3AOSoE5sksrK8JKc2N6UFnU3eD54Arm6kDve1jwCefbT7+Pl2wHNhi1fnUNkxLoBn2l8+v6zIlmdlqq9imszWQB2X6kcEm9Kk7sB0Uxk3k9Hw2h5kcmaSzwDeA2wG4Akll7nUCTwr2xqsaKZ3h2JfcacFKK8srHcc8KyDv5gZ365zX+Hqo6c6FniO1rxDc/qotSiW0jAmawwwAqyB/u7du3fls88+43zFXP7pT39KJqoXEMP86h8ckLH6xRdfyKeffirnzp+XCxcvyGuvvSYbm5vKTKZmqgLPYEsCHMU5nXGMZjrLmmaJyXe4FjAzGpiCr5kNJaZkBCrHrGAHWF3+wlnEzirGPbCoaZYFRjV1X+36uA4AtDt37siXX35J6Yfz587J+vq69Ho9yvTQK4mK9fnfmnpvOtfUtFX9WpX10axS9IezwF3mxPvAJUBcf9rb7vIdWvDNmLxog8mKgF2OQqYA1ZltYazuHRbTG/J99D/bb3rWDrx72ylLZH3g8imOBznrOfj00fhSaa1iHjKDJvwNMAKF7grgGT3NPqRkQ8bAxYN7KrmBf0P+4uKF83Lh/AVZXVnhGkrpJMtaZsAi8js1A1dJbPD2ATpPAIJCugmgKu7XiutlU2glj2XryRN5/OghsYF2qylXr1yRs6dPa99B6gHWLCVWFIy3PN8o89sxhMP1ZCLkhJur19UKwLOtR0EeycT0+T0CsFgbU2VJQ+5pBLbzRIHnATJKgDMBb+pJXdoyn9UJPKcQuYRf71rG0NBPoZ08k/5gX7559I18desr9j3A5MuXL3NcZ9mU18QYwZ68u7vH+Q8m+oULF+TipUty6tQpWer1ZDqZKkhNiR2tDIXxDeAZy/NwOGK/Dg4G7DPMmXNnzrIL8fyoW43sB84hFOPV4HEIeCCbiraECIoe4juT6ZDgMpjPYD1n+YTgM7KikwZansk0GzErS4nKGtQaQ+oqm1K/OW01pbeyLL3lZeku91Q6bJbRhuFzYMAo0XGCvo+AZ5eHie20MlR0MvD5R+D5Twp4rj70CrAb/XmcTRGixxVBfPI4qe1cE8go55Nc9rcOZH+rT+eoIXVZanSklTQE+s7UdQZAzZiJ6jtzUXZQ2RymULjDop8BXFMk2k04GnXKYtYigwo+T8iAlnws83ysMht8GfvAjDKFADCJNaqjAKQa5bqRWDEZbqJa0EUNRl9sTSGJFaf1XDSYrSNDZNCuE8txlIBn3aZLxRzCvhXp/6ilVUhtcNGuGuOxjRgoPHG01b5gqzqx1uLhmp/lNKHDC0aZ3Vs1+U27yCngYWwVz6vYjwsdMr1oeVwGQ949v8L0pRPlhiSAHBTtGoPtDOC5ncikq8AzQGcFnucyasxlGgHPhJfVazOnzB0O3IPTxjzyqvB04SR40FFB+2qeVayHqMUFMWyKAjIY92Q8w/HKATzPpJXn0pmLLCWQ2qhLL51LF05FjgKDWiMerqDqCKpzgbFA1r6Nn2LMlJ0NBZ71WfET7+sw5yIr6aX/edzmUnm2L32NF/lidM1DS+DzNsJF4/Uk117k5C363gK6/0lOz2UiXrD9S9X7wd/P6fND53len5y0gd+v4+LbVH9f79ODiyXGc9xlEfBMyYA4bZ9AE4SbIICjjOeDmch+NpeDTKU2JmkqUxYXTBYCz6V5WJ6dpWl8qP1RYbqXCoLHzvihIfIic7g61o8ab88bV+U9rIIjRns9B39lcC0GHQ+fozhOV3lf630cLB6zxbG+epZTaks45uHtq7RzVfdpDfY68FyjTQR7qWmv1nBOxnNrX6U2CDxPEukQeIbcRqqsSuJX2lLaHbHGc9Rd2ANe9Srse/Dh3tP1LU6Uol8dH+iyY4F4EH9a6CjiKyU9yEM3UQbGaIfxmErAnEti1CE6AYsWVRpY3lUrxQftW7g/WnyU1fBjTGKLshRw+QA8a2FRBZ5TqdXhwOnLU88VgEHho5zOJgEoSGsgrR+sNFNRIcBC5xRMI5OLo8cO0EbBBwImTKU1G8tsW/1LO57SG0gBhhRACuZyyqyMKaQ0WFARkiEAo1OC0SAmAlgmw6nRkiYYXp2etLpLZD3ntVT6o4m9xjIag00FaQEtsEawG5a6y3vMc2nU69LrdQhmLBmgQQkRghkuR+Nzr2A8FzZr/PhsXX/ecvPc7em4PdzsJycnRNmQwcKywuXB2vLC6UwLtUK2YYFyzV+7R/oRbieqtebK2ugPFBKbQa6ARdVzsqEpI06tZy1myOKD+B3IJMVaVzYfYgnBYvAvTm8uz824C09q8Ty327/FAZHLc+gsx30WrCdnsfq89udkgRnKRhgLGf8+ODiQjz/+WP713/6NWQko6Pn3f//38pd/+ZdkPTr4/HR7m+Dsr371K/nf//1feffdd+Wdd96Rd957V86fP0+QSVmOsOWLzAU0IxQgBPsY64sBwQAiAZACBHNgV30MJ81oUCOWxuBzt2MAUFMCxNjVQbLDpAUIqBqIjXWE9wJ5DhQ1NWkLtGE4GBB4/81vfiPXrl6Va9eukckNwC7oLjtr2osB2pKL9jrjs84Cogq2uV8CIBBrGbEB19K1e/D7KjKP9aE5u5qX8HPBRptlcrC3T/bu119/TSYr2OldyBvV6wQQ93Z3ZX1jg4X0wFonczXS+OY5vX/82XCf0dG1eF8tZoYCz8XQ1JXN3iCrFSBlkfNQmlO1RIajIQsM3r59m69Wo0HA+fWfvCZnz5yVTqvFeyZGYZPcrVz+aTkXav/WqNMLGYUML6zRBiqiP+gRz+ayu7PDoMnWk8cyGgwIdgOEhdRHu9ngWqSbvGMfZoOwQ8xysjXc8ZDQAwzuxD2ne0O470NZFj4xneqH7kq5J2ZgOw+nMjiYyHg4k/EQuThaULBV61DfeU5bqSF1FMAl7QuFbxXzwT1neSY7ezvy1a0b8uuPfs39s7e8JB+8/7689dabfMwelFHd7a/liy+/kM8+/YzBpjfeeEPOXzgv62vrYZ3w+Ynx53I4uAsA1xiLYLJjr19bXZOzp8+E+ara5yoHogUKtdAf5pRmMMHnxzYMeS0w22ErjBjvrjehAz2RyWwi+XxK4Bl9n+dTGU/BgJ7RJqMcF9jbLBqYy3AypiRYHfJfS13prvRU7iaBXQP96MJmIFOc2RjOyHZZFAtuVGaD+lsn25RLQ+I7IEp8iy3mpb/q61KctVG7szufayRNtc7iFBe/0sJUl5duxh/ji9UHX7awS/jDMeOjwCZ1gTD+hcgcKQ81qSOFYzSTcT+Tg60D6W/3pQWJjaQlS00sAnVqOyMbVIsQRpWdA4tY00x8oY+jh6V/G8NAly5jFFDnGRMN6TRgBQBontgrri6tTAqdDMpzdtZrHDEsUpE0msjrx8BzVOyNgKAzE7zCq9Ntgv5RIbqvRoZtPuxz7XiP4pYeAwFwPVo7RttbkFxj56n8AAvA0QsAxWOhDH6VNjtvE/0U38L8CAQajh7HwQAI+iN+zarrWR6XrH5uT4b/KndC+Ix3HwHPcOhQKHCczGTcmMukk8i4m8hkyYDnrsiwAeA5V7ZzooxnBZ79tN4WvSiHI8dhGXjWzxQw8K/yd9RYj9o6l5hDxoT2XVcS2ztjhgCUoQE1y6WZ59Ke5dID8FxPZSkV6aUoQphJHcfVoKHuqZTQucpMbqMYzyFFsET1ArATAS8VgP/VEViO21xeNeTxguvoIUOmXNqifLbqfbxI20uz6JhJUpkLh6h5R321wuRm0GNRv3PiHtNJJz3PC/bz9/DwEnAbF92x3JKFwHP0eBiDYnBVnURlD6qcDoDnjIznthxkc9mb5rKX1aSP9D8YtGldsoXAswcCVYcv7GORgRYYsuExepjUyDH0e15kbIbto/SUyiBtZX84MVR5/Np+3LAop3mX4yruihXfP7p91WlQvq+ifb7fu+OHT7wAYLWdbiH4+57h4n9/K+CZW7qBwQCbZgXwDMZzc6Qaz20Az/gNzeeJsp4VnIbdFQHPrESu1jq3LnZVsTYo8Pzi4+W4Z8dLHDpltLa4icF2VEB76zzNLyrvUbSMCDr4CDDIdNF4D2u7zST7npt4wbx63vbE+zjcPyUrJZhMxfpaAp3hqJkW8gxF9Qx4VuawsYYBiphWl+fZAZSNNV7J2ENxIgLOubLaBfIaJtdlRb2UDaiBG5qn1GK04kj+bGh/KKlCyRXuRAL4hgOqwPMM2Rnzub7QdgDPZEHj85QOKgB0fKfR6kiHKbnLfEHrfpzlsnswlP3+UIbQsoTeBkByaLxCw9IGEpiSYJC1mk3pdtssJIiiVY16qtlgBnzhvmOb323Co+acwxavzp5ZNPLNc3AygdmH8bAMUiYeUAnhftXVZmEsW3Esty4MOyWq6PPUjDrLzCRwBXahAs8g2SjwrLUr66hlacAzMzupK61wU7GG6kjW+VpZryv20YusEie0eL6HlkG0qywAnglKmUYz5S9mqtWKfwN4/uUvfyn/+I//SNkNAMH/8A//IH/9N3/D1Hz8jZ9vvv6a4CxAZ7x+9rOfyV/85V8SgAb46YX7MHnB8kWwyUFlPiXTbse8dq1l/AYwSh1mA2wD+9nOEQqQ2vddo9qL1rkdg3PhWAfV/LczfkMGBeRFxmO2F0xhvI+MhU8/+YT9AND5+vXrZD4DeFZwTCU7WJwPmRB2LawH1MQmO1/v0YFu15xGm6iFa8zn4NeY/rT3L/rNmdmx9jMLo0LzutkgE3xn+6ncv3ePrHOwUq9evUqJBPTh73//e2URX7rEYACeC97HjxeX9PsBWA3A3gspHj1Pyr5t7M/aLNQQoDmgnOlG6KPsBoJ8pr0P7X90FP4G6AyWLYByHPTGGz+RSxcvysb6eiSPAlkGO7fJQ3ElwDktOAltZ9V31kCl8qz0eXGsJIkM+n3Z39uXO7dvydbjx7zG2TOnKbkBSSRcJPDLKuAiM8mtZhYWsziYFZ5lyXA4fj0qdmY1bnTMgA08D2znwcFYJqO5TMcizaQrDbykLem8KfMMthKAZ2QW1cmWBuCOOQ5JExTc297Zls+++Ez+5///LxlNxtLutOVnP/+ZfPjhBwxSoBgwxj3kNW58+SWzGD7/4gt5++23GUy6fOkSgxYhCIRsp+mUOu6u9d5qqa45wOvhYMhgzuryipzaPG2MdQQQASbPZTREIWHVhPd6EKzLYMAz/j3NJpJN8RpT97nVbqrtB91nMw6xZ2TZRMbTsYLt+Bg1A6ilDjrbXPrjkYyRTZPMpdlrS29lSRrtptRb2PuVJK7ou5MyLVDkBQQtoFHsLeW19cTAc2VCfbd7+R9mS/oReA79XJ7kJwWei8eko0NlBGCJq95cAwIX/Yn0d0YyfDaU8e5YumlHevW2LDXbgkQHgRg7gWeYXgrrBQDPo3WlonflweGGqBs7ZgbqIshCG1gMIacBvWcwn+3f+DxorWn0MbCPyUTRNIciCml6npFFGTOemUTJ82nhEAWewUJVKQ9lJXtVV4DeljZoddKDMRh5RdoPdkfRBAwQZ5iFDo4uApciRxNd5w83ALX2uf3iKRftnhWnNQa3FjuwDp8YIM6boWcdRbuOBydOAjz7pk3w3a4BveaMjGcHnsF2TmWynMqwW5MBXvWZDOuZZBDYT5ThDvBabXDvs6KtevvGSTMvnmC3O/KM8urmrpuvnoMpThGfjsCFAc8+0uFAloDneR6A5+Ysly7kNpJEemlNeolIS3JAW1JH6iXHGsaeAs/UemaZM5eO0fmij93v50fg2QZLtIR9V8Cz9/tiECM04BAQXjZUj94Sq4CxXS8875Nupn+mwLN1TxE8KsDkYj/QqGBICoiAZ2UQ2n7BwqELKFl+AAAgAElEQVTQQFXG8/40l93JjMDzwawms2ZTZvXGc4FnXz1KckfRsmRhRgs4KojkQN0PFXg2xVJdMytz4Wgg3Md2sa7Fm9cfA3g+braVbRQfeAYG+94TpZmC8ZxmkNpIpZXXpQXgeSjShswGGM8An8cibQLPNWnMagzg40XGM/YmOBx/JOCZYzE8vMKoKAXJqx1mAbfDwHO8f2lRTv+Jnfh4RIS4fGzPlOwY/yA+mWok6l5pshWVNgbrQEnFCt4FMwsgsslwGCvIrT539MEL8wLILlcBBw7OnBbBMouBfp2SHHgVT6/12hCW9u/BBobDQmaejiusa85ydsmvwCKEtcDPtb1gLmkhxFRySIMgOwMFAfmCJj1+Y31TffrJFHqPQqZzu7dEPUj8G+znwXgi+4OxHAzGMhyBaaXnh1OPH7Cy4CBPpqjBApZuQm1LABhgOsMxJ0vTfQLXRA3kdUX843T1Q0PphKyqk+6Qi4+rAM8alQyZc1zPfHg5WzPYwSbPx3szfW7LlgtsKKztoJb7swcX0opBcn8COAAdV4Y8czKd9aXAM4gJKinojHH1Q5yBWAAAPwLPx67dFqCOC9oBbPRimACO/u///k/+6Z/+icAzgEqwnT/48EO5fOUKwefRcEig8LcffUQ5ilu3bukxH3wgV65cIfMWOrHQUdXCY1pIFICovwB0A/CFZMf+/n4oKIi2AxyELIS/ANZCdxpyEnj5D86BayGlH+3H+gDgHPcAUMyBZydaoe1nzpzhPeH+0UbIURz0+2Qpe8E+nPfWzZvyu9/9joAzJAfOgEnc7bKt+C7uA+dbXlqS7adP2b7eUk96S0uyvLTM9Qr3hhfatLa2Rg1ssEFxDyyoCrkPsI9NkoSsZMjygOUrwnPievi+Fw1E2xqtFq8P8Hl/d1du3bzFZ9ZptwmUQxoBfYeAAJjQkD8B+AzWtkuNoK+86CLa4Ixu9CcZ2lFgl2t2CGAcAzy7Xm4JeHbtXN1D8W3KjYCcZEAwgOEnT57Iw4ffyM2bNwVs+vPnzsqlSxcJ+i/1lowpi4ClAv/cT8CExopBCZO5TJlxUgQnOU6Q/ZJGwHOakMkPVvv9u3fk8cOHDAIAtL929TLHEjT5lSiHNWfBbHKCnJFj9Jj4wHijrmIDXEmLwHzARnRfAao6w72MIbExpszGoD+V2aQm+TSVZtqTZtqV+rwtad4QmUGWA4Czgs54qW6xAc/5VLafbckXX30hv/y/X8pgOGB/fPjTD+S9996VUyYxgvn54Ouv5dNPPpV79+7K1998I2+Q8fymXLx0keNtPBrL/sE+5w3GJMYy+g2f+ZijjBbm3mRKbej11TUW3j046PPZTCZTOdjvM3iL4oOr62uyefo0A7j4G/IYw8GBPNl6Iv2DfQYj8T4kUdbW13h8p9OWej1he6YAp5EtwwLIOdnMlNlqtyivNZiMZZiNZTibSL3TlO5qTzrLXeksdVh0kWad/XbISLP1jFQXzNtFYFL1uR+98lZJDD8Cz1FfvYyz9+2MnW/77YWrQjjpYeD5KDSyMP1jQI3cTUhnQL9mbyR7232Z9TOZD3PppR3p1tvSrbekgQV1AqMIiSUF8GxLjEboDzU1QMthaBt5hn/DaaXjYGyfGoBnAnGo/AzwWYsJahX5/JCedGC82iIJF8CnCZ9zNI80tQfsk0LuwGU+FIj2FDe9pmtHuxGoBRHNEAzOjl+trLxbeuLumHv6SmU4HDXV4zWe8YFS5xaM6RKbOhCAI0b1IVbl4WI+AcD11N+wjxQbcMER9hsob87BUbIuKd9XDMvYRUx30YHnEYHnXCZkO6cyWanLsFOTfmcug3omQ7Cd01xyAs8K55CpHC60GHgOnkSgIBr4Y6lWeqvGni5KSNgTVpiIQyfwpFkSQVI6lHOp4wWjdqavjghfvZoQeG7XRFqJSIO6fh7kQLEDVN+FcaLvqaaf7dfm0BRzqrzJR/GIky0uHkM49uhF60yxZpzsQt/VUc+TtohvsHofwZM8IkqzqHOK7VnvaME5SzbYUdes9AcPWzTjq+P4qH6MF7R4U6sef1x7jnvO39Xzq563ii7Fn5c/qxozav8a0IQZaIDNSYHnIrCEEJACz1mtKfuTXHYmmexOwXiuyazVkhzprGA8w3EyjeeQrREcjxgOKPq2MOwMeo7W/wKoK+9RJ+n941i6C8fpSU56aEweP0Zi4JmAnx1+mD0b7xWL/l3ZJRy04zSpOjbFTHwxqY1i/h7mDB89T/yTUguD8+V7jcqUMROGwLNIa16Xdp5Ke5xIe1STdn9OjedmP1cwegoN6Jo0skTSADwbeOq1KwLjuXh43wXjmT1T7eeFD/Ho8eCszzgrJ96TC3mI6PlHpytwPn2z1Bx2c/wkyqCzjwi1BYrPAgGhsn1VgWfW/2D2g17YMyHwNSsnR4kKleMwgFrzdgPZQWUxolJL0XZDf88BZvwONWQ9vdkC3z5/PKPD2qI5uQpygn0N4BntYTYXC0qBmgHQGetTKhkYUCwoiEopNZmAyQy2JXWq52Q791ZW+VpaWaZsyARp2Qd9ebbXl/EEerVw5huSIoW+kZIdCIYzUrMBQIPpjIJYkNiAc9w2VqRStpXhXWQWeDDA9tjSs4zGtu2x8U59omXrJQ9Se06HFtdpv3AUUKLtZYEBZlaaFIJKCqrVqI8mSjO3rEow3DU4GsjxqqkKQDlX/wZ+BexBAM8oMghigj5R84G80GAgwsT2djDQbQoUf5dXVJtTUT9VdThLZsxL9ucf6mvHWQ2HLCD6lMrsc+atM54BxEJq49///d8JTAIEBVsWoDPYzGA+Ati9fesWGbWPHj2ibMHbb73FtPwLFy8S2EXBQbAiAeYCoMJ3MHcgPXPl6lX+BmALwPHxo0fS6XYJ+rmUBsCsJWQetFoEYO/evSfj8YgBLYCqAEjxgwKmAJNb7TbB2bgwIv4GCEbgezik5ATANMiHYO4+fPSIjOCQ7ZXnZBPjnu/dvSuff/45AVmCzxcv8lq4LxRkAwgNsO3c2XNy+84dAnWbm5ty6swZAtU4/6NvvuH9QVMY7+Fcjx4/lmdPnxKIR5/jPsmazjJ+Hy8Eq9BugMboO5fCYMFAyBTNZrKCYmndLq/z4MED+dUvfyntTofSIOgP9N1///d/8zMAz2gr7ssZ5gT1l5Z4HYCsACDR/yikSA3e2N6wfxf7SGzLOb8psjzCYFTfViPGDjzXNCjJVSIhqIh+gLb43t4u+xwFB1HoD4X/3nrrLdnc2OS6qmxp1fqm/AZWBJNU8IKCQcKBC4yeH4XzGtDYTwHMAujPJJtM5MnjR3zh+SAYeuHcWTl79oycPn2K3wv7a0UaQfEGe1FCaJH9Fm+wVb8mBp51jWTmIWVUEplMZjIeTWWwP5IhCwvOWFAQ+s5kOycAnltkPNdyyHJo1iLPAVa5xcmhkzydTWTr2RO5dfeWfPzJxwSe0eDrr12X119/jRrOCKCAaX7/wQOynVGEcHdvT65evkIGPeY/5ifGLeb6s52dEDhB0VCMO4w5jB0tIDyjlBaAZxQXfPwYc2BbZXXAeB5NCDBjLAJIRlBnbW2VAdvd3R159mxbnjx5LMPhgFlCulfUuPZsnjpFhnqv15XpBFkyYHcDdNbANAP5yIZoN1G9VkazqQynYzmYDKTWSqW51Jal1SXprfYQ0RSCFST7OfnOiA4OPpt7fRjjUazkRX6C+fij1EaZHffDA55f6LErAGxG+KHCLabNg6HkTE7wN+dZTWaTmQx2BrK/tScpdAjzhnSTlrQpt9GQNEc0CoxnAGimY3aoaT5IK85ClCJduIHOlipARADBygAF8IzfprfsFViNSabzThkjmkKg56D75gZiFXhGv1B7rniRYU1DT0FAQBHKglYmNA1FSCIQlPbKr0X6G5fawJg1Iy/W4DSAxB0em+faa2bvPi8qxKWfNxy4c6HXef3Q1c4EN4s63iiOuEjp+5Y0rvd0WNpjUTrt4Qiobj4ODhUpVrY5+6cGGDPd3RjPwzSj1Ma0l5DtDOB50BE5aOUGPGeSw1awZ82nbY4CgZCwUbpTYVCUaa+5c6GgSVx8sQwFWlerY6n8qIj3rZweXAqBGhSFgaJTfT6XBsDnTCU3WvlcuqKvTj2RTppIE+AztfzwnKA5N9HxxnHOGWnujMsvHLXgLwZr2O+Vvd9BBWWzHb+FPG8cvsgq9CqPVTaRjir/XV7DzQKJDaUFDSjYDFEnBcaT+W8xA6LE5DxKEmPRnS5iNcfHPc+9PuJax7ZHjbqgx2UPU//Wz4pFI3ZgX+WTOum5Kv0TzVtdHiKn2oyl6pnj+yqyGBy8O47xbBWerejWrFanxjOA5z0Az+NM9qDzjL2u1ZJZo6FADoAdrgeFTNDC+EHUUDfidNaV1xsFayOgrGqzn7QrT3icA8XFHDjhF7/FYXotH3cnMV7LwIrGBV9FxxjotcBWKQPYnr/1/Jt2livYyirjooF7FF1uAniep9KZpNIB+DwQAs/1/Uya0H2eirSylHIbBJ6JaFrNCewNLpWpcfLwo+n9r6I/qmvRoU3j+A6obBQ+/2JZsJKdEwVobBUvBdGL2LE+/1ieodyQCth2FMN5kZ0U22RshK6LIW+OjpenSahTSwcSlqADz8Y0hl4i2XKU5fD1xMJZdloFM429riNEAxTG+lVJhgL9DDsCv+/ANmwarUCPtsHpBPua6xCq0SdYuwBIuwZ9KjMUFYOeay2R8UxkmOUygp4rGFXNprS6Xdk4fYZs5063LaPJVHb2+rL1bFe2d/a03HItlWZb9VMp8EFdykyajbq0m02yHwEGQd+Z+tYRuOqFFelIBza3j1p7tuZkVwdZzCEgqBAd8KqYVMXYWjCPKsOrBEhb2jlZ7CSu6B5T6PCi39BgBBcMpHGGt+9vnrXJ3yhgpaxnMp2NlEAQmkUJQZAxMoyTXTy7IBq70aa+IKCt88ntWZ17Glz5of5UxwiDRRXWaunebKy53CZAOYCQAJbAYoa+MZ4hAEowcwH0/vyv/ooAExiP9+7dk5tffUVgFAAzioidP39Orly9Jt1eV7a3twPwDDB7a3tbdp49I9gEdvTa+jrB3Tt43b5NRi7S+llgsF4nGAYAO88yuXPnrvzm178mmxGAK8AwyEY4eAtA10FVAM9oH0Bi3BOAZWXTPiSoCzkQyi0MBgTN0Ta8j+PBfAaoC+AXgO2NGzfkzFllPIN5C7ALusm7e7sELwHIvX79dfn497+XGze+kvOXLvL+33zrLQajbn7xpdy9e0ce3L9PvVzcI/oWgDL6GtcFsOqFFwFCo79xX7gHSE+gvy5evMh1BfcD4Br3hL/RRwDhcM9gZ+MZoW9w3pjxDBY0AgB4tmRbj8cEo/HCGMF5cfzyygqBQvR/QCuM6XzUzIjnkJqouqG4HUp5DZ3+VizXRHKo4JkL5DYAXmIdA3MVjGew6QHao81vvfkW+39z81RgYjuVDUtOls9lgroB1HUGKI+illoPIklrAgkISElgTXbpJt9j+oMD2XmGApmfy+6zHQKnFy9ckNdev84gIjCUQN4o2WtHAc+6kuhPBecpT76C9ewBPuwvqDkgNRmNpsp03h9R23k6AYzTorZzCo1nQZZ9S1JpSTKvM/KbT3XtpU9o6zUkKibZWJ7sPJYH3zyQ23dvyWg8YsvWN9YJsF+7fk2WV5Zl68kWCzzeu3+PYwTs8TOnT1Nn+8y5sxwTd2/flqfPnrFwI/qn1+kSyMZ4ggwNgGaMV+ho4yJgqm+srfF53r17X7q9nrTaHamndWYI7eztSrfbk83Tm3LxIgIzm3L//j159Ogh2c6wA5A1BBB70B9Kr9uT1ZVVuXjxkpzaPCUpJG5NvkVxu0ICrNaoy7wOYkwuw9lY9sd9maVzSdp1BZ7XepI2UdMB/aWZ4vRFrGhogRPqg1sIPFf24h/q3vGy7f4zlto4aZc9fzFwEEcHsM5cVNieTeYy3B9L/9lA+k8PpJu0ZanRJXsHjlRjnhB4hnNF0C2S2TjcurgdZtzHkcXwBVvm6WGatqFJWbDYYNB+diNdvTAvskMg1I3FWEvQNPGCgFG4nuqsqZNHE1511VjcEOlvxq424JkyCBFIrUwFS7czmJvgN8/vOr0+gYvUycIuMjfXCRZmFBVE3KpzXgYmnOXry0NY9F12JICwuh8UaY0xYO1sjWLT0Ot7/5vRrB5StLk4qB4BWAbHFq0sW+4xyBEJeYRz+saRJblMk7kMEwWeoe08XU5lutIg2zkGnl2vyEFn7wNCCxVGuafM+uP3RfZFgOdi61WoWp1VBZ7xCkUGCTzPKblRR3oNjNh5Lm1sKs26dMEwqNekCS1IOBYMZHjKpQVYTNqlkHp5tcDzsQa6BXROutL8IY/zNNYjrxmAyuMBeyO4Vxw006MP4YXoKi8LPLsFeiRIdALguWTUWZOr7QmseBuXJe/cQJxwtz8k4Lnc1nKmh5m71scB0vBgY6z7bkAAYwsGELJyvM1jgDd5rS5ZrSGZRMDzTOQAOq+R1IYDz8UavEgbtzpCfT2MDHg7RJdWHweVclBhQT0JWHuymcg1zwJPBe5wHADxAtcOvkd0PtuDA1B66FKxw1K1WxS9e1XAc5mdHfdXMUd81z4psOtFgDwYy10B0hkEnlPaTdByJvg8qJHtnO5NFXgei7RmqbStuCCAZ83Csj3YAEtikwY8O1/opO072agoj8HqkrPwHDqZIiPHt3OvRFh8VgyL8sNXqZtifLEAVeXix4PPYUc/zHKmHXh47BbXKEwas2giKyYKjhuhwfPbaC8HVpshrQCmXbon2j9s2dFVhoaJjmcHzfw3Se3GkNXbV+1511pxGQ3YG8psVkoEsi+wdqGYIKxkwJdTSGlAkxIsZzAL5wiUJTKj1EYikAhp9yCx0WPlezjGYMiNs0wGw7Hs7PcJQAPYgG4oC4Y5sIwiSPWEacCddlPazbY0GyjeZdYQJcRMpgys6CmC6THwHO+pRVbXodVSuymMhPgpvirg2bp58fSooksGcHiLVN+5CBioPWmSfjY2/BRFiMiLxrk2NPoKNrYWS4d/AVsQQHM9yaWBAlEROQHSHEqMMcfLJEwOT8Cy7R33YgzW8v6pRfvDA58Pg386wZ5r15KBqAupA88AYsF6/PWvf00wEiAmgE2c69333iMrFscAxEQhMeoV5zlT7tfX1uTatevUkAWbGAAWPnP5CwCmAHb/9m//lqAtAGEAuQAbAaICTAZ4iuuCoQvJCoB/0JMGsDoYDukF4ziAzQAmwez176GNOCcANADY+BvtfLoNZvVjguY/+/nP2SYAu7gvAMCvv/467xOAL0A03BPa9PtPPpErV1Bc8Lpcu36V93X75i0CY2BmAhB++6135KOPPqIm7sUrV+T6a6/L2+++S8D8xuefye2bN1mEEaA6gF7cL9qHawPsBqiKe8C94J4gyYF7APANDW3cA76HYwD+QQ4BIDqAPkhzgIkO2Yjf/va37DdnNwOY/q//+i+eB6A3/gbrnM9tezswuQHue3/j2gC/GViLghaLZkRYxyxwGVjj0XSL9xHOr7DFqNYzGH4ADhGk84AlAhQICNz+6iaDGmgP+uja9evSxtoMXX5balhrAMUETdeZoKdnVJA8XCOoXW/WpdHQel30vblWqI4wrkGt560tsqDRB5cvXyIA75IpxZrCTav8OsR49s+LvfhwJmcEzmD5YlBTJUmwbw4AOh+Mpb8/lmwMOKYudTCd0x5Zz7VZg2zn+hxa6E1yAVE3gaF+yzii3GYiLLy3tfNYvn70tdx7cFcDKw2tTdBd6sn169dkaWlZHj1+KNvbKhkzhC7yZCIbG+tyanNTtcFbLXn08BH1sbHnNOoNgs8PHz2U7a1tjs8Ong9lWrSI4wo1nk/JzVu35N7de7J56rRsbGxy7I4nY7n/9QMGb6HzDFmV02dOyVdf3ZDHjx8yUADQeW1lVcbDsTzbfibZFDt6Ij95/U25dPGydFpdSRFkxhqGosQILCODSVDHAfWxwHxLZFLLpD8dyng+lYlk0lnuSHelK+2lljQ6CHqgZoNaNLSROC6jp8b9155ZtPnySf/wtouTm8DPOfJH4PnYDqouBOUFIbBSIqNDgedEGki3G04psdF/OpDhzlDWOyuy3lvVdFDUQJvmBJ4bCTR2YERbNdQj2+Tt0YHs1w/vBka2n8BlE2CoKQNU5Q+UIcr0toi1UmLXRBOD53eQ22aVGoh+ZdWKFjPjYfDRrI8kPrjCUe8ZMggF+EzJDUx+0/QDhIEsBvZHxImlw8EmWyGrALpbG+zeCyC0aPOh7jRGJtk3qG4a2OwAL3V14MQwwMVZF9x07FV2rwsWjjrPOI8ROGJGhf+bC07BQiqn0+qZi+eyyPgt31E8Sgni1OaSJfoC43nkwPNKXTIDnveaGRnPo2RGoXzVZLRrR25KAJ49CGFaW2EmeL+/AOO5vP2GpOKg0QonAk0Cc62ez6Uxm0sCHcTJRJqzmbTnuSw3W9JrNqSDjTCtqeQGxg7Hucq7JGS/wGFzJ6Ng1R+eYuVdoPDhnaVefONF2C0VItsrW7hf9kTxmlVEZg+DCkoegwMY8piPuGR191Q4R0d4OStG34zH8/GM57LzcxzjuTpHjlq3o1sIjKnF7VE2exmoY3ssbV9pGNG9+/le9sF86+89j/F8NPCs96rZOsTpwj4SAQLGGA23bN9BHzBNjesd9FGhjVpncUG8UFhwZzyTvXxO4HnWaEkGBiG0UqHnSltz8fPya4UgYkCfir1H1+kibBgb+vFYj2avrr2vyOjz7KeikOpx6/UJxmXYun0DsSCOY5C6OenWe8jCdZQp3pt1JtoXFjD4vvXAq5yguMeibw53dhXYiANhvoJwr4XUBooGzpEtlkonS6nnrMDzXBIAz4Nc2iNRKY48JduZwXw4ARjP3IxV79+B52AnfAfFBfURHTPA4oHNJTAGniOvRQ2von8r2WZxxy8Gng+v688DlBT0K9aKOChUuh60h4OEgg8xl88qxqFZUaV7IEjHtVTB2zDkY6JDBUj3TLZiehSyC3y2IG4AiGCBJV23PCjkjh9A56DfDPCY1oHm47FoIEBlOKMElxMZIbUX1e2nU/6eoMn1ptTbbWl1e9LuIu12WTq9njG1VYOUVkYtkeF4Iv3hWA76AxmORtwvAEy32y2CZCgiSNAZqb30Xed0prU2CzIPLR4BQATFkyqsWs+4Olbj2Ypz+ZALWYILHN9XZ6v42PdgSDwOiyLpagNHcip2mM+dYpoYu92AeK5uVlAKv5XZDP9JiQfz2VRB6NqMoDPsQ+g9A3yWXFnRCjwbacb8osU2YXUeV+1z/dafDPD8HEDEAQNKbVihS4CaAFwBPHnRQICxly9fJlA5HA7lwsULBP+gOwzA1mU6cL60lgSNYYCZd+7dJTsS4DOOxQvnwc/f/d3fkUEMkBcgLJjFzpwGsI3rQisajEuwHMGUBhAMoAqSFph3ALoggQEAG8AkgFXMJcg0gFXsutI4L4Dvg719Hvuzv/o5PwN468UM/+Iv/oJMYfQF7hN9ALmR//3lL+Xtt9+Rt95+Ry5fucTigzdv3JC7d27Lgwf3yWD+4P0P5de/+Y18+tlncvnqNXntdQOeZzP56vPPyAqHLAn0r8FuBvDrwDL6Bv0OIA4yAmAmA+SDZjbAf0iZoE0AjgHMA5yGHAKAWQDzuO+33nyT9wOGOkBaXAMANvro3/7t3wh0v/feezwe50J/g0mNZ+bXxmd4HgDmAUJrgUTfbzUjtPqjxV+NaEStey0O5xkxbgv4eYLboJ6xCS3pZgEw1ItE4koHg758CcmNe/fZX+cuXJAPf/pTWV2Bvi9YtdCntiKC+B0KoireoDFKJd+lCA6mqTSaqD4E+ELXZqw5sCWgEYxx+eTxYzLRXdLh4oWLLG5Y7LVlm1BtxUrqlWXw6Xc8u76M8zhgTzFK+zr2amXu6n0d7I+kfzCWwd5E5tNU6klHmumStBrL1HnGezUUFZyDyd1SxjOAZyu4qaxzLa44mgxka/eJfPP4G7n/4B73JMwVsMvBCMeYwzP/5pHKumDdHo5QSLcvq6srBJ8xJjHfBoMhnzHGDT3DPOdcu3P7DtnOeIG9D4AfLOXV1TU5e/ac3LqF+fJALl+6IpcuXaZmNJjXKHj4bOcZge4LF87LqdOb8umnn8jW1hM5f/acnDl1Wk5tbkh/ry+Pv3kkjx89kf2dffngvZ/KG6+9wfGQpk0ZT6aSgDnfalJqI5OcmUxTYAmdBmSwCTofTAeyPzog2AzQeXljRbrLbQLPCj6HzctrJIfn7/5V2NfMj3wRHOFVW+l/7PP9mQPPhVGhWKANnhLDo9AZLpZQ+56lq2MxUyAYYvTgayYIqstofyy7W/uS9TOMXlltLfGVTAGkzSXJAJYl0qjhOxGbNjiZh2PoamTagmRxQC5VJfuoAKWDQ+zpAFFVaL9fvbZLdHh0sWASF+8YmFroK9hW4IuoymmwmEdgPRujmea9ymxoDXEFm13rWRdcjRqhcEgh0B85sgbWFgyJQrDBsWTsGPgPxow2MwLCAlhid4TnTMC18Me1f73gSZHqGUDnEHv16uLFM8LG5feh65C33aVHfFPx9z3QEOVdRMysyuiMsJPyZu7OBFuOTQMLaDKTaZLLpDGXcUtU3xmM5+VUBsZ4JiidzrQP2A96vw4bandFcit2R94QX1CDm6GTaOGaVh6xcexXv+3/pwNpuo3wEyCjlEKGBlWms0xakNyYz8l27tRTaaUpGc8AnvkCYM0xmBGEBvjsus+UnPH+jcEnb7JNImXcFXTlKobwIqDVq3PmXnariMdWxFyryOAWjDZ7mrhJB0SCoVRtw2GQLYxZGwul0cA/4u/YPCgPoOgilbEUJqoDa3F7yuet8F0LcCP+VzhN4ShHgzGsHeybEKAL6jkiBI4AACAASURBVKoVMsLicf+yT+3lvhdvAgW4WmYC25lZA8YcBAPRg48QgoqmHRUxnqv7jILzwY1nyChPGmQ8T6UegOf9XKQP8SUUFqyDEa36zkhx11bEwEolh98NNQIPKt3gTm+Rlq1V4NWg0WPsa5om6TrzZtgjwEkZKbtpHBOYgXGAE3eE/Tnoki5KndOBhGu7LQD2BvsqOleQe/BjkVboYIoFW/UdACS2CjP7BwVxuLtoq/k9aMv6fSp4g3vQNhjIGoaD7zcB0vWt0eZjUYBNz6NiyG4cepP0Pd9WC55waPMRK78+j6L4XBw8JvCQgLmEwja+/xTJiSy6DO3mPJVmnkgrSwg+d0Y1aQ7mZDw3oPM8nEs7S8h61kwyWFZuU0WSLCE9VRv7XWk8Hzl/wxoWrxe+EDHqU/5qsCOcOXP0yhCzkg+vf9X1qbLmlU5btIHbQPSZphrbGwSe7Q83m4JtaGMzgAX+HbcuTAc7ut/4Wjpioyub9JrGXFSKg2M1zB8fM6yIbcw2D2mpvAaA5XlSZ+HAedIQSgIhAEZ2szKaAS7zN5jO+VymoEmgD9K6JA0FnVE8sNHqSBP/brel3tLiZGBPwfmHPihSn8GoQyr3EEWTxlO2CeMcjDGAGdAObUBDtJ4oCx/As8nfKfjgsaVC7x12aOh+s3U9PZ3ziiSOSEfZ2Ju6h9keWZVNiWU6XNv/kH1QHXflcVoNEhZH+9rj77hdrn/T3vQxEB26aLQGSx7HM7jg6z2CIAg0GfAM54vgMqsNqM4z2M/0LfACMcbl2dx30exK2J4+8mj5uk1Ympe+b5bv0laU0mzRAOH3wTY4et0oWw3l49ykj+ej74VuP2C/ABALUBnAM9iyAJwAegK4BUjKrCgWcJtR1xWsUADKZDbPZtxz1tfWubk82dri/u4SEWgRQFCAW3/9i1/I9WvX2ci9/T3KR4BtDEkP/w0ACwxqAN9IzUe7nu3ukG2N8+JYAK44DiA1gDHcC4BVMIxdtgLHHezvyzffPCSIBgATbYZWMxjUaPMv/uoXgTm8s7tDJvdXN28S/AVTGeDzufPnGHAi8EzW8tdy6eIlef/9D+Sj3/6W2sQXL1+Wa9dfk7ffe49F0b745BOCzjj+g/ffl7ffeYfauAC3wT7G72w65X2gUNrpM2CEbvAeHz95QokC3N/bb79NcBrAMwBzANcE6AE+nzsne7taEHJ1bVXeevttAsjo93/5l3/hOd5//32C7mBYo//B7sWzZt9Y4UIwfc9fuED2N9jrcYDMQWUfM1j/cB60k+thLVGphV6vBNRhHUQQj3s0Cb26IBFq4TxV8BX2FoN0sCHqkGGYyoN7DyjnAv1s3MuVa9flwvmLcu7sBS0kN8sJOGYZsAjdK7B+gz0NqRSsyfg38YmasBgdpz/3FUgkafYJAOjRaChPnz3l9Q72D2SWz+TShYty/do1At3NJjTBi/2I92NrO27JWdYuUxnqInGptr0y2mKD/wSHPdJ3JqCeAXgekO082J8a8AxdZxQVXCbbuTaDBGwiSV6XRtpUrGrmWAa4I9DArklSr5Hx/PjpI/n64QO5e+8OA6YYYwCXJ9mUwC4CKtvPtvnsoPuNcbmDYpnLPYLPGE8YO1tb2zIYqBwN+yCpUZ8dwP1SVxnPCDpR2jDLZW1tXc6cOcvx//XXDzmXIZOBuQSw+YsbnxN4xjw8d+6srG+sySeffMyMgs31DdlYXZPV5VWZjqdysLuvRQlHmbzz1rty/eprsrK0ImnSkNF4KkmC4EJT2c6Sy3g2JesZwHOOfpBMDsZ92RnuSdpKpNFtyvqpVemtdiUHpuCSBWYzuyvhtlGJQunmU8XMO3p1/tP85EfgubChA+BWZY/oQIo1e4rUPY+g0UCZowIqomOJjAcz6e+OZPfJriRg6CQtWW50ZSlti4wzqU1yqcNBMpCU49BXVQOSabNUErgKGyZ2DqqcMV+wvLibGz/msBrr2S1YNUfVwzAitEKm/CCWlDjsFylGYV6H6aYph0TBZ9ULduBVo4WuzalOjDmF4Tc2AGwkFi3F4m8gAdtkhrHrN/qdF4AIDEpE+gAWWBqKVcs2m1L9ejfglV5dgEhu+Ftkk+2lQa/sCH8ehADsb+VwGMumdE8KFej3vKyOn8Ot7ErxyIXAs53f16CS5If1icH2rBSPaKwBz9NWTabtmkyWrbjgUiKD9lz6rVxG9ZmMk5mwxgCZ0jHwrOCFG5xFVXgzr53pHNnUxwOykZMaIHntzRgypFFB3UZ1tgA+Q+s5mSE7AKBzLs05CgvWpFVDZkFNmjUAzyItLzgouTTmmUCtMYHuXz5RRwQMfEsj4p1VLW4DW0vtCbrckZPxApvGH93nKEdVDhfTXLivWQ8EJl7hEaqzEaXCLnroDHId8RO3xxeccGjM2q2yof0zfzqxQ1seQRo8qgI7xRw6eeBA2X+exVAEtWPm8/fTMKjeY2kcmlHrAatabiuYR+/ibBZddI00WGEK27PUpPBEZsyGAMCjwPOkpsDz7ngm+/MagecJ2FEp9NMS1DUhqBPCUA6AxOxxIk22E3KZVoMbBqwCOcgWMmEmsOCscjmfG9Zsq3RfMGr1fDPRwiIEO8Fu4R5goIMXG7G9ps6MJN1LcF4tAWw/EeKC6wFs4jVN67BwLCKdYRioBlKptBUYQJrl47ASCwRbdgm1KxMFZpEiCkcd95CAPYL1nmxI9AVYaPicOZiFZFYIiCKg6zI4ptltgDzPzb5Tlk8AnsN9FlrwXKPtPFUJBl0ao/uIGDl80jae2PeW3orrgQmjwQBN+1QQyKSX8prUZ4nUDXgGwAy5jRaA5/2pNA9mZD+zwCDqaEDGTOp0arEWQEu3FGSPFv5DwDOjrd81UOQbiI5rfVXXrFe5rixaD+NN7Oj1OmZyKkM07ptojQ4ELk37deY0rbvoOyGbgpf3Qar3GmxOn1oR9Oyt5Xyl7aZjnPILNi8DQcKV20LZapXRKIDnuszTpswSBMdSmRrwPAbDeTaXCYpOgU3HQH5N0lZD6u2WtDs9gs6tTldSFApEAUDMlaRGkITgGtYcaDRz/mvwSzVEMWc1cIbiU2CMKYFdQVM1f5UB7C/eH0kYCDyhCmvB5Gbv4QQIqpk8ic6nXAsRAvxmwSmrdGEaylr40ay6EHSLpLFszVNJvmIMlkdIeb89dq85NK5jWTmLbXtQT6MKUXZlcX3fvwKoxQYZccP6kTVjcuwLBjzD5oOsxjzTbDhUHqgnfIEBrfIcSoChPIcVovK5yEweRY4jm+dIw8Y+iDotAvqPImS8yln+XZwr2Dyel+RBDYyv6IIAIwEofvLJJ/If//EfQXfZ3weABMAUbFqA0mBLArgEEAoQE/s5xqwDmmDpghXsessAZwF6/gwM4ytXVd5jOqW2MoM1IgT/AB6jHWBiAjQFUIYxg3YANAY4jXaAKY1/uxQFrutSG2Dw4tpYZwBag+Xr58N5vEgavvOLX/wNi6yheNr29hYZl2gDXgo8v837RRvAYPY24vxoH2RAvvjySzl77rxcvnpV3nn3Xbb1s99/LHfv3CGTFsfhXJjbHnCfTqYyHg4DWL60vEzAPEkTSh0AZAagDsYygF3srwDMAfQBeF5bXZOVpSXe869+9StqNL/1jrYV9/rP//zPZE/jupAFwbnxgz5E+9B3+BwMajw3yHb89V//dShw6EMDfeSSLK7BjXbcvHmLdgrkh1Aw8uyZM2E0oa+wnqKInAffEgN/eS5bR0lAMHsCBwI8xHs7z3bk/v0H8slnn8l0msnyyqpcv/4T+cnrbzAzATYUwHoUZdSgna65KgHR0MBgmlCLG2tDgiXebBKAzrM8Czr0aN/+wb7cvXdXvjFg//y5c/L69dcoDbGyskqiAO0ybztt0hpfge3tmdKWWYjlPiAEtk6H7KHgQynGgb2BLO5sJgd7Q+nvj2R0kMk8q0u91pV6rSeN2pKkc+g6Nwg8w+ZvJAB6FdcCYI7ngX5GkKTeSqnx/OjJI7n/9T25c/cWmfPQU8b9glkOgB47MYo7Qkrm7Llz1G3GPO10OwSfz5w+w/NBLgNAMcYO7b1mg0GdIeZqtyedNuobNNTfms1lfXWdhQPv33sgDx8+kkuXLzNr4vSZMzIcDeTLmzeU8TwcUmYDBQY//v3v5OE3X8va8qqsLC3LcneZPsBkNKGOdSqpvH79J3LpwmVZ6i1TagOFGJGpiaK/CEOA6TydZzKDNJMBz5P5lDrPAJ5rjZrUO3XZOLNGvecctbEMV9D6ZWqLG3Smvz3rqBxK/y6W6x/MOX8Ent1ccL2hkOJn096MW0xuX0DVtzJdHUvdIGUUlVaTOu2Ywf5EBrsj6T/tSyOvy3KzJ92kKZ1aQ1ChpJbNlZlD4FlB39hA161UGTA+iMmCMDNI2YhurC8Gngtz3sejOQ0VpkpgEjDttGCaqEHp0KMasGVCjgPZ5lGapIGWADCQzwpAWVmAAmg2QFrxoYhlC0OcEUw1yt0YZ6sC89LZDgqUFs6vsrSYcunyJWRveWWhkMtp6eFALlDJPDYWFUSHQersZc9rKQAtSxG0zYJgpoHBClQX2nEOPEN6RJnUDry7WrIBssGf8z51wCV+dlF/O4OFD6XoBfTIrAZ951zlNtoi0w5A55qMlxIZ9wrgeQzgOc1t8SSPqALY2bjyAmARmFekKhdr3UmBZ71VF1I5DDw7GADQmU+PQcW51Oe5Sm8g1Qv6zyLSBPjM33NpCcDnubRquTQBPtdmAXymkiMKDmKTMESjxOhjMSod7dS78tsKWGjhcJ8cuPwekF1KwHM1kBRV4+Xc9rteDDzHqWP6/I+QvzDgWfu3uhfGTusigCf+QgU8Dh3vQE30kEpg0vEgTljXwmmia1o6fgEI+RoYP8vjJUK+D7v/iYFnz3SJJHRoKPnaHzG9dZ0pdpVi5mphkzw34BmATgw8T2ZyIDW+pnAYCTxDLxWAkPYvdeUIREUrQ7iYM0GLOeoskjIoYM+RadcOcuL8lkrIYKQO2yzPJIPMU4TIg80CAxyADcHXMPy8aKGBQPBEuAXZLh0RVdVHUNYI7AWAUZ5aCgA0p9yU3iuYFioppewZvyCBNAPYcTocQ/uDwLM6XtiTFBTReYvrkRXk4I3tizr/XJZAM4mcme2BWcK9xrZ05zDs+2SR4+UpqL6HqiPF/ZYgl2cpKQtJA3t4D/eIoIQdi7aabaPss4LVBKeZ9+DmFYOQnvWSEnhuZom0s5q0ATyPRIsLHsykcZBLa1yT9rQmTWkQeK5b3QAUa/IAt/d3WDm+I6mN49eARevXorXwVa0krx54Dnsnb8WY8CEIYwX8Cj70oRsp1ief84uh9zibS+1hO5VtVTbczVYr5j9BCaMJAFIE6EzwGVIalNOoE3Qe5SLjHFrOkNvAmpTKvF6XWr0hSbMhabMpjVaTRQTrrSYd1Bo+9/QFjFfLNCieYCnq43ixmfPF/fra42C+bz06s001P8jOFTccyBcBfK585rIcBsjrclGE+L2Ip8tceNaIZ+xhXrqMitt5RwHPC+POpaFcHXuHgWed78XaFSzeyrZcGkTRNdyiULk/lVkj+AxZDYBEeM2V/QzQuUXgGbk5FkiJiCGxvB7WLGXW+5pUbnt5UHuD/kSBZz4eA8/QI9gjbZ/E+wAkITMB4BmMZ8hPQCLCwdv/+Z//ISAFiQswoQGmArQEqKuBTgk6yWDxQvLhjTfeICANgBrHQTbj5z/7uQDYAyC8u7fHImMAUnFesJUhl+EAN0BTsH7BrgXwCtAbzF+AodBWRnvRFoDbYF7je3jv3XffpXwEAGyApAC9AbpBVgNzBcfevXePAPQbb75FdubW9pYMjdGJduJeATpDvgIgM64L4NnbCAbnT3/6U/ndxx/z/EvLK3Lm3Dl+Byza3/3mN6GA4Ycffsjz4JzQycU9dTsdWe4tkREKaQ8AxxubG2SJAuhDf6GtANbB+sW/AYYDaAbL+/y587K+uspr/Od//qe02m259tp1gsxgMOM9tBX9SkDbMiewNqAvcE5cA8A43gPwDBkUSG9gXDjD2W0EWmEGnN+9e4/jZDQcM7j+7nvvMhDRbrX4nLC0avYI5rHaRdDDx/t4dvw7sTUYevwI7M1m0mg0aVNBz/fZsx25deeOPN56Kju7+5RpgIZ2b2lZWq0OxyvOT3KVERDakG5st6QOKZAatI+RpTJjkFClUAuQmvdnNhdA+CcMODykpEun1ZbVlRW5evWanD93gXsGti6ArmLEBMUofK2wQGrwv9W/CCtnyDqKyTdYizBv1I+eoUjiZCb9/SGLC06HeBOWUFdSvOZdSeZN03nGvYCc1zA43bJ1ctyr2r5pI5HRdCSPHn8j9x6APX5LNjc3WDyxP+jL/j40v7cZ+MF3Nk+f4lgDKA1JFxTZReADc9NlNVAUkMUrl3uU1sDYAeu53Wrz1Wy0CfDjea6trLE4IYHnR48YnLhw8aJsntqUwbAvX371pSDDAOznM2fPcMx++unvZevJYzl7+oy+Tp0l6Pxs+ynBbBQUPHfmvJzaOC3dzpKkaYPFJHWJh7yWkfaAhMDEb2qBwcFsLINsKIPpUBrthjSXmrK8tiSd5TaxExipWmDQyXUFwqF7k1u8VZrGq7Lvfnjn+RF4tmcWIrsR2KqWIoBMdw7jNENTTPZ0D06ZVGrzhEUFD3ZHMtwdyXh/LO1aS1ZaPWlLXVoQ1J3MKLMBiQ0Kc3g6bjR+3A2Noyfq0hr4DKAgAp4dHllc4OKwU+N6h2rLmzEcHWb+cwV4NoepRJ+L9Yid4Qxn0uNzOJPfTaSx6/qAXgTHNJ3jNJQwXd0pd+CZO4CCuOp8a8O9UIkyRFJ1+E3XL0D27LQivYYId2pJEewLPV+Q3Ajnz1W3mU68RbYcYLbjVaM71hEuGM8Ens0wLljQUd8Ysy8kh0YM8Cj2qW2zfigegzpk3IAklxk0ngE+pwCea5J1ATrXZNKrGfCcS785k3E9l0k64+LJV6RT5M4KGTNBciPS43tJxrMvyW7MxyOzMNkV6CHoTOazamaT+QzZDWhFoarxfC5NSQRx7oaoBEdL5tKu5dJKcoLQTTgY1PuzVwJGkj5jAqmWzUAEjOCbgUKOfuDImIHJv0++0H+/GM8vDzwr6Fw4V+ooxiBy1Ce2CQdnt9RfL9B5cTcfda1wTDx6qkGbsgdbXtuOYFmXQG69iD7L7z/ozFZWuvlIxjPmFwqxBXUHZeKFPoqBZwLE1uGcO8pspFbrHAxjgD0qtTGt1WVcq8t+lsvOJCPoPKglMk4TmYLZBJAH4FAMPPuaEtbg4PIH1lmR8WJ6srZ/Fdkt0aAha1h1U7GHgzVseK5kYK6AIWe3QAbubEZAGo4THEU3GQmk2nV0X0GKCBwp3IGDEt4xHhA24BkahEzdTCXLJmTLaHA0lToYk0q54bkI+Lj+oTfMAF+0n9lVBEkU7PNUVDCdlZmqtgqPDeHYIhOHEkZkgitzioxIVmNw50tBZKSb6o+1i3utAtwqwwGCoDOW9TwIFjM9FXsQUjdtDIJ1jPA6gWfKlngWkmYRKUtUHcyETFBlWwc7APsAwWdlPDdmkNsw4HlcC6BzEwD0qCatSY2M5yaBZ2gZoq3a5247qYyXWlMMGJe4eydf239YR5bX7wLBLSzHw/fje7+Nca6B8d5pAKuhv6EfrebJYlvURla8JOujsP230gqa3KbX7La4g71WjZ6FojgvWBXKMthsLTLA2fWckWkB/itA58k8gQIeQWewngE4Sx3s5rY0WigeBDmNFsFnzGGMc51nPjvCslSMJ2c3wVTiPUaMbHcfrHhisEEqp9GgjYeVLLTmETN0kxXBCruxycoV2K33fIBkS7sks9cYNHOJHgOKTHvT10tNAtEHtQh4PsoOKts8x427BWUSyst30e6KC+MBPnNdrKaKZleS+QytZweeATAReM4oyxY0n0kY8UzEIjOT923gl7NplQD0gsCzG+XBp/xhrRgcvdbv6jZFuumovYVCmbYfACwGaAuJCTBoATy/9/77/Bwg8f/3r/9KkAmgJyQdIB8B4Omzzz8n4Ih9BQAzwF6wGMEWfe311ygnge8DYMXvn37wIUHpvd1d2X66LY+3tghmAdx1KQm0BaxdANfY5wBGYxwDYHYdYoC9uA6Owfs4N4BngNR4D+cDqLb15Ak1ogGiASzH97EOgO2L9gN0RnYD7h3XWFmGnu2ABQghPYEXzgXJBRSiA+MZ3wPAi/Ph/qF1izUMchMAvKeTiXx140u2CWAlgHCAevguGMvoK0hanN7cJBv0i88/l41Tm2ScAqADMP35Z5+xHQDk8Jzw7KCb3T84kDfefFOuXr4iqyvL/P5//sd/0K4DwxTPB/0LYB59DoBZbSHVU0Z7wCLHedGvAN9xfgDPv/jFLwg0+v4aS2540ALnAPD82aefy9On0PEeytvvavHEjfUN6XY7FnzWsQbWMdYjB55BDIDtkzJor4xfyBmB2Yzst3ra4O/RCGzdLblz777cuHlb1tY35Ny583L69BlZXVsv16GhbTKTTqsp3XbLam0B+Dbg2YLqBR7hGY8qrQowHM8KQYp7Dx7IaDiUWZbJ66//hAUme71lsnkn4zHtJmA+Dszrb59oFuQ3vMQpdYW/EuuCUixIbTGA2pOMck6Dg5GMBpnkY9S6aFNmI513+G+ZNUTyhiQ5cKeUQKxnApLUABvMSQRpzYDnh9R3vn33tpw5c0refPMNGY2Hsr+3J1/e+JLPf3llWS5evsR5vbu3I7du3wqFPiHhgjHzye8/IanjytUrsra+xnl0+7YGilrNlrSbLWk123yuAIPBWj596rQ8ePC1PH78xIDnC7K+sS79wYHc+OoGg06jyYjjfmNzXb788gt5ur0tpzY2CTyfO3NOhv0hNZ5BCEXAYXN9U9ZW16XV6Ei9blIjGGewwY0IA7Yzs8AhszGfSj8byjifkAnd6jWlvdyRznJLmp2mzFMwniPg2X3EqG6AUy2KHf2Htw+86hb/WQPPsWEcCryVQCZlYkVZuEUaWFgNTNu5VpdkngrINZPhTA6e9WW8P5H5KFeZjWZPWpDimCVSy2aSzArgGUVwsHj4wFSnrUhD1HWpDNlR6y0QeF8QzPGFzr3D40ZVbEWSZR1bgBVrkCY5q/oEtrIDNZbwF4Bsv2QZujLQ15lcgWtgbrRJd6g5bwBvDJZaqiKr3WJ5tz60mteevGuRSz2Dkjaj1OBoS1LntwCHuaFa1FPZywqwMzhBveqYZldEvwrjNvpOpHMd5DwMnNZ0YwfXmfAZChr4JkU+jwPl1oncqFGRFVpFCeQ25pJ1wHgG4Cz2qsmoncugBbazvgLwrHCsbmZR/E7t5wgkd4ZKZJjyO4eG4fFOh4+B54HPuE9nviUATAA6E3xWxjOkNxqocDufSTOfSbs2l04i0qnXpA3guQYVR0htqNyGFs81Rrs5h4qARQ52DEZUgOdXvQh/p+crMZ49a6Da83gCEXDGjw2QDfdenesG1BswVrqHILVha1b1qy98w89b36qfH3/BIpPD7rPUnuDOH2rlHz2I8AL99jzgOewmJeBZ54Auc/pfyIaJAnwFGuCgszKdAT4zoRn6zgF4nhF4hsxGv1Yj23kKVspxwHP0+NgibjvaNpUwRbscwHQNZM1IQuETN+rhmPA7JpcEU10NbBQEse3AgGc61QaCumagO04EUnMUp9KAJoNxXMqRKppSR9KdcjiQBCkA8EZMY0wnZTsXzF+A0Sq5MdNrI4sDzjzqRLhOtZfSsT0qZB3MtZAZweYE6aNI58/oBDZSleDAZ3i/YFgjvRNUjiDoUaz1LmHlWtMBZDDdApcZ8RRrspp1o1BWE1JSTYKHmt+WweV2i9dcsC/psutMbmWau6Gl27a6VdzjcnB7EoLPsJ+as0QZz+Ma5TYotbGfS2M4l+ZYpJnXWYiwYcCzUPvVQ88uE6SjWPfQ6OeVSG2UoMkqOvkCs1j31LAiVdtampMLLCm7seDXvtCV9eDS9aPgG02dCngcA/gnMS2L5kR7T2npVrtM55YONgY5KI+mGuoIXGTQYmYgBeBw3RxIZzinIikKnSbUbx5nKqcBHecpxmS9KdJsSQ2vRlNqjYY0TLsZ4HPabBAIweURrAqFs4zx6USBOBuoMqKi5+/MZF9fY5KCmdahK+JMPn0Qbs8SozcQm9SG0Ge+9liurwXePEDsfgzbarYyJXvIUNSTUiffAnW0d435ouGu4oHHzz7ce9CKLuw+X7ePGnqahhwReo4do9H1w1cKYpDXs6nB1vMCgpj7kNvAPc2RAQet55xFB1VuI6o3Y34LMxiZ5VeE73QS2mYReuJbGzYvMSNf/VfiNTCe734lX6uD1RjW9GItxd4D0BhAEsBnMGUBJiK4Ckbobz/6iGAsUuVR2A5gLEAisCMB/GLfQ8o+AFywcl3jGcxeaELjPQCpVy5fltOnThHYAkgMHV8Azb7/Yu8EMAptWTAkoYsMdjK+D/1lguXcX2uUoACTGCAY2oi2A1DGuXFNl/4AyAZGMGQoAMri+mAKQ18a7UW78AMwFoAy2LRoG9jHKJB29uwZXvfrBw8oxYHPoLEMcB6F03BdAMD9wZDa1wCOMQa9aB6OQ38CWH/08CGZy2gvNHEpGzbL5eq1q2QN47xYI7+6cYPHo30APKmt3W4LJDmchd1sNAiWfvSbj8hixfXwzHAPeIa4Dp4DgGcA7wDqATSi7zSQnvEz9PPlS5eow4u2O8s5Bpd0u1ct5t3dPXn06AmfHRit6xsb7FuA9JsbG1xmqLdcT1nADy/GE8kwdh12td0ZLqINgr+wjiGg3ySQPxiO5O79B/L5FzdkMoXvl1AnGLImYHFDUiPLptxXEDNvNeoC1jMD1XhRbMnsECcokXxhWWfsB0gqqQQJtI2fPNmSh988pNYwroW+PHf273RzwQAAIABJREFUvCwvLZOVjINZCNXtbMsKdb8+llpi3ouRowrdNF2H2SqTY8PfeMZgkENmAzKvtQw5X11p1lcknbelNmtT83mepQIhMoDOXrvEc+c8uMTBnKjG85OnYHJ/Lffu3WEBv9dff42APIJEv/3tR9QTx/hGwOPNt96UpztPqXHuQR6AzACeISkDbWjM/6WlHguNOgOfjOdmmwB0q9EiSA/G86mNUzwGTH8w1qHvvLK+SsbzzVs3ZXd/V8aTMTXIT50+Jffva2AGPzgPtKMHBwPZ3tqm5vupzVNkPK+vbZLtnSRYC+oEnan9Heo51CRPazJL51pYcDKQDOrP6Zws585yR1pd2AnInHo+8Ox+RGEjPH8NL9lWfxrbTOmmfwSerTuCgRQDLSZhUDLYzKFyjBELHVlQdHJSGQ9nMjyYysHTvmSDjEVxumlLeo2uNGbQKhRJslyB50QZz14MJQaeySJTa1BNvmOAZ+fpPn84+80awURt+ef/kGEcexnHfcmYFCY/UTAE3RiNwcjDJrohu9xQC1PXvE9jUirLQQFfxw3VkDaGMVU4nbXl/ClHGFStKfCfCvUN9oNBL9YnMECLFApdQAxcjiQz2A6ycmOD26BbY2cHnWsfX/59Y2570UVNLTLGuP/bf9MgVgBYgefiGu6mYCFkcUGwntNcpigs2JkTdJ4QfJ4TeB62chlbccECeFaoyVw8Yz06w8f71iArd2qjoVAGu8rP2Xt20WBbAGnqs7A0aALPXnDQgGcA0JDdCIznWS7NPJPGLJMOgOdUpNdI+VuB52kAnlW7OgaecS2PJlfHgHvbJ5koz59Kf/AjjgWeqwtADMGcBHjGNC0DOWVGsI2V2DE+kl2Ig44CmJ8HPFd79agRpccpg91/ngdaF5//yQDPHiSipWkyElziTevTQc5Y2ukkwHNuSppJXYFnqctulinwXAPj2aQ2EoDTBeM5ZBTYYl4GylzQowh0oCnK3FV2LbMjjHnlazizXgCyGlMHrBl4J5z5ABgg68BMF/1PZbS0UI1vigXwrCgHmMCB6c9lWJk3yvqCA+QpiwpHseANqrwTVIasR1Ex3aVqHHhWRrFYcWLVpCyKvliqJw9Q5jbvzTvKNPoAjKGNAMKdbFcUXDTHD1CL6yvbNGBBZMp02HpgutFqHBbzhGxqAH5kPHu2SAE8q/Nk2WHGRuV9mfQITR2mz2pBMT4jsLUjrW3uQAY8a/BV9wFkvsBWaqB4IIDnaSqtSSLt4Vxa/bk09wx4BvhsxxB4ZhKW7pVBwKS4qe8QeK6uMS+6hlnwt2J2lc8S81APA4PegvJ8erEdaDHwbOxHGzKx7Ja3j2PkyFs+vP7y0ENZJp7VoMdzhyCpuSZzB57B/EcQBgdA5i4F8KxVRsBipsBCDVzXonAgQGdIboDdnLbakoBxid8GPFNWo9nUuYjxCYfUdTDNLvXMBM/mOww8282b3a6TtQAufd3RAW5IstuWhgSGu+Y0MMvUAkCuG4k1B7ryqn0NTbJoHJC7UGRr1K14lk3TohAhAB2f+559EIqpxqz34oFWn61mj+naWXDCi4DhUaPOGXfPH5WVkV+k3ui6aQC5HqWFBWGPg+lMssIckhv495S/G2mN4DMLofNlNjeLont9kwj8Z/9436oHcTLn6fl39sc8oro2HDVvwxy3tTMGUZzNij0LoCpAWYC6AJkAUOJ9sHwBXALkhVQDgD8vlEd5Bej6WsE6gMT4DPsmjgOLFmxkgK04L8BZ/AbgC9AWbFP8G0AsQGOAzpB8WFtfD8UAwbYGyOp7D84LpjSAQYBkuDbafe/+fZN4mPN8zhbGfQBU3VhfJ/gMkB1tggwArs/PNjZYZA9sVwBzvd6SLC+v8B7w/adPt6hri/ugDMHGBr+LPoNMA0BiHId7wOedTpttA6CNv3EsgDUA2Pg3+gfHok8B5gOA63S7tEP8fp9ExRdxng27Z9w7+nx3ZycUbgQ4jfPguQG0RmAAgCr6wIFntNV1m/G+Xxv9jeeKddGBZ8/g8rWbWWcoAJhlMhyO5PatO3Lr1m0W+kP/vfXmmwTYUcSOOsuNhkynYwLPJHchWITME9inXPNU9h7BxqRW17pNsGextjPwXyPr+eadu2TNgvF96tQZSjhcvATd6mUrbAnbDnYVXtSt0MKCQe7Twm7x0mrBe+4RzPiby2Cg+uFgpkOmBM8fWtrQJEf/AFAl2BsFrjRgomuOuj/q33uhZSXHuQRqsf4Ue4nuK8MBJDaGcrA/JPCcZC2ynVsAnqUjySHgWXErvSKrUSuhwuqbYB+ZZhOCu1tPnxBIX1tbkUuXLrJ9kIP59LPPqG0OFjn0ly9fuUTwHXrXeJ4Yi+jj6WwqX3zxJecExmur3eLne/v7fK+RNlRfu9GSdqsj3TZkZJZZABDjHWMOcw5SMksrS2RcP3j4tfT7BwSevbAmgiKQ30CRx2yqtjBY4MPBSE5tbjIQdHrzNIsOatFYyLdgB0CIAZniWtN7jlopCTKhMhnNxmQ8AyNJW6l0VzrSW+lQAztpQJoLZgvqxBgWE/b78j74omv8ieG2Fz3x9+T4H4FnexBV4NnBCUa/3cgI+oiqecgYGyJHCV0cMnMGe6iiOZaDpwcyn8yll3akW29Lt96SeiaSTFEoDXIBQuCZ8g3G6IiNfC/qomwlLYThP8oEKhjPDth8P6AxA4lLiHZkpFUY5YFpHk0IZwDHCzQNfIq461KpwHNRQEkNIVvETfZEmR1utDvwbO6npYOqg+6apoHqy9a4AV0aA3ZfJYDYnk/8jAich8VIZTZYQIrYjveHMaDJGGO8TSt1myFs8VwDv+1zcsmUBe1yIzGICrkMLJIz6GFh8WzOZNLODXgGAD2XcTuXUXsmIzCeEwjpq86zqk0Um1sY+ZFjFPcJ+8gG3fFs59hoP3rl814JLXDQYo5Agutszcl4DsUGBanVIg0AzzMHnnPppiJLzTpZz0isrdX0RTa+FVHUDV9dlRh49vsKqWJ/soxnfxYxROHvlYFnn19F+pyz/yPg+VA/6XmDUxsCWFVEwuQrYpB84TCJv3ccuHw88Mx1wk7l60/xt7n7lc+1Oc877/dkV18A+lRBc96v6ZoXDjUt7ZKQf7lQY8XZprGKgI0a+TmBZ2iopiwsOJ6nsjMF8DyVQZLIMElkAkc0gZ6aazx7tkn0TLzgqG2Iyogz+R1PeQZ4lOU0KgE+A8RsNZt01DRgpcAvxi0cF3eWqNfXqDE9tlZPyZBGOideYMTA4VEgWrWH9bErmEoNYqKnCqZiVSKbOodTlNKY1aI4GZ0rsLiQRowiOTC+ncEE54n7DorOGMsQn8GJYXsnU6YSj4ejUFfCi/7BcWu3u7xPFMLB+9Qi9OdmzBwPIYYSUAi2GQgFIIDAtmnBQk4ARX6UUanDnOxsfI57tkwfBXi0gGFJm5kgMr5jurS2c+LeqGPNAIDeq+omGvBsWpAOwhUBiGLv9PUDwDPupT5LWWiwnaXSQtFmyGv059Len0tjYK8skUZW0xoaBJ49MGzgu9lxOLcXDQoIe3Acvs1croJSkcf6AqetgkCH2NklAYTyNY4CjBcvq7bYLbj3487jfNAXA57jvrE0YyskrG2r9pVLYBn72uw/FlEGXAigA0Az5h9A5xRKvolk8xr1m0czsJxRMEg1nJMmWMxtymjU8XK2M7WbG5I06hqA84J9liURshdMyiakSJvNWTaENONBgyYl+L8Ey5I5Z1qhtCcZoPLsvvLe7IVG0T9YuxhoA1iXa5o51h2sZaF3LWGOhUaJR9e4XlBH1dnaTnowf4I+BdurBT6pB+/EDKsBENhb1S087I4vBjyffDqUL5jbhu1kECdnKynFipvD5qY8WwE8SzaW2mxKrWeyniUn65na0JxgHvhS6b7Fe/6fPvDswHIVcC7sP9saybjVvdIZwmAgo9Cbs1+LAmpmD1oA0xmwADc9W8c1nXEO7FEAPAEyA6zFcS6DBQkIPxbH4fvOxMVnALiaxr7Fd3E+sJ9xHO4N+6cDyx78QLFCHBcDqwA/cRzuAZ/h32Bh4zvItgBYjPcdaAOjGMFVyGVg3wOjksxkERmPhmTY4lzMTLL30R4A2XqPUzJ7ub+3WvztP/ge7hU6z95Otqfb5bF4cfaalBbOh/PyngFSd7s8Ft9x+QycbzgYBLAdQDKOw3v4PnWJTVYF58UziMeGa2fj2s4kp8lka4naFFoMGj9u58BufPTwMaUUVEblgIztiwC+T5+WbrctjUad/YUXfbVEpNmsc23Cmoe1DcBzvYFjW1wLsxnGI+YxCti1pD8cyfbOjtz46qZ8deMmdaBXV1blnXfflnNnz0oKwJnsamjroCDfhFgLGNC4Puwa1ZWGjVnUuaBEmNWTAnhJbelZRokPsNgBPh8c9GlzXb/+Gu9rfX1Dmo2mzFkcWnc6lxJRLEOz14wKUdh0Zm2G2JchQvBsfb/sHwykf9CX/V0FnlPoO9d60m4AeO5JmndEslQE9pNA4s2IeZ79ZnIiLF6N+wL4Os8J8h4MDmTvYJcFA1VKBQQCDdQMhwMGVlZWV2RlbZXM+e3tpxxfzRYCQS3OE2QH7O3ty2QypmwV6iZ4hhSkNfBvANCdVkeWuz1jPjcpDYMgVLeHsduRdrdNOTwA4j4+AUYvLfdkMp4wa+Lp9lMZ9HVMQwu82WhREgdtB9sazOrpFNmRmi3EPQ7bNYLMKeT/UGRwJqNsIsNsJINsJLVWIq1uS3qrXVla7ai8Nur9wq7my4grvt8H4uXJd7j4yB+B51mhPRhvOqVCe5ZG8XJd/Mf7VklqI7DtHHhwYLNguCrLQFN3TfZQ6rWG0vaZ9yey92woB8+GMtgdSpIllNjo1dvSSZrUdSbwTJ3amjSof2isBAML3EyNteSYDhd1E53qADwXBtmrBZ5j3sLRXETjobiHXvwOSEe1VQYyGZtJXfjKT8TuJixMNoUbhW5aR8/Hrxp0kQ2qDymaDjqbq0mw0St+F5qcPI0FAvSf+uw9hU+jDZ7vGrVDE83DM9L7iQIWPA+AZy2aWADP+r4WMgQTTA1mRTbMeCYDDACpA89WOAWJIcw7V6CaGz0XQFHguabFBcfNTCatmUx6c30t5TJuz2TcmskIxQUJPM9YxVXVJlT30xk2pdQ708n09tOmCGR49Iffud9/9cEu8FaiQ6rwpzraAJwUHuD/CSLkUsOmkkPX2YDnXIFnsJ67iUivLrLUqEunAbacqjhC51kdDCtKGQElBJ6jkahjzkbnD4nqemguVQGJeAxXOz9+Pv698jjnN3iYA8+FDmQxN/y8qv+uP87sOmIMVLMqDm0LC8Dq0jEnBaV9/qnBcTjwZet/ICD4ee1GSs04fjz/4Xe2eC8o8vIXDd8CePbnbL8dfLTGl4FnvBmxLH0dZXE8GKoOPNdlIqkM5zWynZ9NpjJKU76maV2mKC6ImWiaat7jvtZYIqKOHbfACCAaAMwCdQkZHg/ufyP7u3ssKAOm05VLl6UJnVaTv4CDhiIoYGhgjewt9WRlfVn1lQE855nKPNBxrvE9Vi6fqcNFoId6gmBHJNom4kXaBhrGrOrdpVMBQxYOx6MnTwjygCHVbDWk3lAWMuUlrKgMnBL/oUOWJHQUUZX9wf0HZEcpwKXPBumnOA7OOIoJIS0VzoBiUF6YT8dAkBdhvQNNUaVGdJbL7t4uHWYa5mkqaxvrZC7BWXAnXFnIYGnbmOI9w0lDSa6CuazL5JxOICqao4/BaNEiQco6JzvdnFGek3uas1mNLeKFK22fZxTfAz02lPH865DQmKXSylJpA3gG67kv0j7IpdHPpd7PpTlFEUIcC+C5qBGAIL8+gsLmqMKcr27OHhekij87wZ4YLUHlo4O1eAiwLZzUyGR5iZs77jzOBy33ZrG+FttpJJVR7AZhaPGeSpHr4qlgXdGFGiCoOuWQQNC02ERyzHMAznVkWWBdSVgscDyvyTgHyxnCC3AotWCg6jZ3pdFpSx0p7RinOAdrfYDhnApATTjfqn3u9mpYDoygbMiuZd1psog9Hc8CCiiwPzW9L13W1FbjWGSADD4FiocCPNb5UXAAVM6P649pSMOZR7Gm0RivEYNd1HynhrquTQwgeXq31KTbactyD453U5rUfVUZHa05Uuh3q+1qLLsAPNu7zng9dtgW41v3nle1T8b7m7dST8/WegZkyAgE8OzgM+Q2MgHwLLOptOo16j3XawCe0UgtNKu2ti97XmC8OnF8xB/tcR1njbzENPxOv6LzrxjfvlbzyTkxw4J1MejoRSm1CJxLtuj41j0n4R4DrMALCDoASZCYtQ/qCghPpwRi8T7H8nTK72JPAvjK83B8637IoDKltVTzlw/N/EYEZhjkRVCKwU4Fm/Hj7XHJDe9YZ21jXjloivZp4LTG/Q0gLAK9zDjCWgGJhQwaxLlmGtXrtCtYKyLLQtDV5bW8fW4+q3lh+7VJbinIqf2OewdQ6t/3vRnH4J5wL7gmgGS3E/gsLAjgQLXfuwe+HbvBd2kr2DNCX/kxHBIAunF/Bhr7WlWdzaoL7AFqXevja6oUWNGvBGrTVACW7uzsya3bt+Xxo8e0kWDTQM5hbW2V9hPkLL0GBNZMgMQMLZn8GVcqFBqEZAJBUwxltEffw/MB+Aw94Zs3b8n+3j7v+c0335Qrly/JxsYatZ1R6C+fjmU2GWnZJ2jBN7QYdQC+6R5rPQstxqw+L2tfYN9gQD6jHMmTx1uUTwED+szp05RcAfjc7fYUwDb/Cbankhx0s/Catb4H+CYQ7/TELpykw4BgTQb9IWUl+nsjZt0ns5Y0ky4Zz5DcSPKO1PKG1GaQhIUdi3O4T1PMKWTPoB8BPOMy2I9A3ICWMsYGwGRNCpxz3qL9HKdgqDcbguDNcIRjtU8wL2CLguHOYFKmcwhzC59RI3sKaRNIYqYC+RdoPUMuDnY3wGQEcTCnMT4aLRBDEADRwBT6G/Ym5gD6DOdCEAPXwhzBfGThwmZLGng1GjwXoBNKdGHfxSYFmTgEH+qpTPKpjGdT6Y8HMppNZFrLpNlrSm+lJ72VtnSXWrQ/Aujs8iuOVTkpMrhgh/e/o3cOXZHirNxF5MzvdEP4A5z8z5rxXO7fiklv9BISF5B+ZoV/AhPCCKcNRFTSptRmYGDNZefJgew/7cv4YEonaa2zTKmNNiqITudSm0Kftiaob+bAs1aBL+vpHcc0QUtZNCfS/4tth/i+qkP+0ICPUYmIRaD+dfHtw2wbmyCRdqIhBQUvcCFgF6zxwtLRqaYbLm0IE98P0hX2mTMqg6Xk5yqWZQVhocGpaSN66hhUNDaKbRh6yxHjWatdmfHh2sp2TACevT1cgfliWl9w/0ANs43EPsdXFSBwnezicwYRDHgm5MvUDaQLwgh2YxiOOAwoLXgwx7/BZuG/TTqCCyA0hyC1MeOCOWlkBJknSzOZ9nK+Jh0Az5mM6pmMk5lkBJ5xTa1GD/kY18X+f+y993MkZ5IsGFWZpaFbC7Ymm5rcNXu398Mzuz/9zu6Xd2a7bwRnKFtLtIAWJVJUnrlHROZXCaAbaMGZnRnQwO4GqrJSfCLCw8O9Gi92vsaIKZ+XtVdWBQg1tsJXybY7ZCE7mildvTgEnrlVW3IUAs/tokFTQWg8d/Bd5DKIGjIXN2RAxjPGVCKNIoVf7qHAsx675L4FRQM9lzrL43dYlz/cRxzKIq4l0/5pM6/10WxzrGQzBxmKzZOj789h22uAohx6lUcnqbPLSf3YQVJaW3cOA5ffxHjWK7bkO/yY2qlpd8Dfy5cGoP51rFZge97adlYBnLPV9vp6fbC9X0tuIfDckknRlOFUCDxvTBKZwFwFrZOxmgsq4xngc7WPVMCzrtcuj8AgGes5AmLjqCJI3VzflD/98c/y/Mlz2d/dlc9vfyH/8X/8hwz6fZqVIAnb2dmmORD+xDg9e+6MXL56mUku2I1k9kphQCkAJ7BmwAhOyn0ITAwkyBznujGanmBTXqyuqobc8goBYbzu1as1+fGnn2Uw6DO5gf7c8vISkyAE8pqwoHNDk3V+w1SvEG33ffJUfvnpZzqzOxjscwyvXVycZ+vmtevX5dSZU9Lrdk2ntTIyUyYNWDoKnCNpQPLnbc/Q1kTQjoAd2oxoY+RxeB6QFoCerSWLiE9wrg01XaTWIp6dJawAsyfjCc2e8BnLy4tknPHcqQmtzHNiQ5p1KWMsz8gE94SLz9/ZIwHw7Ps4ximky6jhnCnruZ9E0h2K9PYKifdyifczSnC0UwDPCj7DPFONam09p1SLMjqrIvDvOY+Plsh4l7OosxPf5RgnfY8nDuH7Sq6rg7G837aaBgw4B1Cc5VUm0XYwX4+0uOmgK7oEwE0F6AwGM7q6mjKNW1IAnIlbZDiP0HWITohcaB44jVrUb467fWljXej1pdPvSdSOpQnw1bq8FLBQxBF/R/Lt66CPd+YCdh3eJUFTTRIKDBQ2MOIoIB2XWLGs9H3enq4Go2aEST1TdFkYWN0AK0+LOQCch+ORtSrvs1jFtQWdH1FLmjDZQvs5ABpom5K4AuOzeVleXJBBry89gO4GOqvRIEyYfW4689nWZo+HLWYuwwXfbw7st8cfTTP1htrbDksffB30mp2esovoeEyt5A1oOrsEXpM6z6lIlkgjT6QN4BlyG+zi8CKCkhL8eWtMXgUAx93t+cSCuKGepx3/7ny4V74hjDn0Qw5jPKuHghZp8RzIGDatX++eobwUAU0zj8UeYaA0jklgFQXMloLDeD30aQEYEbgFm9/2oJIpbcC1s/ydfexgN8Al7DVumutSDy6/6AAtXuPHJIBo4DhXKWNu47W8BoJiClyH3UHKIdJOSQeH6+eLYzhojushCJbn0o7bjA90vmucUQLhAMRMyssBYzXzVeBbx6SOQMX9qhy0Wj/U8BdfBPqtWKBgqRYBAOjjepz17eAzf2dgNo5B3e0WNJAz/U5TBfHQUVau07pOYEz48ycgm1nnE8DztgKG+L2bE+LMAT4zZswL6jCDIfz08WPKbHz//Xdy/pxqAfPaKf1V+WNYAKEZJoqNABBpaIwEO5JWuwvNMskoj6RSRACBUcyHtMfW5qZcu3ZFrl+/Jp/evCnzc32SmfJkJNlkxPWcTOhYM1iy1K0TxceG1eyq54COG3su1FreH1IvHJIl6HwD2xb62ctLywRXy3WsBOR1zXKpMR/rVYFecxLdUjWeUtNrxTrwmfge7Y4lHYHwA8ZzXzrRnETSl6gA+AxjQRgMap1NQzIraNoelmYYl2r0DPAYcnSU/sDct7HAwg86aADYg0SSa9GTYw/zgvJpZlhdjkfMdx2Hnl+h8w/FIXT4uf61HhsSdfgdjAan/F05rvFMLP70MeVzUWVYqmIXzgGfiS5GyLngm5gW5lXcInAMgBl/SoxOyFgaraaM0okMJyPZGe8RhG52mmQ6L64sSn+uJZ1+zPGGcacAcSC1YcQcx8sUqvJcupadzWwo4Qpdz7nq7/9w+8Lf6kj/Ap6DVL0MqDxq8E5iA57pAm+BqXapQScsIvA8TQrJxrlsre3K/tZQppNCOtKWhfYc2c5tiHFkhTQyBHhwaUe1XRMiB559jJbDzjX0aoFMCAlVQeDhQ+hdgGeLLGaB59o5lJ8bAs9W6bHlUV9SA8dn9N/sBTrlTM+xKgLPsCVd01lf6Xco+NMBDB5H27KZ4HODVmBET8cDeXuDtROWdy+IEp3xPHtnPXu1n9pYQVJrHrPldYdJbQCLVQxqk3HR37mWtEpBqJwGWM+mM93QfwvcuvmnynKQ8Wxa5Mp6ntJlFWL4AJ4nrVSSTiqTfkbQORvkkvQySbpgIWbUeU4bBjyjzYfBTWR6r66FrXddF1FdaM2a0TbQCqrzJ2JQ1pFcl0PqHYcOYNX3dCDK26anbJ8E47kFpjO0nmEqKAX1nefipsy1GtKLmjQXBPAsBjyTOW762mVVmWM7BJ6D6/1brcwf7HODFYBD18CWQ2mw9b6KAJg5Anh++2meMOWpZ6I66HTulr/zYx5+7AOHmPlB+B4/+3CV9LHsPK0yzD5wqX+fwLMBfMeSDKjkUpy5wWQluNKK8Ryuuf4CDfzBEEQATMYztPaabRkXTdnPC2U8T1KZIAFDIgOWcWTAc6D2waC63CtsLvJSADUDeNYlksCzSe9srG3IH/7rj/Lo/kNZf70mN65dl++//V4uXbgkZ8+cJXsExkAwyiEommVy6ZOLcuuzWxJDpiJq0iEbOnEMhAj0wJwmklar8gige7qtZAiCwcKAhhwA16dPngp0FOGYDt1EAFtr6+vy419/ZFvrJ1cU1F1cXJAELaMyJUMDjI6yYEOGicpsQOsRupX37tylPh1Y3AC0YcZCoDZNZXt7i8wRfN658+do7IP2WATxAJ9wnWCdgCniyTESRtfSBMMIYDwSQZzLzRs3eSwmoXgGSIbKwrsyJz1hpXt8s8mkA8xJSHRsbmzK2joYPi94DTR7OX2K7Y34QiIDDUKwVJpxUyLeXwBkiKcM4DPAmUlAaSKs7FZNYnTraRURv8l4BvCcRtIbNaS3LxKT9ZzTYLCVQA8a0hwo8mvRsmQ8Kx90Zu96+zr2IV/xYYHnD3lm73KsajX2mCr0JQlATCMVWCCh6zrfgv8FDKwyUbN1BbeLOmWIS7RYhXIF5DXyKJbMvsfTBoFnfE9wvFZXIgLOA2n1+tKCjjMldipJIRZCCPIiWTa9cvMAUcZxYLZKtr6DPgZymjrNTPG1XECrhLHyzqiMAcFxKIFn02hWgEMLNKpnDaBamXxaEEtllExkNBmzBRn/RrFHj4M5paZJWLOKrJDJcCxZkkqRZQSeV6AX2+8p8FwWBZRi4nJmuNUleHegNGNRrgPsvj0GW+ihfJPDBpbd3xDcndmRD9uqNRKwvKIe25R8ctNt1m7CCGs7gOc8EbHvbisFHP1SAAAgAElEQVSSTtSUFk1MtePQZdjcXFBzkiqbqedSR80VXpabH9byn3eZXx/iPSeMwo78SAfX8ALsAy5nVRYHqwiT9w77GiVbTAKCoCcNcZVNqg9Sz859GjDeHdzifDPwiq82+SyX1gjlKvx1XtgiGBoQR8Iu7ZJdbSAsj+1Maj5zNTLFF/ZJMrTJap2yi8Cvtywc23k5c9rlNFjwJVtbDelofM+uIdNkDwa8gorK3lbpLsMGLM8rpSzCYoids8/XkmmMdc58FnjOxmamHIqxyV2+SwF5sEWVQYpvxC74uQPjIdjuxTcvtvG0vTgF4BlSF/ZvssbhpWHawSpvGJHxim4WyGKsrW8QGL535zdKeVy6dEEuX4IB5SVps0CB16kcGuMAK4Bp8QBdazCX5aiizn/EzrOGjCaJmfOhM22fXV5379wlWaDX7ciF8+fk66++kFMry9ICoMnilOo7u7QG0QYrQBFJIJNen43fBxu8+jP4jgBkz6bUNafB49Ymx7YaDZ6TM6fPaKyFsWWyKFx/PM+xjguu+yZrxqIAOvE4F6xbzDCoIm8wHk3xPZrKNEHO3CHw3G4OJJKuNKZdBZ6L2JQ6LUPH+DFAGCB/kqIAoRJrnI+WErKrDR1zpVk1JE5QRFF5Oc4txtA6vgkKm+k05rkXXLCfMYbOUgLwOIYCy94xrtemHi0oTGgnkM9txI+612phC2x8BaLNILfsENTzVZa+dTARKIaUhqhnA/5sQtu5IFEvk6lkRS5pkRFwTjAWUKDst6Q/D4mNgcQdxK8qcQVDQmcblkQfjO+S8exZg28C1WbJ+TKzoYQrtOda4W543N3nQ+wWH/8Y/wKey3usD9Yp7gz+DHimIQ7ckVGlY/uOr00OPLckHeUy2c9ke21HRjtjsp17ja7Mt/rSkRb1Bht5pe+MZEjdTWf1kLhBh/FUFcvPjIY6VPKmICj83YFY7ggEUHWPq09xznAdz+AAqslllFqNviHVglKLNw0Ds/vuFdzgZCuWtU1EJKe6O9e+w6ISgEYFLrQiqIuPhdXl0XmfNRJwhIm/q7Mjj4x99cXl8dz8zlnf5Vka+4eSKq6hx4+sJDt4dngdF3lDWGzzA1CqIK/pOpO1O/saBffNXNGA51RSSRupJHEiSSeRSS+VZJBJPsglBfDcSWQcpzJpppI2M8pyFAY8O4MR7OeKRWnXanIbek5+b/V52JKr9/GYjGe/gUcxX9heb88zZDwDdI6mhcRoxzO2c7/RULZzG8BzUzoNmA8i+Uj126Q2fJOvWlrNYE0XADv/Nz75j78yf6xPqKi+Bz+BAH99s6vm3iw78OiN0JmhVcrG1XT22DPn4WOrStRnFzsENWXzbxmg6Wv8OVXH50/KfwbPtjxoCPyE1xyuLYc9gGpM6Gf8PQUDzng2SaITDF+2cVsrt7IWq+s6ADybo7eaSlbAsxq9wMgLbesKPO/lhWxPMtmaZDIi8BzLFLp9B4DnesePjQMCzPof12UCz/BFUCB64/W6/OE//yD3796Tl89fyPmz5+SzG5/K57c/lxvXb0qn0yIb8Keff5bXr17KeDKRq9euyJdff0kAFCDP2saa7OzuqEZks8l2wfn5gSwuLZTtu0giGBznBRMjAD5g+KaTlAY5SC5gIHPh4gVZWFySza0tAs/dXpfJxuLSogygQZdOGATDcAYSGTBUIdOKbbnKEnn+/AWZOY8ePqRcyKeffsZWTehcoo0R+o6//varrD5/zvfA6fvbb77lZyCZGY/GMtofyu7eLv8OUA36izD+ARO83+vLnbt35NfffmNSCWYy3MhhjMQ2XWM/kvFiWrI4L9zHvf09GreA5TbXxz1apFs72EowlIFWI77A7AGL+tLFS9SCHg5Hsrm1yWOovl9L+gMzmel2zCcH3gQ5jR/L+AHyT2AiUYZA9364aRB4njrwHFPnubffoNQGv8eFtMfQ/VfgOUbx0iQ3LN1S3jyHeT3I/1gLb3jc8DOPWPN+j9P4QJ9RFoyCNV27FSrgrgyV/HJn0EmNFsrWXweekSSq9LGaRSHhR/wNliX0jaklj+8mv8fSlDEMvsF6iloS9+elM5iX3vy8tLpdBSTQK0ZzTdU9BaML8hoEg4yVp2CztlTrIFH2FoAP/3IWom81MyDETFAT7EumneEgjF6WdjtQ2sY4bWTxEhDXcUIdZ7SMD/dlONqXUTJmsQwJP9YAJPDtdlfaHbARAWhE0FsjGDHeG0o6mpBVtjg3JytYi6CVCUNFM8XWGFmTfRDc2HZugIhfiqu3+8aqAJcnJ7Pb+0mB5xDc1W010Pc4aoyWOiQK1oXbncvVKdO7Ap4JOkNqY5pIvxVLF+3eTXQrAgREKYN6TpWhuEveO736mPs9h/ghHakfaLq902Fm7887HUKBWQdfDQzWXM5yuEC2wZ8jAF7sS86YdLZtOUVq8g7+Oi+Y6lhQHWktDmu85sAudJyxf2Jf9i8CtAFg7MxdvMbBZbwPf8de7sCyy1bQ98FAa4/xALKzRZ+sYV0HfM47KO2At4PPzuhWRnKhBSBjI/ve469BJ5QypdG1EEun2+XelyX6c+AP/lrOvTKvDe5/8LMQxHcwGXEA7xc+J8u4pgB0xM9xYvyZgc/QscazozSK3Xdcu7O5sV4BTCw1m+2ZeEeY56NhbkoQkHJheB+6zSDBUVAmYmNjU3795RfKokFO45NPLskXn99m1xjAZ2o9s4uL8G8pb4EiG81lCSoCn4FcUixpNpW9/RGxGlwHAMwsTeT+vXvy5BE0pbdlYX5Ovvv2azl/9gzXRNd9n4IFS5BbZSxNGU3lZOzcq2K4zix2CyMGhmQE95OYxnggJYD5DCM8sJ4vX7ok169fp/yDS5Co2bPJ1VAmSWN4xE5gIFOfnDIVCe+BAs8qTAzQeaoOd/r3FMhuS+KiK61GT1pNMJ3b0sB3AcZzbBw3cymhTIp17dAIVAFsJ1lWOJjjNBgO3gmum7n7oejcUqY0mcq4JnZto2iDYigqqaoTDi1sao3DU4VFA+2o49yG5rMByN7F4FgQ4nbnTvF3mC/WDQAwGb9zA0qVQ1EAnAUwdAFA9kWU6QzAGQznBHrO00TG2UTG6YTGgthGm62mtHpt6c51pTvo8FsVrHBcwNRakGK8YHFkmS9xbw2RMfNM4hW63FY9JixXxVqO+98/RqzvOP9UwHOZZ1i0WEIWrjfIn9tCYq8h44AVHQR5YCkZ8Iy1P4dBYCwdJNV7qQx3JrK7tifJXqKGglFPBs0eQedmTm88mt0gngTruQJWq8fyoYHndwsx9F2zrdt2Q459wBpIc+CIXhr3SeXgkzOa7VE40m3R3CwfTwPz4ImZzpsbXhmLugxSgyTAg9VgTh/OWvGg+vD3Vi0VVt0Kom4Fp1TnlkC46+n5OOOqrjCv4t92PQSrjVXMSqjpXZIJjeBY/wwXuZIHTuB5KjnB5FQm0UQmrYkkvUTSfir5IOPfFXhOFHhu4LV4D/YvZfVT57kGPBOoNU1PB541wNTRwlTTsHxr4ilHi24ts0D9cYZSCTxzo9V7Bb5ATJ30qUSpGgqC8TwXNWShHcmgFUk/bkhLptIiOzyVJoFnY43TmNFYDa63ZUlUaTZXSeRafnUQyfNA8zjX8VFfM6ONoM/iqC/bm6ucsXyp6WgG/w4ZxqHxlwfd1XxRUMgZLNU6a088TNicWV5qg8+e6SweoUl/eT3MyP3fs9cYrlXVER1mCjZ96w5QNhNeOSsIUxXN6kf0VSb43GMmoh/12c8c3O/XCT9R+81N391uCx+iyl34bqCdDn4frL3ZGM8h8DzDeJ4447llwLMznivihT7RysiqpBHYWIkKZRyjABXhvwJsvqmA8fzXP/9FVp8+l73tXenEbZnvzcunt27R0GVleYWBOkDW169fy2QyJgP58y8/p2nK7t6OPH32VDY3N8v2PdyGU6fgTn+BTGMkLa9fvmJiBCAXiSECa5KQ8kLu3btHZsuVK1fk0qXLcvrsGYLDd+7eZVAKwxW2rbZjarEiIYQLN6QywDJWlrIGsGQ8v3gpz58+l4cPH9IE5csvv6QL+9LiApMuBO3Pnz2nsz0+dzCH5OlbWVoGaycmCP7i+aoMR2AYww0eRkUdWVhYlHNnz9K1Ho7rOG8kBji3GzduSq/XpTYhzgGa1AuLizK/MM/EHLqIz54/o7s4ACwE+gDNL164QKb3ixerAumOO7/d4Rr/xeefE3y+cvWqrK2t0UAI7wVwjaQAxjLdXkdWTq8QOO/2O2Sg5w0kA6pxy3nowLMxtpBFxg1Y40BuA8BzLD2wnsdNA55zZTyPRYFnGAwSeFbj50ZuDDgzTiulNsIY44RT591efgIY6NgvrRfBjt4D3u2cD8aEjjuW+3pQtFXQ2Qt8h5wL1/HaOWvAZBuJJtcaUzQkx7dmlVIAAIJ0TwNyPg0ZFcpyzlsdKTo9afT60uz2Jer0aSbYaLVpJEqA14r0VIs2xpLmjhZ9leudFyYceFbmG3cMymoEdUeLJTxCrpZMj4ccoK164ghOefCEgr8zAg2DBwIMKBoa9ACaR+MRuzOG46HkBYpkan5FAzIAzmA4w1BxmMpklEmeFmiOk6hoUpMW32A6lxrPaCu2OIg+IyQ/6HUBaHFwy8eKz5yjx44/y0qixMPcg+8Jnrtv+PVx/rbha+C0Mzxnt2JmUbw+xooYVWQ8p5KnY4LP/XYsYD1TaoP3wToJCZRojE3fHo4Tj6nC857Nj+oxl0MReu0B7dmCozJG+mCM6Hpr6dtu4PFXAb18lYUim5FMTGMiGtjpGr9h+ztlngACk7mokhshu90BWgeDZ+VqqvMLxyK1lVmQ0rWllJCw4q3HpA5c8UUl2xamcZUeMYu+AZgK4BnzqWKhGkuZYLdeM+MQA+CVkWmAuO3ffl5hbuCdRogdHDDmHmedCnrvdM6Vpr0m3eOfV3YieYdxwHR29rc/H1yyGySGo4D31yVGULizQrNmbir748U/7X5qlIA+ilvs9sb9IvM21/XC12v7IPwM5qVejFQNY31WXPHL/BL3EeuxavwOh0PGLi9frJKRDLmuWzdvytmzp2RleamUJdG5aB3MOBY/SwFnFCbxhCZJLpMko7QCxgv0fQlSZqmsr63J65cv5fmzp/TxuHjxvFw8f47s57l+V3rtlmTQes5VjsRnuec2OkZVt7haezR2VuDZAPk45jVB4/nRwwcEoTHWUOC/euUKNaxhRMnzYlHT5I5AbuRYgCyaFlSGKDgOhyQu4H7i8008TGQKaTQUGiNp5BiPsTSnYDv3yHhuNXvSyFsi1HZWU8Gyu5fkEV2efOyA7QzTPY5fSpxUsinOLFbQXUFfgvHlWK3IOD5nucuxmOkSbSrNggJHfb4ro1/vI3MP+3wA09r5Xe29Gl4UNGrk/DFWM84Z8Tk+kzrOlAFRYgdiAJLrDHwGwAwC+CifyG4ylEk+kbRICTa3u21p9TrS6rWk3WtJ3I7YqQewGUWiErzzrb0EnsvSrJKh7VoqIdYqmzqKbFe9wtfAemx3/LX77/WV/1TAs2v8+SLIXNuCP23hOAg86wDWVhm0WBB4NoANXH0ssp0oluH2WPY2x7K/uS/5MJOFzrzMxX3pNdrUdEZZDqCzy2yU7M2wYmxg6IdkPH+4gfe+VZcAQJo5qVnGoS/munA55qSLju5x9YDKgBAiXw4WefTuC1gwcXnY4D3eSmKRa1m9r1G7Z6r64e9Y1TKoxNgxPr5KQoidMhdsb8OwgFYBZwWdZ4BnAtYmJO43gmwMDard5IsJlFVI+bmNqUyh1xxlkke5TKKRTOKxTLoTyXqJ5INU0l4ik26ioHSk4vkqtwG2PVd3A55D9qMBtYcAz+F9VwCyvCPlk2aVMDAmqwtbHDVO68AzEgk0wbcgy4TqcppIDK3SIpP5uCmLnZYMYshswPM3l6jIFHQWuF4rc9xBc1/8wuTAEwJldPqucvjY/fsBnsM5dIR+cznm7Wotcatmho9CexJWra1mm1fK9F6UWI0nqXZ8ZahU5jt+58qEgKYW1fnOYOb1qe3ziQCGLwB+xNlnUt/YK1DDGc8KAphQuOcj1q1h7Z4lPl19ht6fqmgSFk9mClUfbqH9wEfym3p08MICA0AeB1902Sz7WCrw2YpdBkq7EamCzijIQkIDUhudkvEMqY0tk9pIwFyJwUZskrHI2WgA1NuBZ5XYiCUG51mmaS6brzfkp7/8KJtrG+idY2t5kRZsZ7xwHu2an1CXECAr5C8APF+6fEk+vX1bNjZey+vXL+X56nOyg9FaimcLYAdJAcxgAIoCsL3z22/qUr67T/YWAG2wNRAPQMYDbN+rV6+xNfTM2bMEa+/evUumLpjNlLloxQReEcgD2D5/4YJcvXqFiS5+RsbztJAXL6FF+FwePnhIQOmbb74h8Ly4sFAm3NC2Xn2+Kn/961/5s6+//ppsGpzT40eP5fGjRxxDAKrTHOue6nHCePH2Z5/J6otVspOhFQsWF8BoBP2vXr0iI3lhaUHOnIYu9TJ/puf0lIxlnBM1KJNEzp47x3uN5Or12prcuXOHn/XVl1+S1QO2N2VD7t0nQxPyIEzgyULJ5ez5s3Lr01uyuLwg/YU+xKH4XbKeG/paMFSV8QzgGWBRTIPBLrrKAD4b8Nzeh8ZzLp1RIR0Cz01pO/DMmqOZqNEw0jSeLbksJ93fW4xfB+SOXB3q8dlR8da7Ly/1bghlh1Z6o77uO9NZgeej9iM7D2M0VmflBTAHgrXrKgWrDeuUazq3O2Q276YFJX2gJ98czElrMC/thQWJB3PSiDsEI+CWodsHUcayyK+wYtj9YgB0va3P9gCCEG765/uCj58yjrO9zaRhqnjIQJcqytPWbNtzyM7CvSLluEEsAfrnAJ33hnuyN9qTcTIi660ZFdLqxNKHZEa3J912V1KALeNU9nfHMtpLSYpBiabf1t9j3sJEqwuWGZm+amjocm0OPHvQXR9NsOA7+mt20swaI9XfVZ9g7weQzoA/5ZBywAjA81SBZzAFwWQE8Jwn0gPwHDelBbafAc8OPivw7CSLYHwHl6J7ZXgt4Xyr372Q7VblKS7H8WYA4rjzNfwMz2Pf796WeYyxewlOWWdOKO3gIK/LYFAn2UBnHoNauxVIxfAiMCv0Z+iyFew+MFDY3++xloNV4eeHzGM/rrIsZ4/j4Bp+58CsdxoBCMPrqRVtALl/hksHeFcUOn6cfUww3cC5EHQvJTZgPGhmh+F5hqC7A++41hIwNkCPmtcGGIORTPDbNHb9MwBO+rVR21mEDFnX3PXfuWwGDdbs3uDzaJoI3W2cp8mnaPygnhD4AlPanwXNlwmAWtxYgSdcV7C+aNOKGkVSDoGJLkBiM+YDuAlJIDOBxnns7e3J6upz+fXnn6mxjE6vK1cuy+XLF8vcn95NRGZ1XwBW0oDHFvYFyIhA4384pmQE4lIwcHFdlGsACJkmsr+7Iw/u35fNjXXg1XLh3Dm5deO6rCwtyPygx9eU5tJlfGAFB+vyU0Bd5dl0/Ot9xz1WxrPqiYNsAJIAivMAn6E3DPm08+fPyblz58oc0xn9/vzwXmUGj8iWRrcLgGfcS5WvgU40iocxmcyNPCK4LNRxhrHggOBz1ICpYCySIWqG7j++Nfv2ghq7k9h5o9InlGq2zgIWJ/BC04DG/dT8r6B/AGMyKy5pg5PKuvia4MVdLWqabBULQR7TmbSUFXNYmNBakX6V3hC+fVcsYjXkta5rA5651RtFnXIaHKso1CqugfFCRjOu1bywhtlYdid76nMVFdKf70l3riftXkfiTkzmMx+vmS2iW8q9Suwkqz5RI6wp6Fxmv4qnBPsFf/P3Fmsed6v5AK/7pwGevfqgwWb15ZW5UoOtHAwuHG6tBax2aosHE24zPOJ0bjRlb3OopoLbY1hqy1JvUebinrSLlkRIemAqiPGOtk8ciSPP4BIDuBSYPGgyyI26FkPUQ54PMBbecoj3BZ5nwpjgs44IaMvNzF9q2qUzkzWAxWySe/W21HS2zbH89BKHqcDsOvGm/MRaAlLh4DPwUwU8O8Bckg/0B8rWC8adD8YKTrOxUOldlprPPIQGwfo/C4pDJmj5d7Qr43sqRZzze9JU4DnpjCTtTmTaV+A57QF0nsg4mijw3JyWchusItumPiu1gfNwgNyTSr1b+ljCMTI7XrT1SqufuIrjAc8mAUAXXqJbNocgoQGjqUKiJFHGc5HLfKspS2jjjkW6lA8F0zkTpJ5NAs7qXF6B9jYq/NmUw8nNamwklCzbjz/L3ukTZiQy6on+7MKhQb5VussBHSZRPsEqsyTdJGwc+q+5kGo5IVhNy/HuLYphsK0MWjUbK8stwXzmM54BWvQf1IVzZkX5LJQ9Un4Oz8fHnAaDJTheahDrdVhso+fqG0BwXbYKOw9XE5Gy+FNd7d8/8Hw81EqZ7aYbx/lZATWc71UUWDGe+RItUKFlksAzZlmjZRrPkexnhWwDIE7ReRHLJI4kjRs0BYO54JuBZ3XuxmeAtcddk8BzJM1pU/I0l/VXa/KXP/5Zhrv7sjhYpNcCgMl0kpDZ8dlntykxAZAVrObxeCwXLl2Um7duyePHD+TJ08ds4YRTNxjOCP6fv1g1NobIp599RlD2z3/6gZrIMIxZWlqS259+SkZwp9OVH3/6UR7cf0Cg9eKli5Sf2NjcJCiMOwnGM0Bc/PzV2mvKemDcgPEMZ/UBDXTU4RtXC9YPpDbu3b0v7VaboDISlYW5uVLfcm9njy7wP/31Ryaq+GyY1sAxfe31a1lbW5eVU6d4fhvr67K+sSGbGxu8lu+++VY2NjfkxctV2drZoe7y3PwcQfTJJKHECAD3xaUlgvEA1p8+eUL2zfzcHAF2uJk/f/6MyQPlSWJoQU55TCS1ALehY4hre7H6kszsU6dPUW4E7J3Xa6/l0eOHvCe3P78tZy6ckZUzK5JKIlmjAp5ZRDWpDWfLtRoRiw+taVM6eSS9vCVdAM9DkTZkNvYq4LmTKuOZHWcYbOjJte6jfwHPJ99pDgOeueXb+lB2yHAdV1BTa9DBOuTF3EPB3YDt7KV4dl01JYHMDQ7TagMFkWm7S2mNnUkm+2D6SlM6kLBZWpbWYE6aKJCAAUewwwyNbA+z/opyffc74Sxmnn55yrZnlNqRug+qEWAFrDOxRnJuayINNU2HsrrTMy4gZSxEpqNJbcDgSFicm8r+eChbu1uyO9yV/fG+xO2mxC18o5AUsWiFuRc1YhnujWR3e59qEpI1pd+dl357IL0WWsjbNBtECztAITXWZE+z+V3UQVaFmcP97WMDz+9bxNdzNcDZigs0/KbGM6hv0LlOaDAI00GAzjQXbCKmRHwBbVd8Bx2Gb5giJwWeySm1WN6JGv8dgOcwawsmhcZO3g7v8z8ApUOQOgSenSEJgFNjuyqXcnalg2+HFRXqgHfJtqwB2Q7mOoDt//Zx5pIfKMjWQXAf9yEgjnMN2Z+um8x9u/bZDqDX5Wr8frkMRn14ORgdXjeBcb1RpWwkj2P33z8jBK/x8lCaxM/HZTSwRzug7QAn3kOzxeDbn49KD1lXBgBcdgUAx1MDUz0Hm3so6tpCirCSmsQAJ800EvMAsQLkHJgFksynRUYArehMu3v3N+oio7gNA8Bbn95g7IHOLQWy8WpQkLQLpgED2bgFiIV+EmA743RQVOfzp0yaAuCDHkxVp/L08SMW01dXn5Fd/flnn8m5M6fl9MqSyl5MtbvF13rGDZBfMu1hyn6ApWwGlZCS8Ptevo461oXsbG+xgI84FPEPOsYgRYauMMpNmImjg3GeM41GQ4LOAK+TyZhFR5wbjh9HeF8fWTCB5QKgcwb9Zvy7jZIjtZ2jhmo7Sx5xn2jim0m4Pk+OtdIsk2r3nOY6B6FlbM+WW7Pucf5FqSoz8MP9obSpyWaUBQzKo6KzwBjioa+BeadB1o1MZyNLqI61rS/WnVaFDd7FXpESvf2InQo4iqWXzHTpN6kmoWpKrFrOSJnx98k0lck0kaRIJO63pD3oSH++K51+R00SCfVZTk2ZDYtr7D5o/lvtn6GKwb+A56M30H8Bzy4nZtBZVYVwsyPTqTNQhIkwjIFoeKROJ+jg31nfld31XZmOphLnkSx2F2QQdZkgNcHMBzsTE9p4ZCbfdgDzPAA8cwYacSR4jn974Pl4oMbBoVdD0A9FfR3BNTDJEpeDbOfq6LpZl6hyuXDpKyoQqkKjyo5OQ03r5+XJR/XzkpM8kzQdhFx1u3KZAQW3DhS3AmnpMiB1dpC1g4YLmkUfM1IDeky9bgfGFHgmHVimUSZJNNbv9lAyAs8Jmc/4nsQTfieNTBLTeUYVEFkJ22wMgFLw2YokzmIq5T+0Tcvvc/VE6oUK16D2Vx5yTw4MFgMqqUFbAc8x2sELoalgnKZmLDgl8LzQiaTXFOnAVHCaSAPAcyMn8FwyxUtmfLB5WbLpLVWlqwKHTzi2jl5M/2a/eavURjCGDaxlsIcADhFa2f6GMW/P0ir7ZAqUFWy9Fx74anUbgZCuUWHAXHKerbqt78F/2uqlHP+yYqEYsg9nI6c5qKFmkPpDXQOsiKHRYNDzrCfiPQjVkqCLPM1G2VJYtrroJHf8WqP52eNbdV8LWlU5+zij9282HqrQ8IgdY/bMHDBi7lACz3qPFHguQ81qjeXDUmC4Ap7jGcbzPvbFLJetNJNxFPE7jYCLgKnCBmc6SpframlsiIPPAs9uGKuM50imSS5rr9bkj//1B5kMJ3J25YysLCzL0vyiPHn0hPrPN2/eksXFJdlY3yDbGCwgsHQhAYHk5vHjh7J8apnSF9AjBiP38dOnsvb6FcHZ27dvM0H48cefyNxFMge5iq+/+poyFGCe/PjjjwSlr9+4QfAaDGfIS/zwww+U1zh77izN9pZXlilH8er1K7ZNQhrjyy+/kIWFBbNwqzEAACAASURBVGVaxep0vrq6qsDznVngGVrKZJuJUGf51YvX8uNf/iJpmsi1q9fk9KnTvNatzS3KWsDYD8d89eq1ym+8eCGXLl6U77/7juA3zmMV4PPWlkQAYTodAtdgKd+4dYOJIq4X1wfgeHlphSzyG9evCxIiJFFrG+uytb0tC3Pz0mq1ZXtnm5rRaJFdXlqiceHa6zWew6kzp6Q/6NMYEYzru/fuyMLivNz+/HM5f/m8nDp/SrKiAp7BeuY3WhutrRVTVRnPkcQEnmMaDHYnTemNmtLeyxV4Hop0xoUAeAbjGdIcLP6DZWUBVgk8K03n4PZ15OT1ve5gvPBR5vuxw6x6hDF7fm87zGzkNHsls0ydmUphue57cV0lLFxmI1gzw0M6RmiriUdQ6imibbIOYwDwBDQI0Bms5wKgc6sjadySUdGQnWQqSRRTZqO3tCL9pWWCzg0YY5lgGdZ0ry86W6s0R/Yl3yMY9xEJaqDa5qv7hhfQS1DJWN8ONjg5JWSUBXW7aqjRPFD3QOxLBJ4huwazpaig5uT2/rasba3LOB1JmifSh9ZkH2xFKI5owQdrN/DS/d2h7G3tS6vZlW7cl6W5Jel35qTVhK05wOYKcK6kq614a/urzg2VFHEQyh+bSm34V32szWYjb+xiOiTjCYG+g+MwKJJbfF/FGcbMMykFj//pAU/igeo3w4i6SBOynWOQ5puFdCKRNuRKKC2iPiAKPKuHiu5KweCoTffDgef6IK/u12HAMy/nrVIbs/f26NXnw0ltBNNzNpIIpDJCgNKfR0kCKM0uoW2s8aMXDgk8h2xo+4QQdHUwubx7ATHLj6ePRuUh6izo+vtcysoBXxZ6MtVpBugXjr/DpDJCoNiv1dnDIYDrnxtKCITnG55znbTgIGB5L0Ng3+6hA8AHVvoZhqkO1JlY3KQQaFBXMnKj0leC9yLQh/bz9Gfsx3OJFQ259d4TMKzpwaswiecEelcAAiubVRnP0C5WrWbV06eMB0DanW15+uwJWcKrz5/J+fPn5erVTxhbrSwvk8GqWLYWJLE3FNTujWQMeY0UxTRdF9DthutFoRx5Dta9xfkBtZzXXr2Sp08fy53ffqU0w8UL5+STS5fk8sULXFsRa+mzCyQ1TGYF58zfEWQ1gJRMYLvvdvGQD8M9Qqfd1uamxkwkH2xTouz6tWss8M8N5iozV+uwx3nv7e3K7s6WaVsDRFJ5G32GHel15lBulWbRlmkWS5HGUmQAmTvUeG4WXYmko4znKUwRY4LPnmfpNm17gF2HL3Mc8w0wyHH95eaowDP/rXET4QKTaAFbWslIajyKGItYgrGjCUxjj4MOdKwGhLi/lM+xohU0v1XvWsePenGYDIwB0/7ZPCvP/xqQ40K8CFAZ+70VamKMg0jNBIupJEVK88B0mtNAEKAzWM6NTkO68z3pzfek02tJhH1Yj1YCz+SbWlLpQDj3itL3ygilfruqG2f5bgDaO08q3DL+if7+Tw48VwGpz60SdzHwr+TzsaVGQTYkWah8FVlDpkkh+aSQ7bUtGgu2p7H0Gh2Zb89JFzIbOXSdG/pn4KzOORPqyPoGbAMyjHNCgMZBgDcBzx8HlD4IJM4CvQeg1feYRq4FZimJgUGz+s41cmTwaTPBq1Vqw81Y98SyN7IEb2ePePD0DzB+gpeEd0eTJv0ymbjZsN2BaAfUbSFXRnCASBsux0DQF3vKReiXJwpMptCWzEVXF8pplMsU+s3RRLJ4LGlrJHl3IjnkNgA89xNJoP1sOs9JM5WEOs8KXLuxJP8Mc03Xli4dXY9KwCtTt+O0lISkqOr1IfCsiQQcymEq2CkK6UwLaee5dIup9BsFJTbm202Czh0kEwY8sy7O5CLUyPZ01/fQ0LBjlhYbmmW+x6D+m79VyxPeBtWUaYb2M/wbumLVQya/uDR3sHXPdbzqwDOq3ih0YMwYVYxBtR3OA2pnLKvGmLFrjXmtb9Nx5K/Tz9cKswdHeAXjITIplK1VJSnVWqHGGz5nFBxlgm/rtwZVFrSUBqQGbDOwcsdxB7irCacgu6VmvxP29LEHjs89a3rTlkgrZ0HnMgyXKgDeVjzTXwXjuWi0pWhCq7dFBuJ+3pDdLJftLJdRsynjZlOSCKZgAJyt7a0EmfzIvpLWgGfrCm83W9T5LdKpvH61RnPByf5Yzp06K1cvX5EbV6/Ln/7rT3Ln19/k9OkzMj+/wHoTGCrQJ15eUV3h3+78Ks+ePZUvvvxCrl6/xqQGjBsAtNBXvn//rly5do2vBRAMUBXGfGANf377NhMpSGr8/MvP8ujhI7l247qcO3+O+sVILn766ScyicHYAbC9sDAvDx89kqfPn8nG1ialM77++itZmAfw3JQ4bnH04/OfPnkq9+/el067K99++y2lNhbmFzXAF5Gd7R1Zff5C/vzHP9IQ6PZntwkKnzl1Rra3tsjuhiEizBQBREOfGoxnSIEAeN7e3ZGXr17Kvfv3ZfXFc8nRLTI/L598coUM5K+++You8GAm//rLr9R+/uzT2/LJ5U8oEwLm+OvXa/Lo8SNKkAAUB/sSzJzBYI7gNF43Nz+QzY0tAvEYT0hwATyvb6zJ6qsXBONvf/6ZnLt4VlbOrUgGxrOkkpvJYN5AuyyAZ9jB6GQD8IzSQ2saU+e5nUXSA/A8VuC5vZtLe1hIeyQEnjt5Uwi9QYoBfbgmIaSsT4dYjjuRj9rl33OGhh//IcOoWkwZxg0zMWKAWfEKg/N5U8yDF/p+wrXbtBh1LQ+thi2LDGO0YH/QFUYT3TDuUJVeJJSQ5mlKhk6JVkcyA50hr4E1RnoDac0tSHdxSboLCwQiqPdJ8LiC6gySsU6ZmS2vvFNlDaK8B2UkVxagtVY5aw7tRbjyWuoAq+UPXmAFmwqtzXqnCoLO4LEUcYPJ8fZ4VzZ2N2Rte43xXNxpymC+L91+W42mEQdhDU2mko4zmexNZLyfyNJgSRbnlmRxsCTdVo9azziwdph5u7jurWWfk2k889xLebc64zkc49U8ULZi2AF4sDtzdnbMDnDu8XbTw+N4mboEvyy28BjDC+A0sppCl1TvCcchDCMh/0om2lSa+VSm0EedjKQTR9Jpge0cAM+4n9NEdZ6najJIUzFro9dAPijKM66vS228YQ0oO7HsQAfkAo9676x8RiXHZ4WZj7BW+PyvCjWHn5szYI+z8vGZBXkYn1EQb/oxQrA0fE0IxvIO+nO2Y4THqr/2OOd30tccCg7PkJGq6zvp+dSvTWPi43/V2drlO3WiHf9AR7zSV3In6JRztwZce+nQCTwe3Zedjjy+BvMlrySK2IGFWOvhwwfyyy8/S6fTlsWFeZIALn/yiTJxCfzirgBwjhlLosgIM8HxOJG41WZ8htdmaSrj0YidHp12i4zndhzJaLgvr16uym+//sKYpJhmcv3qNfns01syN9dXdnWaqgFtTftegUY31tb8yEktLhWBq+M5QP4jh4b1PuMgFN0RdyI2PHPmDH1Bzp45a/OBTA/Js1QmyZhM6a2tdWWXR/DqAKu6kNFwRImNfmdBWlFf4uZA8kkk2aQlUwLPwJ26ZD43paU60ASe0R0DTWiXgfBCo8q3zMxpZyC74qk/XweeWUDypzmLojJPU/5a1ZFKQFmNopUl7jmm7dHGXtLCruZduK/6VRWYPJ/kcXxuALQGmYX7KG585Y9ACRFqM+sem4sCzvuTETWd4SnSHrSlv9jXwu4AOYyWpVPo0jemJGY4N4tkK44JPzNHezTSUF+Aw/bA2f2C7zrJxH7vmfv3dYB/auDZW4pDoJAbm00o11/zwY7RiGQljiDSDsGXhqTjXJL9jGznvc196Tc70o9gLNiVDrg2BJ4VfDZ8puKH1oBnB5jr52PhSjXRgs3osK1kJqn4YOPNg80gEK92tRNuj286KYM87GPCoCIEnuvXXZ/D5ZJVC3iqjd2WrTIIPOyuz57n4UmYb6macoTnVQZvtec8y4AuRV40oApAO1vCqgpjkOxUyLZDRMbQp7kgwGNoPMM0cCJZNJasNZa8m0jRVdA576WStieStKD1rCaDCV8P8FkhKNfpCqmoM/qN9Sx15nZ9OOCZ4JdtlphLMBZsT6fSKabSnU6lJ4UMmiKDSGSANtTGVFqNnG2VlNtwp3K0URK4t6fkoFqNyaFUz1CH+O1j44NNs498IILoNG0i3ZQMZ3Ub1vldJtXlQDZQwEOAmTqEtd2xFYkHLCvCTNTMEMJDZ08mqc/mj8D/JERgAiwISmg2p8w51aLUYITJIIBLd4E2QNzDAK6V3ultC6rqkoWSPtVFaLurF7pML8yScmVa65zk5ekgrJ7Q+8fxH/lpH+/wxwOe9WJdWkXXZU2MYfylNk7Q2WtJBuC5aMheJrKbT2UnL2TUbMg4akraBPDcoNQGuyrYWWFAjkEhCoAoO8adocnKnsLMF3IasUzTKRnPAJ7HeyM5s3Jabl2/JV989rn88uPPcu+3ewSa6RIPOaw4psnMyqkVOXv2jPzy6y9MAL77t+/l1q1blKoAIxomenAhByMXRoRg3ICFDH1jsJPBCP701qcM0sGiBsD84NEDZTxfuCDdfpfA8w9/+YssLi7IjZs3CDzPz8/J/QcP5PHTJ7K+uSFLi4vy3bffyML8vLqKRy0OtdVVldp48OCh9Do9+e67b+X82fMEnvEFgAUsYhgQ/vzTT7wuyGcszi9yzmxubMrWxiZZJTge3MPBkN7c2pKLF87LV199JZtbG/J8dZXAMZjdkMAAU7vV7hAo//qbrwnCb29vyy+//CKbm1vyzdffyLUr12RpeYmJDxjTd+/d472CFjRkOZDg9QcDuXb1KiVJYCD4EmaJz1ettRdmRSlNHV+uvZKFpXm5fuOanL90Tk5fOC3pdEK5Dew/BJ3hO2DAs85DpJqq890qImnnsbSzJhnP/XFEqQ2Cz/hzJNJ14Lkw4DlgPL8b8OxryGEx0PHm2qGvCteRj5CM1JOcOuEh9BQ5CfAcFmT9faVpX9nHoKvGAcyDe47vxLrHKOjsZBAUplAyNpGsKJYp5HqasYwFBa0pi1tZq0vQube8Ih0w7/sD9jbh28hJQdx8OLu9TAB9zzqwruMHKnHGX3mc5iGkPVQWPNUxsIyHZ1iDioRreGHJty2hXAezxlRG+Vj2JvuyNdyWvWRfRtlI4m5EFlan15ZWG0yxnO3jeZJJOkolGabSyBoSTSNZWViRZWM7t6OO5JCXmVoXkIUxHlOroJperEtrOLhZB8xqSthVvO8dQsHAfjOuejBSL/Mr3WQtqbe4xEFKk3xyxllZQAdIQBagt2cHDVzoxjKywhSM52QscbNB0LkbN6QDA2qy6hR4BujswDM6qwBquwZwSeL3Z/27A8+z2Ud9Tr/H6lOL2jXEsdDJ9vyDRz8u8FyOo0OA5redM8dpIMXxptcf93ze9pnH+b2DJr/X+Sh+p8zR9/36fY4T7o+BvFA5rjS2U91fFI50XQXzFXIJo/GQXVb379+j7jMkJiBL8cmVKzTn6/YGBJ5B1gXJlsazU5HRJKEkGGIf6iDT/BEa1glBZ2jcxyhIEd+dyu7ujjx78lierz6joSE1pS9flgsXz8vKyrIaRxr4SfDXmM7qyQEgV+Uo8FzUFLLBzy2/fJ3H2p5lsru7Ky9evpAnTx4zjoujWK5dUy+MXq9Ps1is7ZNkRKB6FzJLO1uq6Y9u3sU5abUAmo+4psM4MGr0pVn0JBu3JJvEkqctkawjzWlPmgCei7bJwjrjGSD0jJaUdbSaoaAXAUu/l6Bb3IFk64IkVBFiGyZjFnL6ynWEPp0G0HO7d+TWd6ASyVUcxeQN6X0AtnqY53Gb1ZhC10EYBqp2s+YTKquB2LEB9no7JuCNf8M8EMDzcDKSaSOTGB3SCz0ZLPa5x7Y7YEdDlU1NECH3FkHjmadnpqom/ag/czxBSalHAc/WL14OjY+1fr/v+vB7vf+fFnj2Aes3ur6kq6s6QA51nWd7AzV+kPpouzgG2WQvleHORIZbQ7IOoOsM0LnXaEkbCU+OgFArITxkMFHDSVsfiO+zxXx84Ll+dlWg/X4D980A35uu6yjgmaGsBT0HNu6ZCPnwzw6DDA/9Zo7DzQXMCgPLDNZUJogBKvyLgVqm9Raeb53JPXsP/ZXhPbcjlxmTuQYTB7IWZTKeHXieSB5PZNpJpOilBJ0BQmedRNJ2Qp3nMSQ3Img9Z0z8vUI4A7rZFemK77IDR43UCnjmkv2WhPowxrPeU2i76tyhVA10nXPIbGTSmU6lT7azyFzUoLZzH5t0I5eYSYe2T5bAMzRxymuoYYgzLIp/UODZAgdu5jk2c7S/qb5WKE9RtkdO4dCMdrGIemZkDAcsQY57SJrY9AerHGCt6ss5a0id0MuCj1XzkKQ701mDE9XH5CwyqRdtc7ONnRVwtGVpy7O3YzkrKYzJ8RYGsxb1QBoJ11DpiFVpNFmPCDQyGGWAva2JL+U4LLhxsFvtn6rxfmzi0vstih/93ccCnmckTtx4U2EKsp3JeEZ7e0vyZizDHMAzQGeAzwVB53HckBRmX3h+CBK19lGy/hyw8bXUTSj93wSQwdoQBNi5rL2E1MYfZbi3LyuLK3L75mfyzZdfy8vnL+TZk+dy/+49efnyFU0HwcSFVvIZ6PidPi0//fKTPHn6RP793/+dWsunlk+RwQyjwAePHsqDhw9o/gcTmGfPnhF4BsCKJOHmzZt8JvjZD3/9Qe7dv0fwGsaFAJjBFP7Dn/5IFvGtWzcJPM8tzBGoxfHXNzeZ2Pz7v31PmQqMKYxPjNcXOPdnz2kSCDD3++++L4HnPM8UHH/yTJ48eSqPHj0i2/j//B//wfn5/PkLWX/1WrY3tyi7MTcH7eZYJuMJWdBg2OBaX71+yWsHeDxJJ3L9xnWO+0dPHvPefPnll9QexDwGsI73fvft93Lj2g05tXKKgDuY2zATBPCM+4prpflgtytXrlyRwWDAtYLs8Xv3eO/wGvweRoOrL19Ib9CVi5cvyIVPzsu5S2dlMh3LZDqhRwFA5xngGaAfwCAwngtlPMNgsEPgOVLgeTg18HlKg0ECzzAYNOA5YiuobkbvDjy/OUZ5p8kabqH/MMCzxkWO/iq4qAmlgq7KXHOwGdVEx2WZSJL9rO4MMCItWm0pWh3Zy6dcV7YTFMpbEs0tSH/5lMyfOi1xry/NdodMJdcW9Vq9AuMHY5U6s/NwcKcCnjX9DLCFgCnGfQcmp/aCsB39IMPTWoGxzwALaIokRSbru5uysbcpW8MtmcY52VidQVu6/U5pjIi9Lxmn1LYf700k2U+k3+rLYm9BTi2syNJgUVpRRyIYUHGBrTqAtIarnw0NZJXdMLV+037Wwm7VYu7p9QyiEvbB1Mbs8YFnPQ+XLSn1esFS8xZ8AyHUW6T6UuM0XJoCEwpOaGyAccf/YKxKZjhapGAsCI1neH5Mpd+OpNdqSgtrigBgSmWaQ0MVRm2Ki4Al6YxqPFPq2Nqz/X0Zz2ZIGOSOHwu4OFB4MiLMYfPiyLwqeE7vAzz7YTQSO/7Xcc7r+Ec7mD8eB3g+zvGPc5xyvTzOAU/4muPcp+O8ZvZj6/vjLDagz1F/RiwFjGXmCgo843qTLKUE2MuXLxkvgQxw7sIFNYa+9amsrJymzAZ0oseTVLIcICFATZUtUjKsGv95vtfrKPCcJTDoy6TXbRNY3tnZkgf379GTA9JFSwsL8vkXt+XKlU80JzKTS9wHAM14D3IFNRCEcSE6UNTMEdcEIoDTYcF0Rk7hOuJ4zdr6a3ny9CmNBtENBjm4a9euyalTpyhTBpB8ONqTvb0t2R/uynC4K1GEY0Ry9uyK9AddephkKcy0m1LkHSmyjmSjlqTjluRJW4q0I1HRp8kggGeXN0TsxE79YB3TZ+fPrJplnq9X2v66+pKU6bmy/ama0VU+XeWIYXdC4LNgQ6L81HJNtb3IDXwJ2ON+o5vFGNIm34Fn67YdmmkW7BaCVCgMtTN0yUHWox1Jq9uWLE8pVzXOEknyCdnOUTuSuYW+DPjdlaiFwoHQoBKSHwCqATwg59Rc0GSDkIeWJsOm8awlU/UMqjGe9Uez3Ssfa/0+4RLwN3v5v4DnIzY1TjBjJVC0nE69AJ3xX6QBXd6Q4c5Ydtf3JB1lUoynMt/um7YzkqNmCTqXbOcQeK499gPg999sWBz2wYcBoOHr3pQxHTebCjatE6E6s4qrtca/t9xl//XbQ5uSm1y2Btp7SwKlX2cVKvGovijzdQ7xVadlxbS3PG0dOHqWfp+qZ+IJFIBnVhaRuBN4RutyIlMAz20wngE6A3yugOdRayJjyG5EkOYA8Jwr48wkPLSt0e+P7xKeXdWuowwRT9CKWAYjs7cgZDti/hB4RgdBPpVWBuA5l7mGyHzUpL5zLyqk24SZTCbNAmxnMxUkOKoyG66FbTialQYCMJF7BO6ryTGU9/vvajKe4GTCPmodqNxUoTnfBKhcgc84KJIrAE5K9EUip6AtgC0levlgx50EwIwmNx3glPqC4IsFXMrsMoaXPWMd/8p4LpM5fo6q3+vvXBTEn5cqTGqR3GeAhbD+s6AlzGeZA8/aKmd6dM5ut2DAgWdq9pkZlsp5VMAzx77JfjCg9RbPty8ZJ3hOf7uX+tSugiFlHfJaS6kNn/eYRx6EeruhAs9TAs+xJBLJEGzntJDdaaHAcxxJAnNBukk3DwWeNdAPAzhnmJohLwq/4LwWMBBM5fXL1/LDH/9MfVMwfj+/dVu+/fpbGe3ty9b6lvzy8y9y794DWX22Kt1Ol+yS69euy7Xr1+Snn38kuHz58mVqH58/e47Jw8Mnj2hws765TpbNxYsX5P79B5SqmJufl0uXLspnt29LHEeUnPjDH/63/PLrr2Q2X750SRaWFsho/uGHP1MH+uaNG3L2/DmaEd69f1ce4/hra2Q8f//997K4uKhs4EbEhABMnyePn/AzkSh8euuWnFo5TR1AtH6OxiOC02A2Y56gTfObr76Rna0d+fW3O7KzuSWT4Vhu3LxFg7+dnV0ypKFRDRd1mBVubm3Kq1cvZXt3i8kZ5EZg8HLn7l3OfQDWAJPBLvr11195PyDlcfHCJV7j9s6O3L1/TzY21mV3Z5fHBUgOw8O4FfO+QTtzuD+kgQ+uCfcHjHDMsc3NDbn34J60Oi25dPmiXLl+RS5fvyyTYiJpMVFtZ7CdlbfC75DxDM3aCMDzNJJOGkkvUamNDiQ29gA+F/y7Sm00KMkRo/gPrMrqWO8GPB8WA/kiUNOrCKYzXxG89bjR0IdaEXReB3ucM5PsA+rLWHh+Fdw3e9bVMQMowbQOtXOLXDBL2HRxJuhZxtUAnk1ew0jEdGFAQRKts2ifRpsyjAXxpk5Hik5H9tKc4PM+CqHtrnSXVqS3uCL9xWVKbJAlbbqUtouX/OMQvPS1Lrx2j9Vm7rtJ7nnMhdd4HmmbpL7cgHVtAbfeHgCh1k3kESqBVnojaFEVkhsQHh4mQ9kb78vW/pbspXuSNCbS7DSlM9eWVjeWuBPr3QS4khcyGSWyu7ErRVJIu9GWhd68LPYXpRd3pBt3pdPqsjNEK3uB9JSZSqk+Z/V01SbW49nguVk8NDtGamBSbUD7ULPmqlo35OyRHHgmEA6mYilvUbV+O8t5Zlw6um8aohhbkC4BSODyHXkK+YypAc+ZFFlKABqdcJBjA/MZwHPcAJBAURdpolPOdLsN4zCW+6xSwSwM/raZWp/xVYby9rWgyiWq1/perLHYycOQ+lp18OmGUX3tib3tYg/8XueVG2lUS+FxD1SNo+O+4z1e9xZJivBevP3ZHX0ewa5x5IvC+/Yun/U20Pjo3x/8NIuGj3lj3zYidf1QPxnLE810TokMKhM2HI3k/oP7cu/BA4K88wsLcvvzL+TChUvS7fUJPO8PR/wTpoLtTpexFFjPNOGDAjRkzAAQR+hUb0jDft4CQAzN32RCo+S7d+5QwgxdW59+qmAwurYgIZZMJoy1ADz7+qQaz2rCh/sIwJupkXXK0syOeVDBY+B1iK3gr7G2vk4yAwgGMIEGIeDypcv8PMxmAM5bW69lkgwlS0fShv5wL5ZTpxel3+9oLpZD278p2SSSdBxLMmxJOmxJPumIpNB3BhPagOcCuZWac4fgaPUwdb0vc6vg8Yemstz7nHhU8s6CCOEQL6uZwpPSxstPYpEgwAuqGMm6TE0dRl9nnazczoycRDU+dE8WkkkhCdjieSYjyCpJTh3pdr8t3bmejCYjGY73ZZLhdxn31N6gI/OLA3YStTsoGCiErbi8srOVXKXxE6/FwfYS89H7xpFs47k0WT6ALVredAwi3jEn2n/bl/3TA8++RJaMPGfHOhOA7RValaeBCP7DRM4bMkVyvbknm6+2pAEH9WksC+2BDOKORGh9yxvShL5zwHQug7JjDpm3LeHHPMzHe1mJWhy1Nc4GqW8+EVv8TgQ66xHftsl+yBugwFg94NPrP+w8dFEKQjlv3ffa77EesptdMorTxS4Yq/iJCWTYImnGTM1UplEq0ziRaSuRaVvZzgCfs24iaSeRUVuB50mcSBalkgF8RuIPhjAW4xng2fMsSziDFjqHmvXunAR4PnyMKN6HYAE1WwDPmFOFxNmUpoIAnheipizEEU0FATq3G5lKbMC9nGkr2qK8TVbvkvYSeltsjcVqWeVBhtKHHEG/47Fm9AWVYabgMhI9GKtAN8xkDaydT81YYA5RMYXVsVhHngZY+DuMPtSMB98RKsPQ0crBNFdZDGpi0QXb9CXdcpgmI3gZNnZ1t6Z8EWQbmJh7tUZlNpzNpBpbubVe4Vcm1GBsOk1gFRD1fKdiWDjgXWmpu7wHWdo8TzeSqphhFeig2l7/sMCzLeHOduCzrssE0dXcgj8Hjmj0ElHbOZNYJtOG7KciO+mUoPNeUcgkjiWhcVZ08684ggAAIABJREFUCPCsAh7+WR7AlQxoMvKUpdooIvbRTyYJpTZ+/MuPMtwdyqA3J7c/BfD8jXYijcbyy0+/yE8//ix/+eGvTBpu3/5CvvhCv3/99Re5d/+utFttspQvXrhItsnTp09kOB5JNs3JYoamM3SOoYnc6/bkwqULZMQgmQAQ/J//+Z/y048/ypWrV/jaxeVFahT+/MsvPC5Absh1AGC+91AZzwByAUoDBF6BRECnUxZ3kJCA7Xz3t7uUCrlw/iKZwtCXhvwFWNkwS4R2IcBg6C5fv3pdXrx4KT/8+S+yt7MreZLL9//2b3Lx4iXKhPB4d+9RK/q777+jOeDW9paMJ0PKYXz97bcEjO/cuUuWEYBpsLphEggAHO2hAMFhWIiEDIaCv/32KxcBnPu5M2el0+7Igwf3OTYAluPZQcbj1cuXsrG2Lt98+y21tPHZL16uEvhHYnDx0gW5/tkNuX7ruqT8L5HC2c5u71LKI2GUofQQSVTENHHumLlgf9KUzn4hrf0p/yTwnKi5YHvalBgsZxhBYzzTaOhdNJ4PW7ctEphZZ2extjqrlsbSv+MX07sZ4NnL3yc5iWqPLmMfY5Yy7jFGcWkuaJ1gHle7vQKBZ1vvQS/COk1DIZr/0I2BwPO0qetEKg2ZEHjuEnjeTTOCzpNGJFF/IHMrp6U7vyjtwbyk0ynZThaZ0Mibz9nYssq50q+Kp2TxzBtuBZPOUo4pSL6De+o4KApwyFRVTxlSDTVtx2kh2TSjdjm9C9D73WrI+vaabO5uyt5kR9JGIvEgkvYglla/JU1oTFK3EvtlQ/K0QT3n7fVtaUtbTs0vy+JgkcCzpPC2aEi31WF3CA2EywV9lnWl98XulklZ6J5pRIMgpHftbYu2ZwZ4vZutWsddCzm8uTUYM5A58307jL0cmPanNBNfOwBhAxL3iUZVdg2ZAc+MbqYZGdBFlohkiURFKlGRSwuybM1CWpDdgGkjgWtVF1eJL9MkDeRTTjJrjloxwp+fHFSsgA7di6ujHQfQNA09e1NNPqx+wjPr2lte+6Y5NNNRePw76GOpfp3HP8LJXnlSKYoPkXe+6TPfxIp+02fX85eTMNb1fGaLE048Orwj5E33+GCm7HGdd14i9ld2siYWXGvMNPLu/Qfy2507srG5yT0CwPMnV66S9Yx9Y3d3T5IUponTqqNqMpEMRSawjeNYuh3ITQAozqQFIJr5gXXkiJBU8PzZc3n08CE9K2Aoja6tq9euUV4NwDPxHxGyl/GdkHUMPXgteMHI0NdO7Sip5H/akPggE1r4vv39oTx8/IgdcNgLEVeiWI9iP+Q2hqNdWV9/KXk2gtKw9Aex9OfasrjUl36/rbkUWmSyWCZDkfG+yGS/Lel+S/JxVwoAz1MAzwCgO2Q8o3tQyValen7w0PwZKcYwu1qb+JIVjtRcUAvJHhF4QTcEXBkTuAkjX4wcT5+rgrooMmueV5GZVLYkxOIYK+A4yDYZI6j/FHSYIVeNlDHDfS2msp8kMpyMZT+BjEYh7U5LuvNd6S8MCObv7u+Q7Yz3LS0vyMLSQOYWeiSRIJVBoYCdtAaHO+FIAXGedUkcdINezs8S33HGsxdUDs6L32sdO9mq9/u/+p8GeOYCEcQ8njwflQOEum+c6AjRiFk1aHAjmUg6mcr2+q6sr25IB9rOcU/mKLMBcXeT2Ai0nTkZayCkP/I3BR/1c+S/gze8A077fiPtsA88Ukvh9wGe3++CDgkDHXU5EIgZ4FzqVQWhXlXUn9E0nOVjl3xBXXC5gKs+kH8dCDacfWnLX1mddKDIxoMJbvBVJpYhRSOTaZTRaDCPE8lbieQdBZ/TbiJJJ5FxZyKTjhoNpgCfY7CeM2oggX1WUrbDAPeQQFLXZw1O65pGb34+RwDP1rqC4g3mLsADsJ3jPJdWmkoXwHMcy0KrKfPtSDoNNPob6AzwGewVAs+aSCm8ZcEz5Ttw5wPNZztJxdJPng58uDH4AY9UJg4a0AHCI6sMAO+0IVk6lf39kaRJxuAJOrjdLjZjmHOoEzWeZZ5OCfZBcw3js9tFABZTc8xphNo9ra7ENJfC3wkUQ3dNAw/N5VRmg+B2BOaBtshpUKR60zNM6VLmQUFtGKohQAObYUaOIyj84PmFchtkVFPOYFYPUp21A0JiwHpmAcVBcDMbsqzWqty/M4L0AYfFzIpnlxHiExpqHQ486+9MjoaSQpEUDbhAx5IWEYHnvayQnclUGc9TkbTdkrTVkqzGeNbujNnPclZGyRL0dRIFXBYnmpKnmWxv7cjDBw9ltD8iw++TS5/Izes3CU5CAxX6wk8ePaFOMViCly5eYjIB87vVFy9kdfU5ZSTSJKHJHwbl/v6etLtdAsNgN8MA7/69+7K2vibdXk9Onz7FpKTVbtHgElIU9+7dJUt4YXFBlpeXJElTAr6DuYGcOw/m8CmayUBT+sWrF7KzsyP9uYHcuH6Dn4NEBsAu5sarV6/o6H7v7j3Z392XQX+OvweD2INyzM1BfyDnz52Xs6fPUv5ifW1DHty7T9PBzfVNuXoV7ZunyeKGwSA0nWFoePXqVe16QMtonpB1fOXaFQLISO5wX8CO/uSTyzzGzva2bG1tm2FhRskSAOAAnyEXArYO5EJw7+7evSuj8ZgMaGgWAgR6ufpCVp8/ZyspWN8oTu2P9hXMjiNZXlki4/mTG1foLq4yGxlZzjQVZOHTzVww0vBfU5pgMbvURtKU/gQazwXlNjp70wp4zkAIaErM7jPdR7CcuKZtyPQ52fTyuR9OnjAoq472jwM8V/uixs+zoIImoJY41oBnZd1axZLOb8pqxuLL1lYwgVkmbpC5DLkegM9pA4znpmRxzO+9LKfGM4Do9vyCzC2vUGKjAdNBmMyB0WaFfRarygQZ3Rvhem3MKy/e2+M6DOhx4PnwNDIgIPBzVUKE+YJTBMqiqKavjI9Q4IxE0iKTJE/k9eZL2dzdYIda1G3IYKkrUbcpRaSFW9yfJkxVi0iS8VRGe6nsbw9lrj0nF06fl8X+gsx35ySbpDJNcmlBXgrrYKrdS2ReG1RQGQ1CbkOvygsHytw29l5gi1B70m8Fnv2YB5nBb9ozK1NjDSVnAX8e054XpVQwnKCp6hIuhgaUgBzZjVQyAU2cjOcmuuAAQicTkXwizWlK4Lndakqn3eSfkGZjDJ2nUrAIr1cTgnnvEx3W78Dxj1WtOb5Hvh/w7FXlNzwTjx9rc/1ka+XJXn0gvQzY0kemmbWPeBNg+7az+RBg8pG53Ns+/ANcR71wc8KP9CxotqLxzs+/tnIERCVMYZXICWTwqNlcSIRcpNOVFy9fyZNnz+TBw0c0ZT5z9pxcvKSxCcyXATqD4Yx4BlIVbcSZAIrRtQnw0UwFsfajOzMm8KxyPOQfFYWMRmPZ292lLBikw8BOhlQYDA1BGkBshNcBaEaO1Gm3JcNnZhm7a5DbwAQROQxio3Kdsu0Ox1NDczVixTW/fPVKnj57TsNBaDZfunyZ3iPzi/OSZRPZ2VmXPAfwnMjCQkfmFzrS6zel3QYhCLM/lsa0JemoKZP9hiT7HUn225KNOjJNDHiGznPRJVkD+R6B4RB4nsE49DkdCjzzdbZKsaoX7Bn8q97LqmOxGnFO6yLobIwl3KeSxexrumk+8yxMeiVMApUWZJbFuAz4xHBfnMo4T2WUJbI/mcgoS5UwR9/JJpnNrV5bknQsSTaWqN2QThcg/pzMzfWki8IusfQp43l062r+iS5c3eaQw/pFaxeMgu8a61T3gnfAvGkOW1HrceC7zct/jHf9UwHPIXvLgWedNoeElJhg1AlFu4a1myNChsERksS0kPEwk621HVl/sSFz7YEsduelK23pwP4mBJ7rjNf3BJ/DYOMoIPujDc+jUO4PCTxz5T45qMP18b0u3KGOwMghPA+7xpmqr1XD3tzzNgusekpSBgjUztWFW8EuK/5aBZhjlGtdmcoc2CSqMWEbCA+D/kMk7wCeM8mihOBz1obMxkTSbkrgedKbyKQLo8GJZC0Az6lk1HpOVT2JE2eW+shTCQG7oKhSsav0abz9uRwGPJvwAjZKtDQZ8Bw78JxlBJ6XDHgeIHFoZBIVCZMJyGwQeCZo4VIhdv9s8+RG7KBmyZPyAfR+I+m9huGHfDPHrBs3MRVnKgYIJ0kyGe5P5NmzF7K7syfdXleWl1bkHIOtbhkQAqge7Y9la3ObbWmo/q+sLLFqvLS0YDIsqvesjHJmevymERLY52QwOMtZ/S3AqIZGGsY1gEIGR444wyAKGo0wcwUrzIovYDLA9RkBJoJIjk8LDEomtgWUDjxDx5oySWjFJttbWXFkdti4ZcucBT0sBDHpVuaCBh7ucq8/U+h1Nqj+kI/t9zxWvWnlSMZzwIpzEMO1WEPgeQzgOS1ka5LL3lQIPGftFr9TgkoNNQGxNnZfu3wv09UgYA/gdWTcA3wxyRQYFg7H8vrVa5mMJhxLp5ZPy/lzF8iOxvAbDYeUpHj8+AkThcWFRRrIABiFHvH29g4ZzgCfCdQYE2ZpZZnsExjp9fpdmv3BaA+JDdo9YVAI8BdFOTBkAKxiTqAYgnZJjCuYw3S6SBgWZG5BtY3X19fooD5KJvw3PgPHpF4gkq+pENBdX1vjOe9u7ypr0tgieA0+F+cFpjQA54W5Bel2emQ6415A/xns58UFaDzPE7AGMxttpGDesH203SHDGeBu3GoKrhfnihZO6FODlQ3Q+tz5c5yoMChcfb7Kc0eSh+tD0ec85TcuSBsFhTSTh48eyt7ePpM2XPfCwqK8fvWKUid4JLjOXq/LNXc4GjIxgKnh2Qtn5dzFc2R+QnZgKgCesxJ4VqknXQLIeIa/Rg75jKaaC0JuYxIp2GxyGx0wnxORNjvR9LUxTNYceC67jt51Dofvm2WSauZZzeC/abxmO7AmPRpTlRrqJ15kZvfpOiD7VuCZRT7Vb6amM5hMlMZoCDzw8PNpIyLgDCNBgM+JAc+TRkPwPYIefxRJZ35BugsLMlhckgbGHwuqqvXIpJGsME+Irbhf13jmPXE7PV/vg9jLgeM3gC5llMpYyDttVKaL52M5hCfarKsaWwuFluFkX3ZHO7Kxsya7o22Jew3pzLVkbqknDfhEFRlNjqBbHTWwV0Yy3s9lMswlHU1lobcoF05fkPnuQHoA35OMYHOMNQNM8lTblAh82KBU4FkB1nDNBQO6ao32OWe73IzJW30czA6kg6F7GEsdEtcbUF8fjgSey/hawQ/HP8BwxO+aESRI7D4bEODdVTgerhr3Au2pYDxj1ePKNxlLkYylAa1PdMq1GtJBDNkCSKSjgpJh06ycyl7Q8IzxXSPE8A6c7Biza44zDA+CRW/Lg4JK75FrgEVGfvA35GOaNQUGoie7qANnUM/T3U+G+dExpEXq3csnXuY8NjxEE/6kx3obAP62c33b++vncxym82HzjM9wZpqGc/zdme5hYbf+Ga5cgNicnS8EJKGxO5W41ZZ2ty+7+/uyubUtP//2GwFogNTLp07JrZufsgMLsYyai+ZkrjLHABPZOi5bAB9ZhNPcBKAtMWDPs6ndrmQUFNwBPoNkAGYyur7AfiYTGR17ScI4LYpjdqvg2wudiOeQ66DwzvJjhC4VkG10EyEVC/sSYr24Rbmy9fUNuf/gISXKENPBB+PUmWVBLS2Z7Ml0OpZCxnJqZSCLS12JW5nEseYhsFhuSluycSTpMJJkv0vwOR22JZ90pZkPStazTNU/RFnPZdnRlrGw+KQr00wHhWMeQcEgDG/CIRN2unjeX8b2FsDhcOxuYuHQyFAGSjvGwb3Shl8pe8F8QZnOLq+BPXGSpjJMx/wep6kkRS5NkKGiQormVBpxg3EmdNaa0VT6c10CznNzfel2W9JqWTEAUos0rNfuXPX10XWNRCpjZvNU8b+aQaPeOM2vD8UTa/f1pOvIP9rr/wU82xOtV+a1tQ6LSyFx3JK4GZMdiNY12BuhnXW4N5HdjT3Zfr0jC90FmntAT1AZNg1t7zQc5m04ag3XOwCg1gez//uwPf4tYd67j+GDpejgWGGmNbMcnQAOPjoJdDAzBDHLwKtkAltwGmjXhQugL5gzGjw1ubM3PydNXEuhjZnFuP6E6vcjvCfBoAiwUAfXZlYuS5Cro/vmMPt5usAHP7MWEOrwNnIpDEhOI4DLE0kJPIPxPJFJX8HntI1vAM8JQWewbwCu4P1lXw2v3/T3yrmjFzHbwGuBqMe4M5zumrFfADbqIa0yyzZZJdTCoBPzqQWAZzqVTp5Lt5jKIrS/4oYMqNenwDPaKMFswRsbmIDeWFubLLxdJfDsw/TgzHrb3D2q5vK29737RDzBO0vg2VQcIRMEeY1GLPvDiWxsbMsf//ef5dmzVbIyoYP7/Xf/TvCIqXQTzE6hnu6jh4/lT3/+Ezfi69evyY0b1+TGzasM5nAf0T5cAbRaRYapQ4bW1gjBmPZG0ViQcQfAaA2KCCzacwe4DLALrtMIAhYW5gmMKetTAwSAzpDHrERv3AwJYLcaIVatu7hm1ZCmRqZV1JmwIoEVGAkBeLQ2ssCpmIFHAa02K2K4VAur/MF6FSbIJ3g8fw8vdSagjmPXdw5ZyDYneLm+U2pkSOAZdk0NWDS1JAMwUjSp7wzgGYznPbSXgyUCEDQ2qQ1bFxwQIwMw6JNQ9kTVB4LxQTdxM0hBgJdnUzLws1SlYfrdgcwNFnQsQQMWgA3MWoZD/gzmMb1Oj2xcXAdMYqhTvLvLwgfGGsBjGAEuLi0R5MXSBNYvEhEyarodidutMigFgI1zGA9HPD/Ia+g4Vf1WsHpb7TaBXshMwFgPgTX+DfkMjFGMQzXWbJJVA+1osIwBqIcBmprZxNRT7vX7TLpaMFgDMzRJqU+4u70ne9t7ZTeBynioQTKBGIDXrZjMHazrSIxwzTjnVqtNDentnS3+vYtrjVu8VyhM7e3C9GaP5zAY9GlsiDWDzvSmX4iuCNxHFLHAjsZ7tre2eW/wBbYJ7gnmE24u2lQ7/S4BfgLPMFqDzBPmOV+j0kjsvuXqYbIrBJ5NaoM6z5F0R6Lg866aDLYmhbQzSG1ADzo0edZxpdvBuwLP/t4yqqhN5YP7c5iwfZR5/xZEqwSe37k8/x7AsxnHEnTWPiSZAmygPqZKbEwbynKeNiHJo8DzuGjIEEWkaUHQeYq22G5H5paXpbewIL25OR4ncaYSO2s0ucYaoFrGmkCWYIPf/BqIZZFVCUZXz2gW8AufHd9jpIFqROl9UvmQIJknUKqJMFhZaZHK2taavN56KblMpIgy6Q5a0u41Je5iLigzGi3l8FcCgDDNmjIeTmWaRtKJ+tJvz8lcZ15aKOKiG6DZZEeml5hpam6FPGcze9OX1lYVnA81nrUgO9sJxvbmEog7KfCsd4z7yyHBUthhNkvqsAFtDLQyNDQzKQLRVkwGOE8TeK4z1k6OAlmjKS0U9RBw5Jm0YRrYLKSADAdkN2AmWGQSwZC6WUgMzKKp37gLZD+H+3yp5+kxr4+G+hipZ2FhXHnc3x22ShyV+dUG8wmCTx/3HMch2EpMKqC9lx+h7+AoKIHp4FxN3aWeER295h28d3qHDNC2FvdqxT14L1Uewq7kHWU9jjq/OgP6pGDwUcf9UMf5YHtJODffEs8ydap9sOZTs0Q+PYzP46r4iR+zoG7Se4zLuS+YkgPaJyMYDzZYdHvw6LE8fvZMXr1eY3wBWbMLFy7yzxidmeAGJxPJs4RjGHIanXZMfXfMfRqGGpkE/1byiOYgLsu3vbVF/WV0br148UIGc/P0pfjyiy9keXGZcRRiRhTyAXJjrcV6g/XLO9LSDJ22GtdoCKukGmpCm+QEimUTyEKMJvQZef58VfA+FPBPnV6SuUFXOh2c7FimxUjOnVuUU6fQQZZIswHxKdwpFOBbMk0ANLcIPE/2FHjORj1pZHPSyHvSKHoiYDxPLXIycNR6Sy368flU/VkNhdlIydwFD40g6lIb4fBww3hm4wSebSsghVhxm/J3KEAgnzT5UN45PLxIgWdshTAPHEF6bjympvME3SmQeowb0ohBtILsFmQ1CmnGiDtb0uu3ZXFxIIO5nhrHGvPdCUZOKCJJyrvMWQxR4JmFWt+LzHy3ylAsHyrXy2p2VMWy46+IH2xO/50e6F/Asz2YWWkAr/xr0AE2Fb6nWcFvaKilo1T2tocy2hnLeGciC915Mp7BdI5z1RQEWOatnYcBxDMT03ZVf1399ScZsh8FeD40kPGAYTYQnQ0ua79740Q4Ognkb4JzCFk7rsnjVcW6uvCBsCbYYOsV9DfpL3oriX5O/UJ0BDkTeHZbnt2Ny+uw69E//IDVk9YOs4MjYebl5fi1tJIAjjG7mG6hSSUAnpuJpDASbI+p75yC7dxPJOlPCELjdwCewY4G8EzQ2pJ/bqSUp1D9wmCbMvCkVjS3yqUHKZoA6tfscHJ3+/K33JW4H+FPsGMJPIu0pwW/ATr3pJCFZkPmIpFeo5BWA7p9iWo7g/Fcukm5xIZtExrP6jk48Fye2sHA/i0x2GG51BHX+XvvAs7EM5YZW64gOQFTwZbs7Azl5ct1+b//n/9X7t19QI20z29/If/zf/5frL5Hkb4uy6by8MFj+fnnn+X/+1//i/fsq6++kq+/+VK+/voLqwqnZATk0FGjGzy+EUyYDrR3WrHx1XTzsykdiyGBgeARn4dxBSBwY2NDVl+sMri7cPECJQxwfiqVkWvrLFrxAfA1FWTW4BIMOg30GDywLapJPWkEgAqmN2mmBgAMn++gmIITphuNyrmzI0i4RrBqQZ/Jz8wwnt/Aivu9n/pJP28WeFZdTk/yONvDuNQcwrgucQ2giroBSW1Ji1gmAJ6zCngG+AzQOQSefd09CDwHBawANHFHaYce6c5diBnJ6AoDELYVm/mKafKF6w2DbTKIrfURof14RDkKZfIKEwoUOcDEpUxMPi01/gjiQiqEC7MOLbJlskzGozHBVzBfAOSSeUPgCUwLLbBgbjABMZ1bshC9td1bIC2BTiZg9uv4JpBi5jtgzCDJ0SKOASxKr1Q2f5JLnmj7Kf5N0JtzS007wexRxEA18rRLQdtdATZj7iCB0+trEKTGPYMUz2Q8IcAO4Bn3B0A+5pAWdApJ0XpK8Afso5j3AoD4ZIx1AddS6L2hFrxvBMYgQQJCKUIkHegyAPiM4qF2q7C25cAzgDKT2mjnkfSySPpJJJ1xQ7pgPAN43jPgGQaDxnjWeEyZ9LPp1Emiq6NmVxjnHB3HnHRunuj14WW8LeA80YEPRKq6PgQsaq6dJhtGAMilNnwhMQklLVQp2KzAc1SuHzl1nWP+LEMxpRnJCHrx0HQXfDck6nWljaLH0pJ05+ak1e1wPk4AOLAzwL4xj5QuVWnHH8JFminWc+3XAugsEeUgMOZ3pB6LKcai8YyCKXovrP6rnsWxyCSfyH6yT4mNVxsvpDuI7bslcQfFl5SvxVyZTlHYaUoywVpUSD5pStToyXx/UeJGRxppk4SYIiuoZwoAAyzfuBlJG3Mf+53NUQWanfkfMsKVq1WRB6qoWp+1FmUdcnQpkfI+BOPtsFShDLnD2FsjwSD09c/UQcNtyOUz7INUQs4ZcXqfsdYByEHbfUadTh2cWLdwL/oo0IGpiAKzwEwQOZzFiDAbLFIp0JWFmBEuBU0UyRvUfWZRXbU8yvZq58h74bnaLeuxYxjTHwRL9ZLqa8VJ8qXavJwBDo+/BikgVk5UD4nt6QTFX3tc5XmXhWG9zhnw90QMv/q5KtituY93mM0eX8+hulfhZ/NKXDv2nde5o9/4oY79oY7zQS7RKablwY5mOR/MkKo19kBuGjTK6rytNinGYmY0Ts1fWzfJfkYWBwyl1ZZmHMurtXV5/uIljQZhmIzCNkDnWzduytxgwHVvPBpKmkwkbjSk3Yr4M/ZEZhmXEQeewXpB1yO+yEA2KQwUzUFSgKHyw4ePZH84ZNcWvDguXbjILjIAz4iDYnRGIKaygrrHNCYOpPxqdkuC/GDrEv9tADu1/qeyuvpCXrx8KVuQfEsTmZ/vy9LiQFZWQGAAQzuVc+cXCDxH0UQaDRimwscIsUwsknWkSDsy2QPjGd8KPEsyL5L3RPKuCF5Hg0F1yKhYz/qwlXrjX9Vc1OUkKDxxYtmaVl/ka2vBTPnBYkkylc20D2EojQYNdMZhs2KqPg3okrXiIhnOiJ+tIoguSfx+kqUymoxlOB5LilhRCmmB1NAGCSaXbJpKluM5NaXba0l/0OH33FyXMpFcOUyL24lpuqJUHVMaC7jWv0UFXmSuyXb5WlSXGFXcKry3H2S2/rc/yL+AZ3uEdeA5bKfiZMUEhDZpXkiW5DLaHcvO+p7k/z9779kk2XFkiZ6rU5au1hpoCJKgAOfNkrO0t/b+9Zq9D2v2PsyM7XBJkNDoRmtdXSp1XvnsuEdckZVVXd1ogCCJhl1rdFXmFXEjPNyPHz8+y+EmLnphR+Q2/BTCdrZ6gi7L/SzjYGEzXuagleUKC1PrdUKjeszxOt87cTYvZTsf40w1WA2v40gd7yzpAq6u1ywX1QxZ5XA0zeWRsOGNgefjR8gCNOqaLwKpze/p5a0Lbxyo8kUtvrFmBGmDOkXIqk1AntEEfMr3sXwBgm0EntksMEbixoj9OeZkN1PnuR0j6VrgeSZyG4k/N8CzNnqyDQZVo6oq2WxuVXaem/egLmO5pVnQwH7nZOBZx4QgAXER26DTN6BzVBToOkDHAXpOgY6ToyUllAk8mKaCpju53nvF3ikzlhJI8CYtKL2Ywq+caeuXN9g49a36hCD/NYgnb3kzqUBnw92Rd0fg2XVDOG6Iw4Mxnjx5gf/5P/9ffPXlN+h1e/jgw5/jf/yP/wdnz55Hv78izkocZ/jyy6+ledl//ud/CNj029/+Br/+9S/xq19/hDgkbwzbAAAgAElEQVSeYTodYzwZgw19CIyRLdnptOFRM9FVdqlKZyhgSM3d2XQuTEpq2FIjt9XuSokdpQsePniIW7e/kWt98MH7uHjxkkgkENiigzafTuW6ZCMTVOM5yKaMosAwntnASUu6qE8dCyN0JtfnZzvdrrBGyZolg2E6m2hDElmaKhFC/WrqWLeoExaQNRqjoEYkS7jUTa4Cx39g4FlWY/moFghVjpwCzwSS2FzQR+L4iAtPgOfDWJsLDglK+gFiP0BG4NbTMnv1Y42rTnBxiTK8ZWaobTevRxjyNeTS7rACKmsZpE08KFPWwCk1cLdixZvqjZKVY1gNvEdTeifBBZNfAt6yFLRi61oDx8/wjiSIEVBeQV6CsQI8kwFjbLT0zqZTaySWBEQvZb0MKG63gYUor/yx/b5JpFj9PmpFM7yoJ1QIcKtcmI4ZNah50CmXMkSzZ/F3tmyVzcxUl1DhbTWThm0sTBED0kmAb+RPjCPPgIsAIEF8wWyUXGQYP0ZPzzKwzbgI2CyBqer2ScLKVlCw4ZfFoMg84Xs0UhsEldupjw4ZoBPDeB4ReC4QzAqECWrAs+4pdeC5BEnNNlxOste2xj8i4Pl7A52P+jH13V4T3gsazwt1DNLclgxnAZ49FASbDdM5NYAzZTOYPp7BxZQyT5TiILPVD9Dp99Be6cnf1GInNZXrMZaGtvoSFXy2lsPqMaodqMBT44Mt2aAVr170otWvq4NddU9N5q71KSTXaWSjuLbJ3pLtOEfGAylG8yEORvvYG+xgb/gS65s9rKx3ELY9YWkl6VQTYWxaVfgCPA8GU0zG1CTuoBX00e+uIU8cTA4nSOapyGww2SPgs+ejFYTotk2CSNiFlS3UdVC2Fa60sNWRrF50bV+zW4C+56OyB4uYRD0MqM5YjWsD4LdamlIKpe9GzKiUq2svB0lG2XJost/Yeovl7dRoHbGahHYtNbaPALOPbruDjdU1dKIWWn4Ih7rPeYrQJTkuhytCs0zyMXE4R57Gwnom6ByyEoSNHcWcW/Z8LnP8KPi8LHapvPAKiFmMhxa/9zrxUn09Lsj9vIY/clSr/Whvh+PNYX0frj6l8dppjejiGCwHnhtPa/2HU1zkdQDeRQDb7tlHCUDNZ1tkRZ/2yb/vz71KysM+n+7yCyBjLYIr0w/ir+mf8s03VRiPfaRF4NnaEWkyyJMKc4T2T6ss46yAR1mwMBR26/7BAF/fuoXHj5+I9NmWSG68i7NntrCxvqrazmmMgGznwJNYgOuWVWQKKKo+L++DMQTHhol1+kb02/hv+k33HzzA/fv3ce/+ffHh2Pjv+rUbuHHthowS44UyujXgJO0/wWchs+Qp4jRWdrQcsTCauU+RvR2TUCCOlasVYYcDPH/xDKMBKzxzAZ7Pn9/Caj9Er+the6uL9Y0WPH8O12WVRiJEAydz4WQRnKyF+bhdgs/ZtAPEPRRJB3kSAQUbH7IehiQCgtBKhOMe0MRVzJ7YAKKN32pf9gnrrWoKXiN02YkishrqM7LfrZA3LIuZPUfA5HEqes0zjhXtPWOCMIDHHiiRL0xmAtO08+PZFLN4LlIb/LkX+mj3OgI8T2cjJCmrBVP0+22sb6yi3fYRtdQPFxkuSZRXVbIqpaHJrbLqw+ApAs0blrzF8tTn1eRytRqaCetFUmOzFuD7Xvk/7vP/BDyb97OsCQYnKNkCIvFCvXI6kRkwHccYHUww2B3Ay3x0/S7aXoSWE0pJpwLPpkrUrEHBCevW2k7XBZxRJvYSQ74IR540rb5/4PkUztIR8Pm0C2H5k1YG0gCCBkSwZ9UmeGrYTBKtvGD9bi0b2P7yCOPZ2t4lt3uyH1UxA6v3vPgNE6ZZkLzkrJmJIb+uP7/Z7mWDqAcDuuuXFYDGGRB9wxroLFeXcTGMZydB4qqW85zMZoLO7RhpLxHG8zycIfZnSHh4sXRXJ2BthTGV9bIAPDekSqqRtv9n79uC4XJLS15xs2u6aQBlOvFKY0EynrMCEQq0AXRdR48iQwsZQjaOIFvFYXY7k0Oa+Ig0gm1xYPobGDVtHVJzp0debh14tp0kl8/h4/bivx3obL1+G8QopCeSCCK1EcLzIuzvj/D06Q7+1//6/3Drm2/RbnVw5cp1/OrXH+Pqleu4cOGSgM6j4QRffPEVvvjiS3zx+efCNvj1b36J99+/iXfevY69vZfY3d3BaDQUtiSZVgSSN7c2ZNNfW18V2Qw6i8PRSBgDlL6IZ2yiMRQguN/rYXv7HFZX13H//j3cuXMHX3/zlTRxI+Pg2vXruHTpsmj2UoNtNhljPpuJlAdZSQS6t7e3cOHieWE9zeMpDg4PRHOWzFFhbM5jZZwWjuhYn6OGLQEOatg+fSL3WG9WyJK3lZUuzp7dkhKtLJvTZYUnzSoZgFYyLg2a0GlN3Y/kc7V8Xqmh2AwujG0zoIRYJSmZV+A5I6Ocf5Mdz0QFCDwDhwmBZz3iIBTwOfMcZNxT61PUMGGasI7dmM3ObAFQQz5jsCJAqDSmqX9TmY7ChDesKW3GoqLSig1VFU1WjkWSS5Ygb4Fh3qWADGqHrUyLaH6LBpyBtDkuRn+UPoLu9WxWouCz6MVZ4NmcW+ehgtziVxhZLzJwhJFvgkBh4xuHWK1VpRtry2s4Bkqxgaw9qc4SDULbKExBZBscMxhiUCRJIdOgU4Dw2qEs7UrflWNHgJzs6ZKFVpY2151vBdg0wafX5LOIvA2fl+dkMMjqA5KcRWqkSkBIiaUBmVRqg2zsshpTtyIOv7CYPYS5axjPPlozIKTUxohHrsAzdZ4zF0HBKjTq3lrt8Drpur4hnd7Tan5y+V6/xOX7Tqv+uLszWF31UAYWqD6/+M3lXqLZ9Wq+03FPqaxT49EoUGhmvrxneXCdP5arLrrOJmVngeecUk6G6UzgOYaDWQFQJ56gc+YHyIMWHFYbMJnJBGW3rXI3TA5xXnGf1+IBbV5rrm3LuO0dlOCJlpKV61R/b59TQZCj8UD9TZpPq4GRJyzXjzUkViOSTC4CEQJGsCR4jlnG8uAxxvEAs3SMeTZBf7WNbj+CH9GuaB8CXR+U+CuQzAsMhzNpLNhtryMKegIipPMc88lc4pLq0o7YAWqbRn6A0A/k/7l2KckhlSEe5QM9I8uhjGgBM9TIlW9NT1r5pWLqxPnU5274z7Y6zwxlnd1YVdGY75kr6PetVJdhl9U03a0mNseDR5LFSNhgOOf/80gwn7OqIjHvgkm3XKtTswLtsIPNtXWsdHrotjoit8EjcNkknkksleAQ0DmL5aDmM/NxrNwi8KwNpRSo4OcNZx/UxBb+YqPnQ90W2hnX9OkXkxpWAsbO29oiXmRDLNiO5nkbSG+VKTbfOSl6qbS0S+LTkVjkOLNVB8qra1TPot9rxC9HTrXcNlUg8IlW75X29LsCz6+8wI/4A6d5drXXfHeLwHNF9tJ+OM03ac3Cot+2/G1VBAMdrkprTX0yA9pZ4NkkJ5mYpOhxysbP06mAztRiZg8MVjOcPXMGVy9fxJXLF6nEAM+RVteyfinHR3vGSjSrzWv9LmvXtHJPD62adLG7t4fnz5/jm1u3pOFyu93F5UuX8cHND6RvBivfKB/IOIPnYTKMdokJc2bwaO/ZNFb8LNooAzpzr9IGuBqpcz+kfxjP59LX42B/F+PBIbqdUIDns9urOLu9grXVAP0+GdaMm+YiD8SyDpfyGTmB5zbiEcFnZT2n0w6KWR9F3EaekPEcwEFYA545LpVsqCXLSXhfkmmadkzMvS7qY2Z75Vfp69W4Wn07U60gSWeV0CDQrIxnldhIihyTeC6g8zxPkXI7IuGAzPLQh0/2euAJYE3AeTQZYzafY0bd7ZBydgG6/Y4w0Scz6mPTjgOra11sb60hjEiE4PWZaKxIclLfZIAU9VnoQxi/3/j0uq2p1rNNLtuGmNVg1H0dY/MWZGd+Ap6r0fqnB56bAXZzTYlemucLaEF9Z7IIuEoG+xMMqO28O0TH72Crt6UNbDJHAhwebqYT2i5TrsPj1m0doBIj/h2B5+9lH2ygaGpU6ovueIP0WqnvY2/dGrDSHB4DPFvTWL/dunNsx9eeRxl31Z+jW2/tKRd21COVba8ceGOMzaTQ7zcN9qJOkmV2N9i2Bvs1JIwaa9DwcWrzhw32KDRO5nJKmQ2X4DKlNmIBnuXoJwJAz8Ip5v5UgOeYnyXwbBjDKs1oAo7CcBNNOW3NnJTz4rgZchwYu2wslfGsGUiCzmws2HEcOXqeK8Bzu8gQ5Sn8PBHQOXDZhIdghTaF0+aIJjg1SQlD/FNgyoInjXdS066TPceU7B7VV3nlG69/YEl10mt9/7U+XJbOqUOp5c0GeHYjAzwP8fzZLv73f/0Z9+49ROhHWF/fwvkLl/HezQ/w4Ye/wOBwjJcv9/DVl1/j22/vSGkYNZd//osPcf78WWxsruH+/bt48OAuBsOBgMG84vraGi5fvoTrN67jnXdv4MnTx3j46CEePngkzdzovBEQJljNkn1qSr/7znu4dOGygM63v72Nb259LZ/76Fe/xDvv3pRO1tRfu3XrG8wmE7kWmQuiKRuFeP/99/Dxb3+DObtCjw5x9+4d0WorUgMCsgPybI7JeCodq99//wMEfijldZ999hmePX9mSvAUENzaXMXZM5v42c/ew6VLZ5Gyy7STwPcUeCbKUYLPr8Eweq33+MYfPgloap60nJcGaKyX3olPXl8Dkt87CjyzNJIgUkrGM3xhOh8mGYapAZ79EElA3VYC1HQ2q3JpOWNtcTRstym1tWwEerFcjqpZzMaT1GFW3XBh15rGklz3dh9l2bSydlm2ro1kRGtVWM2G9SB+MJnBDFs0mLDPLk4mi7BTsuiN5rCt3SxVfJThSBBZh0tca9WpNg3FlBVpNMaN3ZHkttx/BRLL3RoWtAQ30szPADbyucr5F2DXfJ/sfWE3M1izMKBop+t8lmuYf/PWpDxUJEFUbsZKzsg5TRBWjg8BW0LIAqBrMEcGOH0ky66ugjhzdSMPwp/L2Em/DDOWttTVsKplrKRxjLKuRctddNW10aekOaRhnG4xbmGaC+baXJBSG62Zg4g6z4bxHE5zBASeU/plHgLCazJPNOgqfYVyOSzuWscvvkV/5KRlusyfe5NlfZRBU/NNjiR0FQ4ow79Fh6geQJqkvfFGKt3WWkKgHKsSkDoKPNu7UV9F57AmKTiFfdWDlzJqMp5pB6jnTODZR+rRbriYFw5GaYYJm4cykdLpobW2hrDbRdjpoEUGLxuVMjjNeCRwA1caZ8raIo4oUkvc8bSngP1TZy1KYsQQFerVK5IAWpDaUNC0FnBbEEYpdKpPyfVj17BNNInOHjCNp5jEEwwnQ4xmI4yTMZJiisyNEbQcBG0XYcuBH9ImCelPqw3ICs+A2STGeBRjPsuQZx421s7A91oYHrLCiKwYB6FPiQ2Wm6t0kGWfk17mex5aQYRW2JKjE3XQDttohW1EXgjP8YXxLFQ00zSrXjVXJudLV94wns3AiqyISfKJybM/L5sDmrVteizoEqyAa12Ixg7JzmAaQpveEVz0rEaSSqdkpuM5I/AwxTwhs40X9UT7vtXuoEgdidem4zlCN8T6yjpW+6tY7a2gSFMUrPZgEk3wbsp2pdp8UCQ3yLcnUEXwWaU2fO4VBLQEdKaElwGgRbZEKwqNOq2xKzpfFmMNHZtmNaQy72wi1Pyu9DONrJ0ZH+uH6vAuSiEYu2bH1Sik6ttYmL9LjY9aivKejT9zrL9uKl2a6bs6KNW85mIj0uOgZGtn3sQ+/vSd7zICTcZ8Wb3QYJZX++MiZqEhaeWjLN6Jvn/TqN7MR5soVNlGU0PAKhjRAPOlGibJC8Rs/EZwMsukKfTTp0/xxRdfYDoeI/A8vPfeu/jw/Zvo9zroRAEKVr/QvyA4ayqlxJ/xXJHkoe/IyhD6ekxeUR+eB2XAwojSgqnI/X116xsBuHde7mFrYxs/e+9nIu/BZoOskJzPZwo0ZwkmswmmyUySixmf1YOCznmq+5EwfI0Ek0m2cTSZFKRfM6K84O4Onj56KFrzZ7fXce3KOdy4dh5sf9GKWEU2YVoWRTpXCVgm9g3jmcCz6Dxb4HnaRx6T8dwC8hBOQTsfiK13eHN8W4KvGpKG0S4uKxDLPXzRdlRrvLmGm5+THYFMZsMatr6hpepIBRC3OJcSG8A8zTCcTjDNSI5jLwcXBXuBsM8BZY9akbCfaWDnSYzRZIQJWc+zGTw2kAzZd4S+gSekI+IeZLxvCPC8ov4z74d+aKa63HLHlv1s2f3SELhGCpFqQfWdrY/Mv7WCkLHC4p/a+PwEPB9rkP4pgecqaDAO08Lw2KnDslU6bUmSiYNH4Jldol8+P8ToYIp4nIi8xmZvE14KuInKbIi+swRHlRdmz7mMHdkIgmoBUenIf5f95G1994gHUrqXr3ZsTlEO9arb/PsHnqvJYJkgLDe35UZlcGTHyoDHRwX7uXnp2NfOuMA+UrBUjT+zsJXGc+zNSo3ntJ1Ajm6CtBNjFhB4nmHOz9SAZ1uTWWXFa5vMMQmJeghf35JOAzxbn1raIYi+s4LOPMh27sBF3/fQ9xy0DdvZywl3pfAIPIvmr5azs2jblmxLVltK+s3oWUDZOvb2Rg3DvGJInZhWedXULX//twWeTRM40XhWqY39vRGePd/FJ3/+DI8fP0e3TbmLHlqtLj784Bf4+ON/xbOnL/Dk8TM8evQYz549x2AwkMZiV69eloYNzMTt7b/EcHiItbVVYR6TyUynjPq5165fw0e//Ag7L1/gyZMn+OabW+LUXb9+XVjRZEgPBwMBo9+58S6uXbmOyWSMFy928Nnnn0kH6Z9/9AtcungJ29tncOfOXek8zSCTjCQG2cMBnbZdXLt2RSRAkjzBcDyQ7z9/9gybG5tYW1tDf2UF+/sHePjwEc6dO4+Lly6hFbWRpzkePX4sTky315EAl4A4pTUIMn/8m4/wzrtX4XkZXB6OakEy4CwZT/8IwDNBv9KumEDUADQ26GUiSAEtm9CgphrDceqzhqw5kBJ5kdpIMmksOC6AmAlc01iQwLMh6JUL6zjg2XB8DTZBB9ACzGoDqQ9um8NY0FmXdxVIV1rfyoZWKYhKYsNWjigrRpv91SUYCOzyRgm2lqC8sRXWPisLXMFRvby5P0VkBP8q9f+M3dFQTWUrmuXt/I2RpCmZ24Y/YrZdm9LW7xu2haig0MZVwEf9vHZ8SlzDYHKaoFNQWgfVOORKgakA9PJayky0oDnlbERqxLKHzFioWa2AOX6HoDjvuQ5yl4CqcZJUW0/gfwOwWOC5wlvI9vEyNg5Ujec2pTamDlrTAuEgQzjKEM6AKHGE8RwK8CydCxuYzQI8spBQP2raywSwKR19lfHXCqxyJ3nVx0/8/esAz0eErxqbTx0gsp6EefULCf06YCTfkmVldvcSq7C7ffO81T2IZoIyvKSRoIuEoKoXIPdDAZ6p5yxgc1ZIM8GYVRF+gNbKKnobm/Al8KReOfcvAteamGCCgoCCFyjLn0H+bB4LCzaOUwVlw0iOKGqV42s1w7UyghrivHe1frZhfRlU1vpZWINFO0EqvoKomqgqbYZJapEFZ5Ogo+kQ03SKpIiRexkQZHCCTBjO0kjQZU8KbfbJSgOpLCiB50SqLAk+U+e511tD4LdEQkq02QV0ZnPQwOjVU3ZEmct5wtFmgz1f/mbChkfghljprqHf6gkA7fFaPB/heqlSqFWmGUavhTB1ChgpEY6oAVSs3VPGuHVgLaNQR1fekfHLyBCk7VDwJxV5HZHUMFVqiuIqEJ2xSTFBCTKeKY1BkFh5cyZJ5iMKWzIuxJHjWYbR4RiB28L2+jZWe6vod3oosgxFmqmEm0iNKAefYLPs59SVl2ZSBK4yI7HBvzMBnlnC3yIDzzArCXIpWK3zqFwBVke+gUzoWMiPjBFeXIn11VijLalZPoJyVL0GdC/RBKaeoy4vZ6d9VRpe7k+lwa/tl2VkUVX61e+zuo2GZ18muuzVbIJUXYbqW0fBmqbZWzYm38lw/vTlU4zAIvC8mEQo36qZi9VbtFJm6sZUkV890SdVTEafXapNTJWW2hHJzKvuvyQl9W8SZVTzl4C1khUoc8H+L3fv3MHLnR0MDw+E7Xzznes4f24bG2urcJmto04wG/1ZspGpJCP7mDaIEkasLlOZDyUpSZWXr1U01A9+8vQpHjx8hG/v3BPA9tz2OVy5ckUOxjdxwkbRKVKym4sUcTYXe59L0OqorJLYOrNOmbQXeQlpGiNODStRCCCncYzR4SGeP3mM2XhIbxqXL2zjnWsXsbEaYaVPoHMKB1OATfNk33LgkvGcR8JyTicdaTAYj9tIJz3k847IbThFBBcRnIIJRmo8K/CsvrxNellWcl0gU4x7be4s7u/1abUAUBsJvdKeWUIGLbqR1hD9ZhfIRLc5x5iNwNMYEyYBAzYRDmQMuTOQEc3PBlEoQ8f3yEbYk+lYm2OHJKBowpLxfxh66LZDrKx0pFpVh1wrEG1Flr3jumRiveqvJGAYeRYlbuj3VYZuGU3xJ+D5FMam0TS9JN3cPywKLk4yWZgdEr3EWqkmT1w1ZDIO63dkA57mZr/rZ+zeV2F7Gixq6ZgJFE2wJQaLeoksA0yZEcsROB6SWYpnj3cxHczhZh5Woj7WO6twE0bXeSmzIarQ4pXWzmseYBGHbZY3mfG0n/2uD/22vr8UMawHHCe4C9878KxNC+xWuODnNMoBj/5u4XsnjNeJwOGJOld1GNaWL/GeTZ64Pj6lw2ob49RBXuuwKouoYo0oHKKnsVqDWncqDfbcDLmXIqN8BtnO0lxwqqBzJ0HWSZC0Eswt8OzOBXhOHTYXVIafTREalU+TbGg2i2hC4cu5FqcDnm2ndU3geIbtHKQp2oWDDhyshL6AzwSeI+ruFtR3NjIbBJ49ZlvVoWCJDO9G9grZ7+0YaUmNOPXWvlmwpVYufNw9v8nSOkI8e5OTnOY7RxjPzM7qAScQ4Hlvb4hnz/fw2adf4cXzPayubkhWfDZL8OGHH+G//bc/4MG9h7h//6HokFG2gmVhbL62vr6K2WyCg4M9cb640X/4sw+l9I3Z+4cP7uOzzz8VcPe3//IvGAwOsfNyB59//rkAvP/2b7+XjtEMNAkkf/HF5wI637h+A71+X5jJn3zyiczrn/3sQ2xubqPf6+P+g4fSBfrcuXNYWVnBdDoVTegvv/gS586dwccf/1oCWOpN/58//REvXjwXdvP1a5TquCjO5F/+8qnoO7NxSL/bF6YYNSIp+bF99ox899mzJ3jxnFpyu/j97/4FP/vwJtodBvl0PNjqit2rVYNJ2E7/AMCzBbaMNVGmrAXNhN1lWS1WjVnlNqjVmlOn1YkQO74ARwo8p5hQo9VxEXsuEuqxiqarYTwbmyVm6xjGs4Vr5SOynda1fQyoUYb7ahftn7KErmQsWkfb5kqVyVC/vAVxLUtYfldn8tRYfLZEVSy0PkRjZdq9xt5yU0tzoTTxmBJHPaHuH7JTLQIZ9pqSIKg5wsavkTEoweqqcoPPWTbqqg/agm2pnkv3oSqwtKkHw6Q2MhrCLDeMUH1e8z1hoKtPJU9ky/mt9l/tuhY60Z1ZARQdYzMHJZ+qTZwptdFKfQGfhe08LhAeJgI8R3MXUeoiKvg5T1jPok0ry1Xf1YIq34nAc6PqqMbaPMkc/y2B5wq4Or5RVP3e7Xy2Mi/ynkwAKSCCATPL+ViVQ5jTLASmslSNJA+ZbNL210FaEHh2RUajoASPSGx4GNJepIWAzgW1PbsddCiTsLkJx/cV4JTAT8FI3dON4+VqMMpjPJliMplhPJ6JU9Tu9NDr9qVMWgJGw55nErrUZrdN5LgqRKLGPKWxHdos0Ep0qHQOfQay27SEmkCoSWixwsJzMJ1PQMB573AXg/EhMjeFGwJRz4ffcuFRojos4AZkzc2RFazeIS5Bwgv1SV0BUefTFLNJItVHk0mMKOwgDFsCprdabbRbbW046rP6QBt8yhhl2myUADRjkSzOkc4yAWWRutha3cZ6fwP9zooogOZxJtIbClIr5KClxVaqTPcDOw00ead62lKpQJDFHDp3jEYzbQ3HKS9KkJlMQALOcZZiFs+EyayNnJjcM5VqBIJFJo1+HCsmUkk40CclYE+wgaADq15Ep9VhM7EAJDzOpikOdwcI3TbOb1/ASmcVHZHaYKk1afFsMGhmp6mQkyomgtki65EgI7CUzJGlsTAoKbPRa0VY7XUQ+kBA0CSmzEkqVXZW99macptwEnsmU0c185vAcy0GlSVmrJ9tclnfzxYSWLJeTaKiDjzr+jBA8pK43FZK2j23TIvJM6h/XPozdt83prwKVSyIbde8AdVLMMu41sa+Wwbkq0Dno7voaZzdnz7z3UdgGfB8XExv5pZ5mSrUYytI1D5zrtueEpynGosp61liLUmsmbctPoGmbihPlspBxrAjshTCmhXQVu9nPB7hxbPnePTwAe7fu4vtzXVcvngO79y4hkvnz4mMjkPAOqEshZHeNE1nbWUKbRYDQvGZTPJQPCzpNUF2dYrBaIjHT5/is8+/wPBwBN8JcPXqVbzzzjtqi1h1wyQY4wD2+StSzPO5sHRZTiEyEqZSWJ7Z98omeaw24z1IhRqrL+Agnkyx+/w59l68wP7Oc5zdWsONy+dx4ewazmx14LkzuM4MTk7gmVr1XKYh3CJCEfeQzbuYDULMhy3Eo678G2kHbtGGi5b0xeANEXg2lIey6kfehAVYRepIx7qqrjs6F5pruQk8N/wGkaIy5xNyi6YMFXhmAlqlN2Z5hlEaYzCfoYh8+L0WEmSI8wSDyVj0/DvdjlQ88fXN45mQlNgskL14ZtOx2O1OO0KvE6HPhoKdFtqdSOXauN/bqiRN04nNVr+6nhhrVlcf+VIAACAASURBVDiXxA77GeMHLF9zPwHPp7FFfyeM59NsV/ZxFxdI9W/7f/ZsVWBkwiOzadqgRMwpd3aDG9Jpm47m2N8ZIJlmiJwWOn4bPb8NL3XgpizHosazNvEQxvMp/ywCosd9zdziQoh7you8jY8tZT43N62lIr722q8BQtt9qbzthhPWdFHqghnLtss6KL04DPXXdAJ8/hqjZ85oTmYBkGoILJBg9ZJNEGxfbr0Tuw2QSy08PYvVZVJQw7qZhinGdyTepWU7E3iOkfkJUjYPjGIkUaXxLE0GoxhxQLbzHDGBZydB6qaGucIdzm5VVitUy2gbYPPC3LCww6sMtH2i6j1r+SGvQK30gCW3aQ4/zdApgK7jYi0K0Cf7pKDMhgLPZKJ6zHqKBq91dmrMD/5cW+wZTVWjA2uAZ9nNTMRZGsbvuNLq0/1tAtivnIxLgGcI6OwL8AwnxN7+EC929vHpX7/E7stDnD17keIFODgY4tLFayK18eLZS7x8sStBI4Na6mqp/mSB6XSC0XiAra0NnD27jes3rmFzc12A5Xt37+KPf/wvrK6t4ubNm5hTl2s0lKYd/POHP/x30Vhmk7Pbt2/hL598grNnz+HihYs4e+aszCyC1AzqyYTe2jqDtZV10Xij3AcZC3xV7Dz9/Nlz3LnzLS5cOC/AM8vlyIz65C9/xt7uS9GIJqDN6z1+/Bh//stf5LsM3C+euyi60pTfoCYbHcT9gz0BngeDfSTxFL//3W/x85/fRKfDzDrXlgGeDev5bwc810FYtQpv/scEvMYxVIxTgQat3LFrxbprFpog8EzQmeyEUACkSV5gkOY4SDJIcSBLJgk683As8GwSZSZZZiDh0z1DY1E194HGGBwx+na86hqvZtzKIGj5DiD3VztfA4RscL2sNkmz07tNCtbfT7OaxepsLvNjzIUlcLNQrnHkyxNa+RP9QfkU9YSofadlOba5Zo2l1Li/xpksgFx6T7Vr6M8ElKoB8PSvTMF5CVjbXcTOL/2ibVZYH/tqV1Pg2V7DYCLso5E5iErg2UdEtvM4R3iYIhxmaMUOWqmLVuEJ45ma0KLzLTIMZahcs/DVdcrVVHcaG1mNKvG7bM0t2vry32a+N7/TfO7jfrcoC1ZPdCz6j025iNMBz/IqXoPxrL4H35025ikZjmY26O9VB74QqQ2ufVZGeCrJQ8DZUabzJMvloNyG2+ki7PfRWV9F2G7DiyIFCQTotoCaSUiIHrLKMAzHQ4zGIyRsMMdyWqIBLC0mmBqwm30bnXYH7XZHZBS43UvZLes1BFjWJLXqk7PkW61Jmfowshp8PMvWZcMo0fTMYgUhCJCyMaaTYZZMMUkmmM3HiPM5/LaHsOMh6vpwQzK4Ujh+Dscj8zdRaRnD4LXAc5G7AhTPpglGwylm0xg+Gc5hCxEbCbbI5KZ0ljbB4/1LhZeRHJItytQ15zGBaGA6ipFOc/SiFay217De30QnbMNX9EQYwUKcofQQS9St9r2MD31BZXsJGUn0+i3grAxklZMw+4fI+WjZuZRIT8fCJiTQLHIpUNCeh0FS5PPiwxlSGUH8kv0s/l0OLwC8gFJLbOaqhyPr20ORuoinOQb7I0ReB+e3L6Hf7iMK2qpfLTKIJk0nBAP1lXO+vzxGmsxVw3U+RxrzYHl7DCfLsNKOsLHSR7cVoE30OU+FfUgQWh9VRcatjSnTlmUVSlWhIhbN2hTdABvJRd2SKtvA96HAv40fjE2snVvLxGs9Tax9rRkVrXzhtWz/AFYN2dLzep2CjSPKspeajLTZD0rMxu4/dv+zSWG9sPI+Kx/jOF/luPirsqc2VrLnrX1jqW19c4/ox/rNUz/mkVL/459IyXeVT7EoL9T0LHU/ESKCVA0QzKzOrcCzfS86H2TGSpNVOwsUV9EkNZOSZDhrTohgcyJ/m2QWbSIlukyTUQLKk9EYz54+EeCZFQeh7+KD997F9SuX0ZOGqp42My97Pun3LcO5BMJluYrFlqQWjxSZNi2NZ9jbP8D9h4+w8/wl9l8eYHNzExfOX8Da+gp6/S4KSjq6mYDPmUNtYlayMLyiXyw4rwLmlu1sGuqJbTMVciLRJj1OU8SjiQDPzx48QNtzsNZt493rF3Dl4haiIEHgJfCcBC73CkkK+cJ4RtpFMe9gOggxG0aIh11ksy4gjOc2PNK1cmMjJQFfk6CqkSM1NWDfn67xBY+yfNGVJ2g/trB6y0Ra5b3JHmXBZ+65nAYEnhlPFhmGSYyD+VTYztFqF7lfIHNzjKczzJIELgF9JjKk0oQJ1hQr/S56rFRlEjBPEYVsbu+jHQUIAw9+2UC7que0lYJ2xnPO1h9M/OxjgCRjql9ZBv1dorEfq+15W/f1dwI81ybFiU9eXygaCp30p978wkoeKEjYZCNRcoNb/vBwgvHBFJPBDBSi6QQdtBAiLHz4uats55rMxusATYuBw7L7VuNtQfK3NQVe8zynoaye9OCvAzwv4CqvM56v+VRv/+ONm7UC9sZZqkWhNkDU92/mq2HbWia8zuRqA1dHruoabd1QlV81ZdOmbJHBTWHYzlkQIwtjZBElNmIkrTkIOscRGdBz0X5mU0HqO6eyiaZNxlNZGl4vHq7A59d4tSV8Yt3HJmBkyl9NU0E27AwIPCcZunDQJ/DcUuA5yFN4OUuqCDxTZsPoA0pTHwZh2txLHKVSSUxLw8mukUBPSr8sY0OdbAkcjO7Vd5kcP17gOZDmgs939vDXv36Bg/0Rrl27CdcJsPNiF73uGs5sn8d4OBGtxG63J5po1EMmI5gHy5wm0xGuX7+KGzeu4fKVi8KEZhO/O3du4z/+498lKL506ZIEQ3ES48Xz5wjCEH/4w7/hzNmzIsfx9ddf489/+hPW19dx5sxZ+TxZTF999ZU4itR23ljbQr+7KsAzGc9SoptmUlq8u7sngDYZ1L/81UfodlsSuP71s7/g4GAfv/rlL3Hj+nWc2d4WSQ0Cz2xwyFV18fxlrK2tYzalPEgsQPjB4T5evmSzxEOk6VyA51/8/Ca6PTKsON8t8Mzu1sLTMJSmH9jVKJMLxiK8sYGsAkJrS+SM1mmXAKMGLhowyQggGNDZL4HnUZZjkGYCPJPtPBcNVzKePaSi76xOuVzDRFHqzFVJomrNLe7p32U1Nr9bOpDlj493stU+HfUn6qWlArkseKuSAzzGDXmT6oeqTNDefRPsPcK6PmFKVmD48g81p5MBGsz70qRE7S3VA89yDIwvZXglMj4Lc1bJI1b2pH7Gal+p9ojaPJQGziqj0cp8dFJfGgsSeI4GCjxHcwjw3C780kczGFMDeLZPUTIWzQ8s8Fj+vsYel5L5495rk8C/gLEs0WZtjKR9buu/VhdZ1Elt6BcvXPONgecF33dRasPOCa24MquiBCbru7mRWFFVXAGec5ca7wSeA6ReIHrOrI4YpTnGaYaYkhYBA85VdNbW0NtYF8CBDLhK/sXIh9G/kf09EeYTq28IOpMNxzJuSjSFQQd54QpLmElXAra09etrG6rfSyYuteIpASPLKZd/E6Agg5bPRzk02xCJ4LeCrLmAqGxyJNIPZFoTsCwIoMZQODURsDnO2aA5geMXiHohoo6PsO2qT1bMpHkzgVRtvqmgpTbxZEMoDwXZ4XM2oEoxnaiECO+NiVcC6UyyhgEBdh2XqjmuvguHyIew3FwUqYc8caVacz7K4OchOkEPWytbWOmsoRt1UcQZkqnA/8rE81j1qTr1PDdLlW2pvOi9C5hD0EZBe4lPWG5mWIQEMYQJGM8xmVPneiRMcClJJ9zjkvlmO7Frcy4CzSRBqg6/I+XvAtIIiENAOhfAXvqOmQavKhZKCjL/ZmVqgcHBRIDnc5sX0Il6CP2WNheV3rCWUKT3nUvD1Rhxyr4RPAg4x8iTRDShCTwjSbDSaWFzpY/VbkdYdZTfINtZgGfrX9qmrqbao6yqNczQirJhK3QMGGeTBXavKbc+TcxptaHafWHuNQy0xqwN4NlWvehMqLYGIyVnIUDbBFZ9ZFsFoikjJbBUjEBlhdZsk+m5UNaOyI2qPddEkc5DlcWpmhielCRfZlbrwLPG6jYdWfv0j67q7O35KvUz1ePCk65QjxFfdScW/yh33bJKrL77mrPY5F9NDlITluazlrVf4pFm8dIUSYWI0f6VhJihAnHuElAkwUUqSBi/mRlK6R9KZVBr187JPBdSyeNHD/Fy5wUG+3sit3HtyhVsb26g2+nI3LX0COHxixa/avXaxn+MIyR5yP+kCWwiwHNakGmbYTKfYf9ggKePn+HB3YdSWdLv93Hl6mWcO38GfsSFXxgJpVyAUoda/SHZzgTamQvTa9seFoL5WgUik1OTwuS8kGT6YGcXT+7fQzwcsXQD79+8ihtXzmG166ITUZ6DiUErA0QwOVDgOWljNggwI+N52NUmg3EHbt4xwLPRdyZYzf2gfH9mf5UUnOIHjcSBtWMLk8i6fNaXX5xjtq+I/NwAV1JpZ8BnESrkpKEetltgVmQYpHPsz6ZwOiFaqz0gBAq/wMQ0EpSGsmksiebAc9AKPayvr2B1pY+chCgmAan57LsI2Tzb+qt2f5Vns9rOhuVtdK5ftUZKq1fzfU7znZ8+c3QEfgKerS01aTnb7VMpHIonsPyMtuLl8wMM9sYoqBuIEL2gKywaN6maCoq+s2yMVirBDroJ1U4brCwu8h8bCLsIcpwWYXsNdLIe+J0GmP9RLfCF8bHATd3hsoyhul6nVLmJobZOoOWMWQfAsJtrwI1WLZtmP3Xg2SHzJpEmNplfgc55O0HeSQzgPFPpjYAyHDESj+L+BJ41i0sPT7N/ekHbKb4WDpd86+UpwuPeSh1Qqgfbll3J8lBqposcIoK0QJjm6LsuVlwPq+xi6zPZE8MlWyYn8EzRf7OxMAaRJkMKPGuVI51oDTT5t+hDWk1U4ySrjlOzJP27zKvTLovvco2l3z3CeDbMM6aXhQUWCOP5+fM9/PmTzzAcTvHRL34jZbzPn+8K2MxmRr4biHYi2cgMdKmvNhoPVVt5PMBgeIirVy7h2rXLuHb9KtY31qXxH5sD/vt//js67RauXrkic4T6bAR0KWnxu3/7Hba3tjCZTnDr1i389a9/FR3mra1tAZAJPBOQpsNy7ep1tMIOyP5ig8P79x8ISN1fWUUYtTAcjuRna+treOedG+j22DgE+OKLzwR4plTHtWtXcWb7jOhMf/rZp6L/KeQtRrgFmxGxuUgo5ySYHMczPH32WBp+/P73/1IDnhncz1RqA3XgWdfgidUeb/sl/1DAs+38bNiQlsWowsWWxcjGggSTPIwJPCcKPJPtTH3nlACSMJ6pfddo52XMxiLQaAfr+wKeF8HWukVbvKYG3k3ZiXqQdTQxvghAH3HKjTU1HLeS7WbtRSlxsmTOlC3j7COUDQ2tnV4EcOsnqbO+zZw9Zl4eBcb1vKauppJhWfL9+uhasKT6mN28bAm6vd8T9gTLpbQJEGo8MyGZOWhl1HkORN85muSi8RwNqfFcIEoM8Mzmz2T6mEKgZeP7auC5gd2oXusSmZIjvopM7WpEFiVXGszlBTCp/ru/KfBsJcDKeWuKVE1gZ70TnR86kqLpK/rvbCTIioiK6Ux5DbahZQPBOaV4yFglc7fdRrjSR9TrIex2SpabXpZjSLA5RSJg8xjj8QDzOatV5gI2swyXUk3sU0Dd+fFoLvtZkuTw/Ajbm9uyx1gdY0kwmyaxtoGlAjYmEW1lJIwuZUxtyfkU4+kYo+kIM4KUGcFlAqaFAMyFp2xm+HRgCvgh4EWAH7oiq0HQmdzujAlMw+A1C8tMEzKNWXwtvGOkCZnKLB0n8Et5EQLrHvwwkMZHAsgaSQppamrYWzrHTWm1MOMCOJmPeJIjGeeYDVN4WYi17gY2+5vYXtsGGdLxLBHpDaXbGBsh+jTVW+YYlRzWsikoG1lr01Ytp3fKcRpNhpjGEwF3CDRL4ZU9yBAU2VFtBC2On0XXjJSKeR0C1IN+qWcaj9pECQ0nQWeWk6c+khkw3B/DQ4iN3hZaYReBG6mmqksZEyUXiIxiQj3wmfSbiJOZ9HagnjTL9fkGWkEAn35hHKMbRVjrdrHW62K1QyYhP8Nmgyx9p6yJaWprlrvYgvLm61anBjZbi2orT0q7bkFcy5u2cgYmUVwGCwaSpj0yzWMbFaCmWrFhfxdMrdj0kgptZGwMSGPUAszXq5Sj7nEKYNkYRu7MAtO1bUiA57Iia8HfX9g/TgKe6xUZzeSatQ8/cPL/bft0pzjfDwE8G3pbI7kq769m73Wf0ySA/X8rZVB5FiYJ4TOTpKAjpTPIauY/LADKkEtkNbgmBXhWENqghKWkDG1L4LnSlI/NBfcP9nHvzm3cv3cHm+vrOLu9hRvXrmNrY0OrNUyqhpUtAmpnlJBNQTsuCcOM7GYmDlMkTBYWseoKs2LW2Hx+Z/flHh7ef4zRYCgNXG++fxNXr19Ftx/Bi1ykVrs/dAQoLYJC2M4CtFuWryGVC9hqqoTstkbg2ackGDzEwwkGO3vYffIELx89wtULZ3D1wjauXNjE1lobgaN9ZihcpRfx4GQdIG1jPqLURoTZoIN02hadZ/7OLXiwyWCglSFlo2WTzDdAuMqh1KQ2LOi8bFmZdb4IPFtQseF1CvBckedU51mZztKIURjPKYZZjEPKLlFqo99WGQ43xyydSyNZbQ6ZyB7XoYZzjxrOHflbKS2WYM59UepDasnYyk8XslkpJ6Is7zLiOPKsJ/nTp1iwP33kyAj8nQDPr7OZLG5by5HeZra4zjY1bOca8OxJNj3H8ye74sxEbgttr4Wu34GXuSjiAqExGmQ8l36T1Yk17LGynmnZRDxRI3iBNbXks6Wv8kNN8lfRtU7DjH7FvVZOjAlQFz7/gz9zrRB82axq3E9jfKzP3pzHFlivNxGp9vVF4LlyNu1Zqu8bMEA2NqOPJ6BzqqCzyGyQ6cwjRQk8hwSdDfBM0JlSHK5KbEjpkGjs1ctorLFWZ8NmZrQ8x25Wy9dbYxMqg9f6T2tjIyVEFnguRGojzAg8F1gl6Owp27nLZhD5XIDnIou187hvQGZubNSnl7Iv1Qfl78sO5KaBjMrpmLoajp9hq6j/XGug84br6scDPFtmgQWefdF4fvrsJT7586cYjWf47cf/ik5nFbs7B3j08Cnu33uEtdV1kbl4992b0gzw0aNHGA4HspmTYXY4PMDG+hrOntnCjXdvYGNzHZPRCHfv3cGf/vwnaTj4/nvvCpOYbOmdnRcIwwC/+/3vsLW9JT+7ffs2Pvv0MwGOt7e2sX3mjIz9l19+JYaPUhu+F0mZ8a1vbgvIfPXadWkQGLXaODgYyDkIOFy5dgWrK13RnP7qq89xeHiADz/8AFevXsH29rYAzwS52TCW7IfRkKXQCXzXF9CZ52TZchxPcf/+XQGf//u//Ss++ug9YTyHIR2ZOuPZdrQ3E+QHZd0srrXX2ScXJ7RJXBlgUVa3MJ6NHTIUR3XlNIlRAc9kMvpIBHh2MUrIXFCpjTllNvygBjzrChTN1JIJ+6qg8dU25XTL86TxOQF4Ns21miwQA8IskamoAOqT76pkr9mQvsaOXoS+m2dS+1g+jWlYVbKHjzBoS5e6PM1RmbqjY3PcFq+wgZWrWP6Mx410400qwmfsbAVeVGesn0WvWoK6hQGeUyAS4NlHawa0JjmiYY6QB4HnGGjlvtF4lkhQtBPeBHhuSKfJXmtgubIawL5I5f9Vg70IPB8/L05KWOh+Xx+TimWm41i/5MKaOVU1hE7A+plKH6zcyMzvjR6ktRMlS8N4BbZ7vUpruMjJcnYDAZjncDErXMwEcHZQhC2AjeE6HfidthxeK1JdZxM4UlOTgLOAgukM8/lYgOfZZKQSFR7Q7XbR7VPLeQVB2MZ0lmL/gCXZL5FTlqXVw8b6JjbWNypc05gegowi+2kYzmTCUceZJdIFtZOLDPM0xpjM6skQk/kYk3gqLGfy5dzAgSvyD6oPRt+Les5OyIZIjoDPlNQgcCogBXiwTwAT4+ptVPr12nzLFdjTE53nPCVTT22maIPS9xF5DfVp1APTKi4N6dWC1IFnj02mihBF7CGdAsO9KdJpgY7fw2Z/S5jBbDrIr7u59qhRf6ims06QmSXx1Ok0es6i8WyqynhZ3pf6hBkOhgc4HB2I1jXZxF7oIog8BG1fxsvlKyZL0FN9VUmuiNYy/1+rYBQI0aCncMiqNuCzJEQNm47zVkrJfSAj8FxgeDAR9jMlRXw3hFco6MwKVistIGztNJWkeJopqGHFVXzHlYby7SCEm+VIpjO0/QAr7Q7We30Bn32yKjk+LOs37HlpWmib8pZ+ZC14OBLHGAazhW+NskXpl1rXQhab1RqvCnAUz9H/LPCn61ZthU1AlFGIMQ1V0129PkGnkuFsdmdpxl0Sl5sMbWVKk81Zle3bvUFNYhmpVOQUuSP91OKepve6+Ed/Ys3XicBzCYzWr33yHvz3+NtTmXK7FZ3SdbLrQUfOfmmxqsey7O28MhbGvE7pn2BY+5VvonNE7KiQDtRuSBWL2YsFgzZsZ9voWCwO17SQhgzjX2yLg8D30QpCqVIgAebb27dw+9bX0ji0FYV45/o7OHf2LDqUaWIzY7KnucZjlWBKM/bsIuicKuAszQETxG4qEpNkKqscsgP4Ljw/kP42Oy/28OzJU5H2I8nm0uWL2NhaRbsfSaKRgDMClYbIPK3mUNBZa/kUhNaf2Q1IzJpgRo4Cz0wQxhmy8QwvHjzC4zt3sdIKsLXSwfs3LuHSmXW0IzaLJeOZlb4cKBdO3hbgOZmEiEcRpoM2knEb2Ux/TtYztaCpCS0az6bfhez3llRhSGZ8F9YPUYE9Y2NNNYT+wCRmq1+Z1as2wtoku750zloJJrN/MEanTTeMZ0ptjLI5Dll1QkmNiL4DgedCKodiVqTETNYWIqfR77Ul1ut1QrTbQQk6S8yiBHO1MwZMr9ujRW+pbBpeszWVbfgJeH7bdvLvBHh+O499EtnWyhyIsZPsjDai4ZSjNlo6S7HzlE0Fp+hHPdF2brGZRebAiQFO+5DMaEnY0wmyrMnvAgac7rn/rpnBp3vEI59Sf7O2Ab4Gk/pNNahPGudX3Y8JURvPUQeOrW2vOxV18KFkudXOUPrc1pWTTU31BQvKZBBA9hLkBJ2DGGmUIGslSFsKQieU1wjnSKj7TOCZTGc3Rc5uvBZ4Lsv+eDdW39ka4tLNNBnDk+ES3XqaDO6lr980NFHGM4HnAlFGgKHAqudjhcCz76PDACyn9l6swDP9G5ZlmlImAs/SaEecZy2n5d8uGTcF9b9UIkGextx61TTVbE0MIN7SEl6com/rvMvH0L4LfW/6lJrpVsazj93dQzx9tqPA82iGjz/+v7C6soHhYIrPP/sKf/yvP+PChUu4fv0GfvOb32B1dQ1ffPEFBoMDkdCYzWfCfqaWmu+5uPk+tZg3BJh+8uQxbn/7DS5fuii6y/sHh3j58qVoJ1N/7d/+8AecObONyWQqoPGnn34q+mlnz54VcIClcJ988ldxTj/84EP4PoHnBN9+exdPHj/Fz3/xES5evIQ4SfH0yVN8+tnnAozfePc6NjbW0O1E+PrrLzAcHgrjmU1BCHQ/fPhQZD3YOJcO7+HhWBzSfn9VQO8LPGdM+Y4XuHfvDp49f4r/8X//Dr/61c/Q7QUIIzo1FM60jGfTYNDKC/yAwHMJChn/6pQxxrEW1wJbpRbjKYFngkqZaLYGmOUOhmkmjOfDJBO2c+KHRmrDEcazOLMWeLZg2gmLYRkAapmmr2IWVw9bBcGl47wkzF32uxJ4WZDRqLNdT38fxw1/3XYuC8zrht/6FlUIb/eCugiSmLUF29W0Qc1rWtmQZc9y0nif+LslydpqnqqvZeOwRWmL5kg1gWcypQiOkfHMBoIWeKbOc2uYI6LW8wwIYwjrmU0IyXjmd5YCz0KBVEC/ZMIsaGQeBzxrYGZAMP1HE1iRf9oXsSiNUv9sldjVZzcl7rXYr/46m8y3V++9J7tajTPbRyp7O+jdGOCzlEbRn+r71+aR+n8aaAsEKtIaHjLaAD+Q5NS0cDDK2UTQRx4ECHsrCHt9hASe26QGs1mpI3qblEHgHp6mUyQJNY5HmM1HSOKJyGyQSNduR+j2uuj2+uh0e3DcAEnqiJTU/v4YB4dsHNvF2tqWNBlstzrIU9rtQhmwBNDMu+cTEKQgOOGFBEd9FD4wz2IMJkMcjg8xGB9IaTaZu37Lg8dGgQIsUwaCaqEs106UnUtJCAFYCdokFJ6QJoJsr8TmtFbrs2QYGqNOwFi0iwk8567ggSqtUiXWVf6C46/VW8ra0oZ8lZcltd5yeE4EHy14eUvA58HLCWaDBEg8kdo4u3ke/fYKOmEXeZKhYL27mRaWtGuy9PqeDVhZ2h76XpTJYOOnZIbpbIyD4Z6M2Tydik/a6gSIuiFa3UDY4QTpCdwTqBeQ2YDPlhEozaHpp1kQwQDTBsoxRUbq47BFl8uXlftI58DocIJsDoROhCJzJI4jKZlguusShNbm8SoLodLVlO8gsBX4AVp+iIAJgAwiPzI+HCJyfPSjNjZWVgR8JhPapWwb+0PkmfYlcRz4IgGygK/Wqh5qKhQLyaT6KjVgu6wxK2+ulQZWCaFuq2kPhLFYAi12N9MERDnHzBVFo7sGkOt+YcBns5JVSkztooCCllFNcN1T3Vwr1SFl9JzZImOngr2mPlPZh6Xhr6WcTb1/PVHX3LOadu1k4Hlx7N6S436y4fwH+a3VeG6Od+Uv2H3KNtKuPCXBO0ziTFsLmR4adkGxCavo4mtTOQsqs3ojS00zV0v4MYkrzivOGSaxRE7HaCJzPnEm+2K3qUPv4PGjR7h39x6ePXmC8XCICxcuSByxtbmNVhCJrns8j6U/De9NGcHNwAAAIABJREFU7ZbRdRZ2cyZxb+KnSAkYBw5yn03vDPAcBCIxFM8TPLz/EHfv3EO/38Pa+iouXDqH9a0V+C1HQGfG3nI+R+Po3KVN0+aqwu41zXrF1xFNePWBXKngoo+ijZBJZDx49gIvHz7CZH8PmM/w85tXcf3yOWyu9tCm5F82015iHJy8BeQRMgLPkwjzYRvxqIV4HAFJG07WFeBZwWeV3KAPJW9OlokamEXPcxF4tqGy+u91QmSVrLB+ZxlX1/0fayP4DlQFSsaaAPMUCjwfxFNMKKHFHU0I3Rw7JmxVDonEJWpsk+Xc67ZE35t+gN6bocW4jPnV5ijhrJL1U9t01N+pFnLTbvzNyGP/IJZl2WP8BDwbMKxaRca5JkhjykhmozmmwzlGe0Ok0xRr7b4wntlVXbWd1WAI29l0TBdHtgxCvt8Z9E8JPJdNCnRsufmd+s9JiN8J5zkReG6wkZqNJRe28mbBWS24Lcusa3avcsgW55PpJG7mmG3cwEYHAj67ichs5EGCPExE25nAcxrFSENtLiiAczBHGiRIPQWeaeBFd0/aLVTlJ7b0tEaBrpqFlEWXrw5+babxxE8uBZ4VfO57vjKe/QAdlplS39kwnmWTIUvJNEjQJkOpMHaowxcGDgLqArLqS5ozEEA00hsVaaPq92LlRd6S//q3BJ753thZWFkEDLrYXPAQL17s4uuvbmM6nePDD36Bfn8d8TzDl19+gz/9n09w7txFXLl8Fb/81a+wsrIiusuDwQBRxEhb5Uz293YxHA2wubUuIAA7Dc+mE8ziKa5du4Jf/uLneLm7i+cvnmNnZ0caAn38248FaJ7N5rh//56cd319Q8Df9Y1NAYP/+Mc/ibNHqY1+bxVh2Mad23fx4MFjnL9IPekNeVf7+we4d+++dDy+eOkCtrbWpeHEgwd3Jfh99913pPEg5TnIeP7888+MzIarupkzMulytFodbG5uSRA/ngzx9Olj7O7u4Ne//jk++OAdbJ9dRZcBs0hscO7Y+UMQwVif7zWb0LRwb3s+vQ7wrMkMTWRk0lhQ2YxTAs9JikFCneccsRcgDajp6oq+c7IEeFaZoOMX2bHM2xpI+Grbv+hSn2SBFn+3vMfE2weeFwLn4x7KBgqlh1HJLxloqvxmY+zKqMH++jXA7hMGuBwHE2nUd+LmqC+wpC1L1/x98hZeA57psxmpDZ/Ac2aAZ2o6z6CM51GOiMAzgSdKo2UuAmEGkRRgYTne6UL5sIBD5gkWgOcGkCRDZxFhE7g1KtFqT16+L/sCGnxow7DU3ymQZM9bO0fZoMm8CFveXL3ppXzBV68L+4lmIKbvtLof/a2GdbYSyIRzhhGrWrC2VLfUcWQjQc8TkJnVD3N4mFFmgwhfqwW320Wr20fY7cMNPBS0Eyy1zrh3JxJoUm83SSZIkymybIa8mMseHgQOWlGAVjsSGSja7zDqYDrLMJok2N0bYTLh/h+g013F6uoWAj8SGYsi0z4PBJ0JbNRlJUTzk1rPPrWYAao2T+Ix9kcHGE4HGMcjKa8Oqdfc8eC3VOeT8g/cEwiIE3gWMJWSG0KBJQCRiF9VELSWBk4Eqq2Ej9EcttIRMvZsmkcpA/6urD1RINBma8pSYuuvKexvqy40J8Dv+/AJPDsteEULThJgfBCL3EYyzdFyO1jtrgkAvdJdVfxamLvKDmZymaxgalsTaKTOdBhFojVtu4oQEZLmXGSGT0cYjQ8wY8IgnwvITHA+iFz4oQMvYsMtlSQRMJ7jIoQJY2stw9lwp3WWWuDGsrtt7xTOSUqD+HCZVC985IkjTRQJNhOMzilXkhB4ppQaCZi+amX7CkALg9xIslHXmsBW6LDdIsvYHcQTjf8CeOgGbWz0Vw3wTB+UDRnZ4LoQ7fDAVW1sAV5L+Yy6JTT2p2y+qk9XZwlaCEj2ZHMeQzw3n1UdbNFTlryWYfbZNWgAaP292hRhpApAqPw+7W2iWt4C8lkA3oy1pJCkgZeubasfXuJUprlkXdPZVj8S2KkkXwxjvcaYrOSi7Pw3NvRIsvRNgWfZJE5v/v7pP8mJZoOg5g6u+7IYkhKgtBmp0kbI3CpVDCWDw6oNxxMhGsSUtOAhkj1MVnB9cImotKFqkxumKpNX0tTUAIdlbMb1K/VysmZlnbqeyP/tPH+BB/cfYOfFC1nbjFUunL+Ild4KWmEkRJMkjssGuKISR0YyE19ehtTPkIU50jAHJZNN4YSAz6x8YdzE/NeL5ztCdBmPx5IQu3jpPLbPbqK/3oEnus7aZJAHQWdppmhYzwSeJaY2WIHwG5kwM34JSYxMjlNuIyp8JIMxZozRHj7EePclLm6v4/LZLVy7eAarXdrypJZOIsAeIp+FSAk8j1qYjyLEI1a4kPXchZu34BY8AqEZa4NBg1WYd7wUeF5wzJYn5qt1Wm5NNY+k8hFVy5t7vFEJQRG4wjCfIceIGs/zkfw9yRK4ERvxsnk5dwnuQTOJMbe3N9HvtdBpBVqpZLWbTXWMeCo1He3Ky9EnFIKZcXkaPldp+yqD8LbjrH96U2P2q6q3iyZLnfuHRcEXw8Uq5eqik2rZjjpsFTPQbpqvAfz9jUZ+cQJJKXHZKdhGGXwO4+SZRhSDvSEGeyNk00zAZgLPLbYujXMEhYeWS+az+JbKppGgQHKAS0qK3v7D/wQ8/1iA5+rd1tlRMqNqcV2d6axZw3pGrjk/6nPIMg80IJTm3CZfwgYtpmMwHXk2rnHIXo5RUFqDgHNYA50Ny1maCfpzZEGCzEtFZoMGXp3/JhhU3bN6AcqqqLKIeiffH/BMqY0gK9CnU+EFWA1CdNlwAmQus8NtUrLKJJud59r8h41hcmoVA50WS7SoD0anJoNbpPI9dsa1MjgVK6OyZ28LS/xBNzC5mD3oZbGxhuqoeV4AP4hweDjE/t4BHj16Ks2LLl26hl53RbSU799/iK+++gbra5s4c+Yc3r1JqYke7t27h9FoJEEbA/5Op42HDx/g0aOHmLFpEPU2kxj9lR4uXjyP69eu4Mb1q9jZ3cGLnRc4PDyUJoU3b76H1dUVeT9Pnz6V8/Z7K1hb28Dm5jaYNPiv//1HHB4OsLGxiXNnLkojwG9v38Htb+9qkyPXE4Yb5yLvqdVqYW1tBdvbG9JwYm/vpZTPXrxwAZtbG+j1usK6vnv3juhkstlUkXuYjOd4+PARxuMJoqiFVotARoiDgz0Mhvu4ePEcLl85j3ffvYSNjZ7OtRJ4rhn9I+Wjb9/W18/4tufTaYFnbdSioDPBZ4LOKRnPbOSVA0MjtTGkXqjnIwuV8UzgWaH6JuP5TYFna4c0aH+V/1HtxSoTYRlgy97Roh37YfbxN50tdVt8HPAsjn8dLFX4oh4avLGvYoOKMnFaE2uwgCVtMt+zlqDXAFsLPi95f3VgX9+xlZ/S8lTKnBF4bgnw7CGKXbTmDqJRpsAzmw0a4JnM6CBjkKdlrWWTw7dYoVAPuPRdHjdvjh93kVso/1RNiS1Dqg4PNxjY4hPUsqcnTKbmNar7rGse1mVlFKxSxrNewzAozdiVgJRp4CNApAT2joDOXPsT2gYAkwyI/QBFu4NwdQWttTWEnS6CqIU4U+1NNguM2dxNSmunmM9HJegchsSrPaysdtHrttFqh7Kf0BZ5XgTHCbF3MJFjf3+KAmwoeEYSqp3uGoqcIKqCHYX8reAzNUOt7iM1RgnjUuuTJdjD+QiH0wEORruYphPEiNFZaaFHvc22Cz9ie9nYsHa14aEwngk+g1IcwgNVbWKykSVAMPIVhmmrYqq2AqBipyojlaxcMp8NwGiD6xIs4MtRLqGCwAq4WcleqQ4ghOoQdI/g5RGcLEQyAeJxgfmQDfQIeoTod1aw2l+X3g4B+zuQMVg4oms6GA1xMDgUYIf75NrGGvorK1pGzvHKEsyofz0ZYjA6ELZz2PKkoWJvtS1APVnPZHynxVwY4XIY+Qz52yaC7DIwLEE7ncVXFha0baRowBvHAs9kdhM58pDOc7b+gJO5IldSpFYgiECrAZ7ZPFEal3GMVd/Uds0kEEQmop/7SCYJRvsjuJT18dvY6K1io9MXuNsTojkbfgGh7yHwPPExCZIxftaVY5r0GbsrjyeVeIaxaK2xAZKV9KFMZ8baAswJSGebsSrJwspxcA0KiGcAYmraqode8wONE29lWWTkCJLzXVMz3IDv0ozbVDIUlLgx19eLV/G+TQVaGZSGD23iA5nJgombyjDjI9VZlnV7J2NVN3ILMcXpGc8/Ac+v509ocuvoH7OHNWJC8zMh12mCTJmzGmOwqsDxfLi086x2of2IqdGbCgBN4gt9b1olzn/aYQs8C8Pe3IbsQaaaQ+d3LvIanELa9FSrQuL5XCT7Hj18hEcPH+PJk2dyP2xKfmbrLDbWNuTf/L5ID3HNBY5ozBd+jizgkSFvFchaBVLKZfBnVO1xNU2o7ouD6XiK8XCMW7dv48WLHZy7cEaaDJ49v4Wow+dl/J2hIHPaVG9YmQ1JDdqKDjPQtO0ilSH4kVZlkcjICq1IDgcPb93Gi4cPEOYptld6+Oj9Gzi7SUCdT1OIFj2bwjsIkMch0ikBZzYYDDEb+aLzjESbDLpF22g9exLnaeKg8jmOAM9lHFmt+8oWV+IV1s40QOc65lHzP1XDm4C/FuOwMytZz3OnwDCZYW86xDCZYpzOEfU6iHptZYzn9A0maLdDnD93Fr1uiCjgHFEghBXPLp0ik+yzTGd7l6WfKgkSm+gw+245Bg3jo/voQmjxtvCA11uf/1if/jtiPC8LLI9OkvpEqRq6mTBg8RQSi1VOnnX+bEkby0DSeYbB7hDDvSHCIhB5jZWgi7DwUMxTyU61vFD8SBoPmxSUQquFoEbu1t7DKzSdl02z2lcbv66PQumvlWHkkof+Uc/hZuB13K0uvvmmZo8Npt7ugx69ZtNlql+t/hQKPKszZ+enNfBaelOfn82rNEvQbBiv88iew4LFkmFl4xo3RUpA2Y+RW+A5SpCQ6Ux5DZ/HDKnoOscKVMv3lHFiiqEqXTZTVqOMJ70jYTbVJ5vR/LQTvHofywGhRc5XtTA0Yqo0nlmtmgvo7Gc5uq6HHsHnIESPbBXT2AVFKo5+2bGY+l/U7UsoiVAg9B10WwHakYd2wOBEAWtGJAo8m86+GhE0Js6Pb6NZ6DS6DPBcBJ4NeMDghE4hwefZdC5M58FgiIz62avriIK2sNoODwbY2dlDu91Bt9PH2voGgpBg7AHmc7KeHIRRKGDv/v4eDvb3MJmORKaCOmzdbhvr62tYW+1jdaWHyWyCyXQsmmzUbFtfWxe5DlY8jUcjOS+d0TBsodfri6P38OFjTMZTBEGE1ZV1bKxvYW93H7u7+/Ju6V+0Ox0BkRngKePdketR/2s6pf5nipWVvgDkYRSIg3pwcGg6OtP2B0hidsjew3Q6lQQEn4n3P5tNhDHd77cF6NjaWkGnwzbLBJ6tlqashiO2/u1anuVne9sOUQU86xrUssajGs/HAs8g4xkYxKmwnQcpRN9ZgGeCUA3gWbp9WoikYRsX159KDhibvghQ2p/LEJVilEsHrJQQKfWJl9umowm0JQDicfdz4os//V6sV1zm31Q1I6U/YEu4BbRoBu7VtmPO1Ri/456/DC1OPY2rO63tUeadyLNYHeR6abeZwMv2Cj1Lpbyn4UF1bu6nbC7op2Q8e2hnHlqxI0c0LFRqY1IgmBUit2GBZ/brsKXBZtc9IV30qvHRM5SfkgrjxXe2/B2WAyvbTnP0yn8t/u4k6Q+Z+xVwcOJMO3JLZlyXgf+Nuj3xZKonLoFntYECHhihDSHZsjWKT4136jk7mMLBuABmrit2wem0EXS78MIIHqsiyKol0zmNkZuEsCaG5wiCAgo6u2iRbRyxkaAvUhlk1gEUC45QFCF2Xg6xu8/9hvtBB6tr2wjCjjTUdanx66qUAkGLNCGQUQjDVXwHq/uZp5inc0xTBsBjzPIp5vkMhZ+JbjOZzlHXB3wiBmTsxgKqUrNZm7wQOjRsXgMKk92sEhKl56YmSwAWhfMrjW1D17IgvzRxqzR2JYlTvm4LMlrucRN41spN+jyhAM9OFogOMhKy4VwkkxzprEAyyxG6EVpBG2EQCehMUJL3Np/NMZ5OMBpPJPngs+KMbPVOS6X++bS5MtRjNlxM50iyGcK2j4hj1QmkuaIAzwLGc7w4dkYaTmQ2TCH+Av5VgtHqPRstawuy0t7pvCSJSHSxhfXMrlQqIsoKh7LDlxlPZVsRgCYzs9ZoStx0bXrmpI6A1l4eIJmkGO6O4aaM99rY7K5hvbuqTRg50TNqPRMQU8YzG6CpP8pUqwLP6j2rxbBSG8I21s7XNVaxtf7GChrg17JDLVOMvg6BYx4yMoblrECxBWCshdI5phiNgtrC9BdJEAUArRwGT2evIfdeMyZlkYdhVosUCq9XS7KVsixMmQiwzmnP51c5nmocyihowco0DVSVbjRrpExcVmcyA7iwX9XOI8+wzBafeov7B//gIvBcRqVlkqyKOBdiVNl3zL4guvB0xH052HqTij3TmBq9tO8ElpnsoTipEQbjvsFEiWmMahn2Mre4hrLE/E2fW+eApOMMW59zmkSUvb197LwgseQexuOpSAOeP3cBVy9dlcSizGmlGQvoTG35IsyRhWQ7Z0ijFEmLkhuZHBkBaEk+kvWvyVbmT3itb76+JWQV9oNZWevj6rVLWFvvi71zfMbhWoFSgc+azLT/2dkokhe0WtL42AFV/Ag8qyiSj3bhYf/pMxw+ey6s5wg53rl0DhfPbuDM5ipCJoskIc/z+CiSANksEokNsp3nI/67hTxmk0Gr9WyaDEp22HhfZo0vJqXzhWREneBRJzyWb8W6mfZvs2pMSk8wA0ns8jC9YBFSisvBrEiF6XwwH2GSxZhRSqsVwW+FsrcQeM7yGN1eGxfOnUG3E0oVs8yJsvl3TSrI2Bq7a1ReLW/uNL6dneen+exx5uE41O4f3Jy84vH+ToDnk178wiZV3yRtmZOd/I3T1FgvMjOlbskYUC1himcpKLNB4HmyP0E/7KIXdNBzI2HaFLNUSq9annZJVok1q79oSqBqgUhzoVaNm08zBU8fsjaXVH3TPp6Bc5o7+CE+o+Fl9WdJwH/sbdS91df53vf/XLJllQhArYnXgqaSspr03u20qY+G/qquQamsZNnM6MDzEBBZpTXkoK6zkdgg8ByzmaA3x9ybC/CcUgPagM5GJ6ZsJmOZM2rZ1bEQF1okkkzzF/FE1Tm1bISqdOVV67Zu2GuflS7zhUjXePw7V9DZyzKwj3jH8QR47gY+2MvHFTZJVjaJYSO7JE6ENUtA0neAKHDRawfoRL4cPlimZJjSLCcs9RY1KKjJ8b01jee3NtMWstBLSwobwLNdV1ajk5ppzHhrJl+CFHHkqP1MO6jsKmEuSFmceeeGtCNvje+Fpaqif0aAP8Z0OkGaJsKEjqIAAfUx5b3MRfuRgZJl8WgZZsWg4ymlwiYtELCZD0GBNJcmgEmcCSjditp6X8JmT+S+CV4HAQEFV5jWZFxJ+XVEIEFLm+kcCouHoIAZF63mIVMgRFGQNcGS7kSaILJBSa/fU31Rw24moMBeV9QHJwdCtQ9N6aGgBj+8zfl+gOeKVWf19MpKi7LxmDKeVW2PGq5GaoPAcwYcxgkO0xxDamP6AfJAgeekBjyzlFLD8Sr4LB3DutxALaC1zkp9HVk7uZzRu3wn0ec6mqqsPn3yPtS85slgd3PN18+7fL7oClHI9bgw2SbL7dkaGss1Z1uWaRlQHA8u6j2+3t5bjsERE1+GGGWJt+wbNeC5Ps62t0b9HvROq/PYzwvj2STsG8Bz7grwLIzn2EF7BETjAsE4RzDN4cesllG5DYJEPE4XDiyOyfEWvHTzXtMOyBVqL7r+3hd/d7L/SOmtJvBcf8bGXLLmagEkX6rt3SAwVONh35HoQhqNZ2GlMUgXbUuWMTtI2ZjPdzH3eDiYOA4mKDBhua3noQh8uASPWZKdky2s0ldSkUQNZZ9J4wK9foj+Soh2y0NIQiurlSw7lV4A7XjOkuoAz54PsLc/RZKF8MM++iuUT/KkiWwQsKKlg067I/sMpZy4j3D/iJMYo+kUcRbLMZIGgmPMMEXup/DaRl6jy/LfQgCGtJghKVgkTGptqjJectBqCg9YnkmbL5vCKgvYy/5hQMgS59ExbvpQ+rOSsWWCbAUBa/aznHtW59eyngm8UlIhkCZ7ecpuTpTeIBBB8NnBfJxiPJgLM5jSEpQuiYKWgEPcqu3eOI+VcUh/0PNVokIlHwg8850wAZyLnEbARoItT+Q1ROdami6qr0VyhG0SyDEqWbhmgSuz+eh6K0kRVsvYSuPYJqUlA5MQtJaTSym7sL5VKNbWoupzGPDSEikEnNLPk5LnpD7cPEA8yjB8SeDZR+S0sdlbx0Z3HSrGQZCbzEPqO+tByQ1W2inwrL4C2XiyQll1YfRpCToTnLXAKf0nroO6URBNWgHmFFCWJ6A0BoE3yg1Q4NQypY3EhTJIjVU1Po8y4NWJoy2lljWvLYC1YUvLHOUwic9kZGgMuM1rEkXm5wVszlhZSAmFVCoMDS1UHkWej1CYaPQSgDbaq3L/9eSLpbJUL5ueQUnSWWp/rGVb1CU+yQezRu+teeH/YCdaBjxXlRnHgc7WVinOYAFo9Q8JOme5iyQDZvTjpamfxq91ljSrBUTSRdZLhiIzLHvR9k+RJQkysy7YBFzWr6lWF512L5BYZB7HOBwMcfvWXbzc2ZU5eeHcBXz43s/Q7XQk2ajavrTdhbCdSczKIoLOGeKIPY9izP0YMWPooEDqZojFrhHaZUwTwfdC3L79Le7fvS8VlFx/7757HWfPbWNtg5JRrPiheJBCzewFIHrPjIW4hsXemeaJYp8oGeIL8JzNM2E9t93QAM8+spFKbjy9exfx4ADbq11cPreNd65eRKcVIqAcCFeb2KwQeRwgHrPJYCh/p9MWkhl1nttweZgms5KcWwRgF2JLyjyVUfpCYroizZlUgCUS1Oy2rlQrkWTyfyK1kSFzHWQ0lqHLHrCYFglG6UzYznMq/7MXE22b50gik+AzfYL+Shfnz22j0w4R+EZIiBeymvKmGsYyoe0+KfavJJg1Kx4Xq+t0cdfxiTdZ7q+D2r3J+f9+v/NPCTzbMkv1u+3SMIvQ6N5w850MZxjusQHHFMk4wWqrj77fQYuGgmVYzE4JOKa5O2H5WxkkA8jVtSt/Ap5ftVBeL/htnu1vDTwfb2RsGZLSWqiDqNFmxRg2nKd6F2/rNJqHXAZEW4OuulI05CkyP5GjaCXIW8pwLpsIkvEcxIhlY50L6JyIvIYGAao3aBgO9U6wYrDVaT8KPBvnVnSW6nDOq4L2upO48FkDPItyn/SfscBzjrAAosJBx/fR9jww4UkIjE5LxlIucVIUVNR4mGIAOSLfRU9AZw+dkIWnqYDPZK+S8eyoOHupjWjnlhjIE0GqV83p7+H3bwg8Vw4EgWfVlLTluJqjs86j0XtjAGaYQYk04zNNQ0yJm/2d7tE5YtFQS8UR8+gQsDEEu0enc/jsDk2gwZRw2sBImTbKPGIJNOMX0ZXUaNYAzQKLi66bLfvOJFCiViOfxSQLhOlDoJk63lxnqu+thCATeBibXzbKYuUKj5xNpTIJsBlQU2rDsqtUHEJLWtgQSjQ0S+6/mcevCTi9jVnxvQPPLF+rM54N20TDZ5XZ4P/nbijgcwxfGM8HcSKMZ0ptsKFYHoYCOicOWzIqV9x2iykBrDrr8xjgedmY1bGz2na+dHitJIVcfqGpUvMLpwOeS9f0CPh63Ns9CXhuoiw2pbH0mW2TscpIyf8pc9IG8sZ1foN7U2DmpDuo4SKyJ9TvfTH4P2kfsMl/+yB1BpvRCK3d/zLg2TMazy0ynhMCzy7a4wLRCAjGmQLP8wJBCtNgUPV8S2zjSDBV+YRNLvLRgaz/pKquW0TLDMvRvJvF3yp2KA6BJjzrvLwlVXH1NV/N/RoQY2+/9l27LhSIUimBI09zTP6kvN/amtSguZYYEJBQ+0JogziCzqqTmbAjPauJ2xGKToSiFWLmAofJHNMsxYxSBKI164jdJVPUNgtikEmQuRU5wnj2AwLRBKSN7qwBGQH2GwiRxD7mcw9Pnx/i5d4UcUI2dBvtzpqwYAl6eF4ILwgRhS2prvFJGhHGtIPxbIrD4UAYbsJ0Q4yEfTL8lGRq+B0XXgvwqD7BkmphOjNEZrNAQWyNjIb6URrkWhCYEhv1BmvWeug4VhICCjprILz4lupJccOeLqerfVN10E73SD34zn2R3HByHoFw6twiRJG6wniOp5lKUrAnIqUoHN80NdQEsdgXxxU/gI3CyBaXHhqiz6wl8p4PBKGnoHPEH3BDJwBT+Zh06uhvSS8SSSDo+xSJN2MuSsDCrAeVQVHWtyavq8PyYOVvo2NMEEa0mwWQ4W+U2avnrWyWaLdaQKJk0vI7bEQaCDBPaRICz4OdCbwsQNvrYqu/jc3eJgKH1COOp0q3mEy+ZO2FqZmnCji7ZBgbwNl4lLqLahrR+lACPLP/CP1pAy5rgkXBZ0sSkLlUA5/repmlbIFhyCssxavo2InsEfuelA0QTfJIsH4Tl5j90bLBxV80Bko456a8XUBoAXqsPdDUmbVNonntOYgo5UE/LVeNXjKgxd+uJU5s5UcFdenOUtnMmn9q3mNVpczfLe499d3zJ+D5ZJ+zrvFs/eWKWGHfU7Uf8P+Uqa+NT2kbtNrAZV8Pkg4kYeUgyShF5BrCkjKGhfhBYhArTiibpzpCOi+UDaNNCkuJGdoI1XZW4NmsekrsSAxAPx6I4wQvdnaxs/MSL1+8RK+3gquXr2JjYwOrK6sSD4qtoU3yMxStFFkrRdpKEEcx5q05Zt5MiFmJx5haWp+aigqWCpalAAAgAElEQVRPKmYoa3Gwd4jdnV3pLcOKzfXVFZy7cBZXrl0UeSE2mhWdZ9o2IatopYZIOIm90zG2Tf6kUkNKhAqVb3V87UuR0G8p4M5i7D1+jOHLl8jGQ2kw+M7Vy9jaWJWqUnk/UtnhC/CcsMngOMR8GCCdteVwUst6ZpNBkiVNs/nGMlkAZEvrZCxnQ5bDeu/GfymB52rfKslrxq5Tfota17T6KXFy01wwcXOR1phkc8yKGE7LR9CNZH+JJYbUCpko8tHrtaWqNQpZuWur/Iy/+P+z955dklxHluB1GTJVaQVCFAGQbM6Z0zt7Zs7u///a2927Pc0hCRAolM6SqSLCZey5JtyfR4rKKhZIEIPEcWRWpofL9+yZXbt2zeSA1P7YaO2SmOapyrVcDDzL+t2twcN1uF+fL55Rp9fvTe/vXZ//+f795w08O7Li67otVg4kDYFna+IhQYkuYkfUids/RLtsEFXA3ngL83SCrI4EeGZDQcGrGmVQ0SS6o9eVJIWM54CBJGP/PcZhOPTf9bHhvhcFuz+1gb15rYHxeOel/r3vczPADhtbeIlP4DT7WDAWTBcc2hIVAs3njxU6icp2JujMzrxNVopm83paYT2pUKRLFNkSZb6SbG6VsZSoRCXNBCvU0mldWSiikaSkBqv8s4VFVnlmsb1gUMtlwhJI0c06xSO8CHQIncSN/YyV0QHPBj4nTYuUIDSZrlGEEZ3aiPOOTj+dGW2A43pcUsYozRsaJlUxzxPM8hgTNhmMWK2gwDP1ehkISZlsN3kUxPHw7yJ+5DuH5kffwZke7iCeYRFOMZ57DqG8KwbbFmjQ3imLxfQNuyBNO5Yz4BBH0YBn0QVMMtMfZFDFMt4YjbF7RFtL2Pyq+0id5UQ6D9P51AVdgx993PL5hOxosoR4T94pnY6sgZxsQELE0mhjEgibbpuHJzJ2BWVWJWFh37m2omnU6T0r2E1ntaWzRjtOhoYF0zwFr7cvGVUVS4LqolUo8yNs9vkzYTx3oVs/7zv3TEpl9d3o3ffgM4FnbiUS0Xgm8HxE4LmNVGojyxV0juhX0yGPsJb35JNtGDBKI9Nz/rY5lQbA82lscLB7yGq4WBN6025thL/BdNsE/98Z3G3clx+qD8D1CF038TMP2D+7Hrh0neteF1iswzueyfDwet/q/VwUxJvv4o2tBtDz5ucuWgOGwHNYnaUJqi6L3zVU22Q8E3hmgEad5zHL4AV4BsYLID2ukS1apJTbEOBZfTYFng3lHdSROwNSH5zJOgYF8j3E1T83fYOqotBD8P0yEpa8e4DuMZF+9n18u81yHJdnGKwAdsCOlW4n6YJdk3ToDLC98e5aApDc4ZxOG8Bw8g5oCli2tLna5Ng60actGFBWCZDuTHXbmgoQfVAucVyucFKsFEQg8YnSTaMMkyxTFlfUIM/XYA6QesmU3EBEkFf7OahUAmueRlhHOYpVjOUyEsYzgeei5KwaYTTeQkw5PDYVlIQZ7b3qjI7HMyRpLu96sVrh8ORYdD0lo81Da6Yb0QiIx/xdI3IbBJvZR0PkNBgciM4e2dp8Ewq+6/rhIGdfqdaPHT5dawboZc/+maDkSoHHXtvX2bE+R4e2bDj/xEvrZC8NUAXL3DMkwnyj7EYi4HPDx1prslebcCoexPOlWS7VTWTJCujctFitViKdJaAy+Y0p90swGiciq0HWs5RHr7nxWamPyZwySQ4EnNmMUIFnXVc1KNIB7JrLdDtERkOS0ToA5S7Nl5C9rYxeYAhzvR2kcqsW+nD+lMwN6cFNS76LNMla9bCTdozqpMXhqxXimnKLM1zduo5rW9cwSsYCPhN0JuGBlXZkaK6FoUlftEacUsolMh1lBcq0wJ72j80PNXFPe0dmpybLtUKM1Vp20wo8E9y2rw58pi9kPZi6RoRe7WsAnch52F0Ks1SqCuxJG4jMxy5YX2ie9OF25lJ3tffjyc7OcCi8JuusAYm8/CyOMM40qSRNvS1pr9FEUDXmvzd74B7r0LsNWZrvwXj+OxADLvYFfmp/DWMKn4c+S5RoIVMvWLDUttFe8J2Lzh3iOEeSjlDWa5RVi6KkrWBVRK5VcgYOL5crVKsCTVHKoOskWGQ+WGWTj107scxj8/s94aB9B0w2h1kvRFiuVnj58jW+/+6BnG93Zxc3b97CrZs3OxJRS8JVWqMl8DypUI9LlOMCxXiFZbLESoDnSmNqs0nK0ibjmvaSes8FvvnTN9h/vo+2rnDjxjX8+qsvMNueIB+zIZ42GQyrOawGpkvUeCWGVFm0Wp3BJsgjEm3KNZKiwVaaY4IYi1evcbj/HM8f/oBxHOPurRu4d+cm7t65pbG7TGA2Uk1RL5T1TKmNajlBs2SDwSmimlUuI0Rrym0oe3z4NWS+y1wPGpSGaSC3S938tJjTq9gcbFecwICFJJb1tSL47Fu8RoEaJ9UKBdeKrMV4a4r53hxFWWBVKNuZa8N0NsJknGGUUzLL5IEEwFd/UWxK4NO5rJVfYwcmW1yry8nQwrhcWv/r4TO6PPD83t7dT80o/GjX81GBZw2CLnmtG3p1F33qbJbHJc4jc6bPzuonvCwgtKIeHKneFkkYVdHi8M0x3rw4QFbTEGTYyeeYJWMkZDo3sC7pa3bs0qMGi7ud6tRF9oHmJa7/o+0SBvgf7aA/0oH+mmv9az571u1sGuWLBvcwwBb2Rsc6Og94th3sNMHS3g0fLaFxVpRfo7FkjFUjzBtKbMSU16C0Rol2WqGZlFhlC6wygs+FsJ2rrJIFtYqVzUPgWcA5lsKRmSEMYi9fCco7Zb5GElTS9/Xu9TKjrEGKzazuQW6G1cNF7ixgwyAPi5Q0mcOG8Wzyosxn2dYt5bmQUpuR65mVCpLpQWkNaSBF3Sw2sSDM0DYYcdHKIlCWkcBz3gHPpWg9MxCSxgSBrqjfyKlRYM643Hs3JBzIuKwBfNf0eZeO83ljPWySOrwDDwr8fSkIrOW+8mVepdgxb8AlQQ2lNnQsEHxWW+eMZGUhSJMQP540UHIQX12trtxJyqEcIFZGurL9LMDieTUy7Ur1hRdDlhXF4gwNJnuab5nv2wM1ZQnRkTAQwANZ78juSR1JeGtnbR6T4DPvwUUzHT5ycLlje8hxnWnmzDQHxy4G6t71tn/0vw8W0eFC7bpu+vrVJoVBvbM5uwDfwWcyxc9gPB9UlchsHK9jlDE1XlOUUOCZspstx4olsvqBtzlvAmsRgjCbk/FHeXCbYOn7vNt3rxl+O2E11PCMoerveeuSB/+dS23zeMOJDv4Znq+zDMG40B/PtivDJLkCEbp3yHc+z6b3z+S0tEZ/fx7UOg4irDoDoHgE1Qq1ZJVpPFPnmcAzt0mV6LaMMF6skR43SBeNgM/KeDbg2SrU+tXU8EJWXkgHe8VNBEB1oFXOb4xJA2bVXipTi4k34YkrUmdroo7hrkE3m5iJ3dH5JU27CaixEoTAkzcHk1J0BYokKLIEodjZ2G2eNiaTNyDAoiVJJQg/vdI6WMdrE8vqxw/Zo3KPBLtYAcLSYBs8Akh5ErZDqzQB11VpWbM3Aq4pqxtqFJz1ZL1SHmN3imxngmRrjCaLsGxLFG0lbCYnFkljtpS6zVy9+VwrRJSvoCyDAM9kPQk6KsAZ7XdKzeKYjOcRioLAM/Di1QnevF1iVfLRZRiPt5CPp8hHE1QEQ4oGyyWllQiW8vOZloZT/oeAd54gHiWIxzGiUYQ2a7T5svhL9Ju0kaD2xOjlJVxuyfNmuk76PDlt6XQcWJOjQV2VV8P1c9vB+YsTZj57+8+5n6ZMWZOcoNa1iASyNw1ZzWxuRcadbfQAbVnT4edayCq/IPODvgCb57E0XvxHMpu5rqqkBIF4aRxoLHhtgkME2WyEVQ7JGPOTWbLLLYqPadlFKQSdBIk+N7VAzvZV29D7P84w34xLQ4vphqwzk+LnKPjCkvRkPUZKCZdljOVBhWYZYV2m2Jtdwd7sKranOxinE1RFjdViieNDNsIspQKP1HFyPelbZlmE+WyK6XiMPKPkiXKQyZTmJll1Y3sqIGtYjTf6Y9G+AM86XoaBtttXWzcI3nUO3Qbc3vl89HeNya4GSzcBmQPPp3vXtAd0C539rrrQCn5b1ZknLM1/F7+BAPeajRfZ4JvyHmxmSOkN7txIjxWHuuUSBgl991PCNY2ECV91ZFXQO5XEw4YPMVi0TvsX/ht9eh/Lb//4Dkk/pt1F12tVz/n0V3gn4d9PzYPBh08Dzz3r0zT23Jbpi+qqDwV45nuIUwGeCTKTyEzwWYBnAqrxSDJOXB6Xi5U06GOCBnUtJkE2cz+F0sB/M/ll+uP6U0cZtIpNzlUbt8b+5xjmOGXfGjYafHtwIAmymzdu4u7du5hNphiNR1Kt0qbse1SgGq1QjQtUkwLlZIVVukKRrlDGBSruJ32PzA5a1Ugaj6Vx6ZNHT/D86XO82t/HZDLG7bs3cf3WVVy9caUDnmtWPogd0BsU+Y0OKGUaXDXoCTqnUSq4Usp4t2iRFLUAz+xrlFY1lm/e4uFfvsXy8FBi408/uYevvrwvFZqjUS5JxLZKUC8JOOeoFyMUovWcG/DMBoOsdGHSkUB9WCnOm/Q6DPPuLInn646MrXCedaGj9SkwkLqXDNPKHxEXYXDGpqskdkctinUtG7WdV02JRV2AedB8nmO+O8X23kwSnNQFJ4mIppBscibxtBK5p8CElRPiJ7ovawmncC1Rr633uN+1pn78Gf3LET8u8HxGaeB5j3hTduKiV/HBJcWmV+Vl3VLO5l6hWBJvTKELmBu5smhxclTg+O0Cx29PMIlyzOKxsJ2pvcPKu4TlaEKEo7K96RaJ5+WO1d8kQv5lBP+oT+B9AIjhvlys5DfuHMsCqWNDh56XtPUlYKddI9WGFh9NFgBzOLoxpk57p+tMmY1RiWZcoJ6UksVd5icCPEtDQQeejenM4JCNXlz3KGE5oDH31fHdBJ4JHHFh12RO57idATyfdo03BSvOAiksOAuAZ5ewEfBZnBE6sgSg7btxmDT+N6kGuQddxKXXeUPgucU0WWPKJoMD4LkQ4FlB975JnGdBz1qUensUNgXShfqjaf0O5DTep0xww4EczA8DMkxfUEokXT6j289spBho+9lKbPlahPVseooue6FsJAOeZVQQFDDZEgs23dHy50rWj/owgZajNfDoMuxdAKQ61Ay6HO0Q4DmKtGu86L2ZVqYAz3R7CHZ7abKXurlttgCVY5md7oVRxSZD2mhIAHrXgjPnpgOBpDzUwISg9Pejvfcfy54NmoQMx5M470525/nJRgvYZGFAp4CVhgHOHmwi1XiuohSLNhKN5+OWeq4JVlGMgvrbwnhm4ipCy2ds71aDp7NtgXNvw5jw/Ri8H/ow38fub54j/OzZ9+VzgMCmf12sOf3+5/BPDAFjK//38bup53eBy3IaeJZVaSNgP+t+h8/SZc7OejP+bnXsqWulcaXx6w3zVJNizQXZCb6JkBF4rhPZpqsYkyUZz42Bz7WWrFqVmqwlXnhPG7KmlnwNyglRh5JAcMLmcykbBaWaG7OgV9aYphFZoXK1kmCPQFKgaSAsRdGdNwDYgeckTbsO8g48E7ShLdOGYD3P3dden4e0aWzoxn1Z2aOgdf9sHXx25mP3/p293AWLVskjcaC+cFkHDMRQIJyN0ajf2stD8D3Iut8B61qtymNoQ2LaTJYwr6VdCpliTGzH0xTpPEO2M0K2ncu/22yNMqpF55EeiLKXKY/ENdsALVmbWI2kiWFhOQvIq82ANXBhwpNMZpPaqBKUVYyDwwJHJ5WAHmuWLI9mGI0C4HlV4+hohZNFiYa6mtSxZMn2eIR8OkE8SgV4Rh5hzXjdQOeS0hsmv0FpM2mG5w3xgvWuA0LF/zPwWRH6DlqVBy9TyJla/i5P+3i9L+IfsvVrMIl88prMgaFM+m49gaFxDtneBJ6F8caX1SrgTBkObc7Hf/eJ6F6/tVv4gpST76gsb3keomnN5ADlRxSU9spmLb32JpRGoPBkrqIanbm3f5pMiENP5jcor6PzUSShExA9dJHWZ6mWalh50PvaoX0yKEM6YyYGPBN8HmFdpKgWQHm8RnHSYkbt8PE29uZXMcmnWC1KAdMO3hygbWrzRzhHtVIqTSNsbc0wn04wm0yQs8GzSE+0IjXA79KAzzaFRlz6TX0qmV9dcqoHgHoftQeZQ9EifWvuZ/WVJFr1pWC+S4911UZeaWaJLQJAYo8FYNTPiQ01YoL4bGKP9Dlr0RttQo11U2JdF0iiVnpvsCEawecB8CyJJK8S6K/Vr6wb6pLsPgt4PqOCWBIaZ39t9j56V6r3Qz2Jj/E5l+Hpp2QfR/YWoXvLZ1oF2W8DnxliMMMqSl1a7DxdskIP7QmLDv6QucgxQdkibjnKao2ialGxkoL2BZkoapQlEzQFVidLGfMi2Ma13KRKPd6T9V16MfTjTABa91m6ta8Hnm2Zlp4Bq1UhchvPnz/Hs+fPsLOzg+s3ruP6tevyc0sNZ1b+EmDOlygJPk9XqGclimylW7RSKUrKAsl049WoBFGeTMV+Hrw+wMvnL/D44SNUZYHROMedT27h3md3keSRNDGkTARtoXF1TG5T10ttiKq2i/fMiJXyrSQ2JmWjwHOSYZ7mAkA3iyWePHiAl0+f4s3LV7h18wbuf/45rl7dk/sSe16naIoU9Yr6ziMURzmWhylQzxBVvG5nPZPxfDbwrG+66/7dNcAN7bMPtEE8bInA1vtXybJHTWf6BiJ+L6Bzta6xbCus2kpYzuW6Rgn2UUgx25livjPGbHssz1zDPiPFpRoviA5+F6P11aeWE+kSvv0Y1uvQmNVnu66ZvwDPH8NKvd8xfvbAs2qsaVzQ5csIGJgmly7VWsYlPzcRFicF3rw6RHFSoVk1wnIm6Dxlx2e2k6goW7ZGRIdBFtigHOEX4Pn9RuBPeu/3ASAuBp7d/e3AY/GZHQizYCN4Fh6gazmel4NoAOHd0SXg46Jo2VtKbDRjAs7M3q5QjlfCeOYiWmaFajszyxvpJmpTLBE1J0NKV6RdmC1HARIugSfd33OA502pjb8aeO7gLV2QBYCXxZmlWK1oPwv0ZXrQ6lvbQiJsFTouCVKy3NpWugFP4xazjJIbMUZRjZzBbEvguZQAQTWu1Vm9PPC8oVP6sUr6PjbwfOF1hSkPC2C9kZz9SUBGZ8UYKN0/8z5o9tKmPvAzvUt9qGcAVcGg75rXWfwil6LZQwej+ky2sXQMuHaQsgsyOxaVnNj8KHU9epqIgevds7bmOT1CsAGK9scJx5t6L+cnUn4SJu5C4Nk0b03fUaeR34/rNXq5tzIiFElQ8Jlq6XVExfQUyzXL6GucCPCcYRVFWFL8RErsqO+m4DMZz15keyq43HhgIeh5WeDZHZvwUJc/zvvY/c23+27g2Z+uwn369WHA87vH3E8PeLY5fQZX63LAs8FgrFIQZpBtdaRSG3WCWaHgc3ZSIzmukR5XyMq1Nhfk57g5wMmkSF3j6PgEbw8O8ebNW4ynU2zv7mIyn2M8maINqjGqkk1UV3j75jVev36FG9euY293R/Xt2wZpkmA8Ggm7kcm10LIqUEycyUAkaxTsLGaCuinBbn7OKkPE7pl2PaUO0iRVBrUxfsyw2ZqllRzSi8GA5lQ0MbUhqzz5KBI5AGrJ8lyqu29Hcc1XY2nzOnkPCsQTQGhQFNTx12oWAsXUWLQCCFOxJORYC2BLtnA6T5DOU6RbGeJpjHVObU0FpQk6CxPM2ezWkEzdEQUoI9TSBFhkLATkZdWJA0p8vmRtccvQcltnIJGurNmQiHvy+nPRHSUbj2xWVricnJSyHS8KKQlnI6x0MsZ4a4Z1FotGNRPzVdzotYqcGX0tJvoJf/PqrXmUMH4d2VEATt61gW8S2IrN0/evryacuw7763swwYIOoHUb0VcQO8isc8nq0+zD/jZ7uSsfC3aRXkfWM5wFgLb6Mi+X9spQXwGZJfPTmt6zHtcpcX7VWm1kLa874LmvpHHg2UGtPvHoFXO67Kuckzw7T4J3MogkYujvNWls0lwDU9yvX90zFXBTn5hLkJjHqM9Ryq8pOkpWrUptUANbvjfMQORYHTU4flMgRY48nmBv6yom2RQnx0ucHJ7g6PBIzjHKc5OuowRcISDrdEK7MMHO1hyTfIQ8S1kOAQriCpzKOd9w0CpTum9gHDKBhyxXXrPM0Y6JfEqwSIHgYNypnjaBHLMVXfNoanfrWanVS2kagnjSvtslOCRJoz7ZsHrF/DEDnp3B2jYlWjYGKxesT8N0nCE32Q0F2ZUZzk0k2uQwvfbzucCz+4a2aHS8nsGC/wvwPLAUlwKeOY9tnvgzNqDPc5fSUFTWNo6LSFipLWOuhEafjV4zrMoGqxWTUBnalmtWhGJV4fj4BHXJZMQaWZQgp8yekZ26hLDEe70cjQKz1hzUxrEng0Vazyiu1APmvGaClmvXYrnA0+fP8eDB92JTKeX0xeef49btW6jjEnVCWUqCzKwKXqCZlajnlbKf80KayrK6pUk4X9zWaoIui8bSbLBa1Th8e4hnjx/jxYt9vHn9Crfu3cLnX36G+c4ck/kYDecAk3DuNncVhbI6SYPPjvXdspKX1VlAUjVIywazOMM8ybA3mSFp1jh89RpPHj7Ed3/+BuN8hCt7e/j8889w795d0Z8W+aQ6R1MQeM6xOsywOMwQlVOAwHPLRoOU20iN4RxMGmM8d2uOrQc9w9jZ7r5WORTdr2+SHzDNTqkaozQTezBZ74dyXWHVsMeDgs6U3pBKo1GM0WyE2e4Eo0mGbEzbY9idV0PIezDfwCsrglTlMIHkAz5MZvbVHGfXCwwWkV/+8SM9gb8p8Bw64ZcNIGXgBdZzGEi946mYM+ilxFr6pu6NOPMEj6WBFid/LOtfsahxfLgUmQ3Kv2brFNNkLOAzQeecDkm9RlwL/U8WX8nEdTV1DiaGJv9Henu/HPaCJxA+/3Dkvc9D23yHm8c5/x335fq6YG0Cz2I+fTDb9y4e6cKJHgD28joJ+pT6a93BG8veVmgpszGuhO1cjpeyqcwGgWc2FNRuvVIyysCJwLVsxjiygImgblje5XNQwoyu/Nib5mhZ8Cbw7KFV/7SH5b8Xlbbpc/CmfjpfVUNTWRRcOsRRD/TA+sIz1ckS4LkhyABkbYvxWoHneRZhmwtc1KjGc7NC1JbSLZdbrwmlweB5b9iDSHG+TxmoDx1vA6+5f0QdEHiZsXuGhtGZn3cnPwyEfaxaMi14ic5QdRkOGc8BOC7NizxwMHDX8st20Z5v7g+6mW7ZDGTc2fO7HoTnVurnFQUdttytF2HgqXC066IMX5etB3IxfXAt5+peYwAShADzBy9Ml3mPH3ufC2wZGV7OIjKNVgdGOkeuW9Z4HEqhaGMSzkYBnpGgilzjWYHnZezAc2TAc6yJKwefDX7ZDC5PWdkgYNr0G86daQbqDWZU8OGzZCdCWzV0St8N8A4/G5717Cs02KVzmd8feD5tYXsbODy/j+PTPpcm87r59Q6XZXgc33ng1Z0zaPsD9+frUKxT5/eyyE7e4RTjmQnHWIDnRIBntfXjOgWbDPbAMxnPFZLjCnlhwLOsCZTWUVk1gqrUEHzx8hUePX6C77//QUDn2/fu4dqNm9i5ckW0K8W/a4HDg0Ps7+/j+fNn2N9/jl/fv497d+6gpFYx1xkDnbfnM9WbDx6PVN5553VhCypzz3Xv+SAceA77CxDwbViSbFIbujzq57juavWHzmE2blL5A5XNyBJlWWvgqP4vdXnrqkKaKfA8GEnOyjWUwTgVAjwTXD86OpJZm2WpbDwGgQgG/7wXQrEVKkR5hHgSIdtKkW+liGcx4vEabVaqv8KAXvSRtYTWPSSxwp0CmWk2sgeDyTmoXqYBacJe4n1Tu5nvKMWaerstAZEYdctPKUDCvxFIE9u1TlAU1ChusCzYuIhM3QRRliEZ56I9WUkpMAPjGuItCeAcScNE6gQQ4iD0LO/BEna+JIrXYMNbqkWMDdoXB/sTP99PkHLsjh1sU6SbPOHTci/FIFR3Im3N9+flshS6t5VTW3MpziWVdFP5LF37DAa2pbP7fAdG2R+coeyShvZ+OvkMYzzrHSuoNQDdnRVkUjYqZ+PrkbHEHXiWdcpZkM7W6ytwdM44aNlXr/l8CWXUev/cn6WiQv4cpBGj6KDmiJpUdFEpu1Eu1lgeVViXKk9C0Jns8eXJUliWVVEhz3PM5jMBWMl0rsoVqmolzQapTbq3vY2t6RSz8VikBqgPm7CKT8DnRsBYkejoWM/GR/Z54WOL71IaFirwrImtQI9XxoI1bQs8WU2+W+WlgcgEEFlVVrHJsjAMdT7JnOFm9oXzSq7GEwIbHrIOO62FkuFKneumRFOtpHIhS7XZIOV0WGFJqTwHnh1olzeyAT772taPDf6m973fF3j2cd57vB/DZ//YPpsez0lI3RU6E9miys2z+n6by7nBIcF6O4xSewkTZ573Va/esFLMGdchJiyFEBJLE0FlwrMhN21xiuWyxnJZoWkUdKZ06WpZYXG8EMxlxAavAjxznvUqPJr+0hiOQHTXOYg2irZeC3b6JpvCvtekB2WbWOFB4JnzgpVML1+/xOMnj3FweIDF8gSfffapAM/JhDJKLWpKUJLxnC9RTxV4Fr3nfCXAM+U2WgLPcmqT9mgjZPEIaZQjXidYHS+x/+w5njx+hB8ePcD23jZu3rmJW3dv4sq1KyI/JP1uRMfequPt5SiRSlOntAEkM0oPI7YXaIBRC0yiBLMkwzardqIY5WKF/afP8JdvvsXyZCFA/hf3v8CvPvkEW7MdjEczRO0IbUmpjVSA5+VhhjWB51J1nkGd5zZXWzsY+t7rzMaePHAm+rSqlDiZTzuC+yKVZMC/9ICiBBMTSvQJWDllYlhKQdoAACAASURBVEtiCuK1gPhLNhGsluySIOtqkqeIxynScYp8mmE8ZQPgGHHas7FlVeKzM/KSEMSssuJUrBLcUOjzqs8d+p3vcHh/nOn8y1HNf/XKsK669sHBek1DIw2lyK5gSYCV5PhTcwaF/1sOcoHUhrz0S77nzf0uAps77ZlNfafgfL6P3yiNm+hl1Vzcld/JEr+6avH25QmODxZYHa+QU2Ijn2ESj0RuI2tjZNTiqdeIuFlTQQ0gLOMbLAq/jLC/1xMYOuZDdsnHuqb3OYfvOwQwOuA5uCQtCbRGMl4OHOiyaUde31gGRH1nCvJXaEfUddZNQOcR2c4OPLu2M8NC5etIY0LR41VHQ5xXWfQ3ZTH6XkzGGe2aIzBAEmfdGBAe3P41T9mfkj41ZRR3TpOxbNT9NclAc3Y12mOJpBaNcp6mzKw3LcZoMYvW2M4jbI+p2a7Ac1ST8Vwo8GzPQkKkwOicYnYMbu7ywPMm2HXxcc9/gpv28LJ2dXjEwNswm9WDuGao5Vnrz8py0XIzleDwBmenpT1OZZ070Dcod/WyTHcSLEAfPlo/51nAn80pZ7w4UytYY4as9f4Y5+PFm3Par8ZgQgvmtQShT46cm534aybBB3z2Ihx8MEY21mk2NZFAzIJRtUvupuk46SqGJMJTWRJvMEjQmVuxjnHSrvG2qHCyjrFKMiwRY8WmgkmCJk60saBsvVXeBJ57fTgdfaase+qJbIK3Br0MQCwN3DS89GSRHuisMdV5Mxsh3UX7fsCLOuPs5428s45+9vwfWs3+c+G1X3yW9wGh3+euzz/uRnPBzuxoQNxJQATAswSpFoxLcNrGSBqV2xi1CcZNitkqwWQVIaO+80mN9KhWxnNt2okNQRo2+UpETmOxWODh48f4wx/+iH/7t/8X127exJdffY1P798XADpKlIVMn/HZ02f405/+hMePH+HZs2f4b//HP+OrL78U2Q1eG8vpt+a6iZxQN5WoLVyKP02wlxtBZunaXlXyb/rYziaTe+S/41jYyZXoxiqspvr2JEqyWVuMbDTSz0eJNFYqVitNBCcJ8lT1ZDvSBQP0opAmvM545ruU/ggExcXXiJCkCi5UEswTHI6wWJzg1cuXUmo9m00xGo1EaiTOUgk0JegkIMsqqtFamvGNtlPk2yniCRv0sTEfA/kCbVSIPjJZzC4p0Nlrm68qb2usSAOi1EZpFWOf+DTZH6vCsO51Ajo3BqiJiJg0ItTmUARDKLOhQJp2vKPaLEuCi3WDom2waEopBa7Y9I1E2JQa0OyUSMXatfxexqn1vvActPtwpwKibs00CxTGLMbE9bWEY9/B5z52Om+O+yo94D4H3Gnrc2OWsVu7HVw2gEc7auiXMqDP+TKmsfzdln+VX3P2s12P+JUKADs72uDO4Dy93BbZ+Sxj9+sTnXVvKiyMB+EHSkPJLBkJu4/MXPFHuC8bFWpnRAVcO/DSFwGVihG9a2OhC5Di1VxK1TPJEbLA2dUyxbqiT5wjwwRtFaMqgHrZol42qMs1qrJBsSzluJxT8/kcuzs7mMwm0iyzLJdYLo7x5tVLGc9Xdnawt72FvfkcbVWiKUskEdXI2dOSevEmuSF2T5+hzBHXNQ0SNcqm7/VxtWdHX7WnDbf6eML+Ic+GjX5Vs5lgIYG6CGXdoKwJkhE00oSNaPcmfNa65qtt1pVZWOnBMHE/XUBz0Xe2+dvSfpUgAzphbUISI890c+CZEi0E3d23D8FnR8dUGZt7WPrJ/T9XuQuH7AVSG++zfv3d9w0IHjY5+yq+97g4T9G4nXVb2mMoWkEg8Jxx6fxv2j+Ha8RaWPDS1JXNuaWpOMdKgjWbt3K+rFMsTiosTkpUZQtKl66WDcplhXJVYZyNsDPbRk6Nfq5MQqfXRIUQhphI4Tw0jWdNBnE/64/QsfdtVFgoosBzg0waoaYCXB4tjvHqzUs8evwQT54+wc1bN3H95jVsX93CaJ6izkqVp5yUovEs27hEla+wjBYo4xKt6F5oY0M2EGVfmDwZyTZKRqiLCq9fvcLDH37At3/5s7B9R9Mx7n91H598ehdZTv+BVThaLSSyUtKgnU0Ka0k25QR1OV/qGlm7BiH8WZzKNo5i2abZSIB6DmtK+jx5+ER0rB8/fIxPfvUJ7t27hzu37mJ35yqSaIK2zFCfJFgdZQI+t8UE64JNBsl4niBiJQfXxS6G4pyy9dDGFX0arbrSPhapJKLU7hcV5bJalSQz+Twym0smydmcnf4DVzHaJ1k7IVVDBJ2PVic0rZKgZiPBfDZGNkqQ5AScpXHTYGS7HJ8DzyLfJGbd1kQBpf0jFrP0JUJnePsX+cKbK9/wWt5jyv2y63kuhJEmQkm56B8JeL7ozZr/qrbaBqEvwt36TOPGdBYbCi5raSa4OCqwLluMkzG2xnOMkUlzQeo6cxOZDRpKBjCmeeRdv9Xp7Kn9v4y8v8cTeB9Q+EOv733OEQLPVppi2kfnnt3AVm8S4p1xpYSRTVu4saEgGcxJIU0FO+B5XKIYLXWjhpXIbNTapZfaipEViYo2o5dVKWNCNbY2dJ8kxvOQwYEoL600Rk+fmz4nD3/557wJPAv8bECfeka9Fqa4wbYuaGWDhCZIBZSwJqB1g9G6wZzAcxZhZ8zFvEFOJlWzBBoDnoXxrMfWtVgP/PMDnn0h7UuR9D79HQWsaQEaNalmPqm9Xx/TDgD373e4bPeOgeyxEWx3yAx321jvw3egRw8dgOD8nWP+LvjOHRI7lh2uP+15n/fPdShSx9U9Nzi//HD/aHteGngevGvG6dpMUnoq0SIMgOfg8jpZKW3+SG+cgE4dsRg+QUnguWnxRoDnCCsynuMERUTGc4qG4LMlMfxa7cl2XdN5tssDz5swhiWqNobShwPPwTz5aG+pH8lnjebLnOYfG3j2u9aZ09vWvmGhMp7JnPH5JiTTnhlr49CB59hYzKPGGM+lSW0QeBad5xoZGc91JMQBynOoPiklJFKcLJd4+Ogx/vznb/E///MPmO/s4vbde/jyN7/BJ59/hjjNxPLUVYMffvgB//7v/46Dg7dYFSv8/ne/w/3Pv5CSeQaTk/FYwCYyG6kF3TA4qyr9ziCTZfjcR/YbCxBW1ZWAvmQq1xLg+76RBNF5nsnmjGdKgxDEJhAs4HOSYDTiMScKXhtJhOc7PjoSRpSU81JPOo5FBoCszFHOxnrKgCb4fnR8LPeZJBlGk7FcZ5pxjq+xWi3x8sU+fnjwQAJm6knevHUD169dExC2rCscHh+joJ5lQmYT/ZIKV2/v4MqdXYx3UmQzYodLrOOVbqbbrDwkS2nLKzcAVaoTdQyEyUwHnkMWr1ar2CCRJJPJAwimockyAmhkshJ8Jj5Jtp4mz/g3wmEEk9cCOhdtjUVVSjlwyXfEJZFa3ASeY1Z4OHBH6YFYwAZhfJmvpCtM+J+zrbxU2cZ/uOg5kuvcYBIDOs1jX6wMcOsMhR9Hf7G5gukRhjbH4Wl1cXqBi579NiQenArDu2kZVAhJUprn6qs/NeQKGM42r/snYXIkJuvBonsHFmU9am0TRF9BZ5a3k2EsKEZLSRpumhDXhoMEnDWZYSVyyvGmnrI00/NY0K5dAGsDuPmzLFDaXFDo7U2MtibonSIhEM1mjNStXbWoVy2KVSNgWlmy6SXna4rpbCbgM5Mzk8kIDZtorpZ4/fqlACXXdndwZWcbV3a2UDMJtFpxRCKLgDEbbIrknbP9lRiizTZtHpgmur9v45sqgGf7daMvAKt1jjhBiq2JDHiOKVMTSYUAQeeC4Bq1VfkM4kwkFGgTOO5VXqEHnkOnrfPIxK3UHiyUz1AQWrWe63Ip4DLZzqMswThjtYbA3tI0VCQ3DGRXANQZ3DqKZXwEGq2duusvwPM7XQdPCviODjz3lmMoMdjPlWB+8DVILxRWl9Bm6kaxmHat27pNsVrUWIjueYHlopIEDfGSPM4xTkeY5GORlGCMpqBzDzzb6oxIsBllPfNnt1UaRhjGIqovaveZJCWrOE0TJBlBzAxFtcLx4ghPnj0W5jPloUbTEW7du4Htq3PEU2A9rlGPCDxTnpLAc6GM52QpVcJsLEuyl8RAprPOBBl7CI2SXPrELI5P8PLlCwG3uZ5z6tz79B5u3LqBlMkVNtRr2JvAgGcCzZznBHQpsUVZq7ZGXFWgtzGJY2xlKba4/lN6A3x2PGciJElqyh+8PcIPDx7hu798L2v/9tYWvvj817h18w5G2QxxM0azSlEI45ka9SM0qzEiaj031HrWBoOu86yqhU4oslFhcbeaDZWkVd+MTf+II6y7xDPfAYHoivfpLGhWCfFn+gRoULYVFuUSx8UxknGGbJZjuj3HeD5GklET27Jowbrv60/fC6b3CfRv9u8utlS71pGmfA87UEewOje1emrFe+fc+mWH93sCfzOpDfMnL3V178N47oyoDbqQAd39bONIM33qhIgRE8A5koRrU7Qojku8ffEW5aJCuk4xy6bYGs8woqZPmwiDUtjOXFAloW4yAFYrKNVHZhB7XbVL3fIvO33UJ7DpfvcB7Mc7zfucY7hvv+CH0EN4ZX31gAdkAjxHqom4TiivUWtTwbRCmazQ5CXWZDuPtcHgKl+iyFfaVDAtUafUKVTNQlEmtIZAwli2Mj2Vy7B5sfGgXI/aUyoODohMhxlwdRhCQPLDnra/LT2SA5t9w7cQgOwWIwcfpVGFgc8siSL4XNUYtQ48x9gdJZhErchtKPC8CqQ2QuBZF7WfF/AcjLlQNmIDjOyoTP4KO8bzcJz2rLMAvh0M617iwh1GbSYVegEuwh8u+Mo6lzB7kx0dhtiWbNBuzDZWjD12ng12QFvZQKGcysXAtc4BL/Xux/2HjfKP/6lLA89nMZ4FeLbS/04fuy9M64ZBx44mO063isAzmwgSeK7XeLMqO+C5TBJpLtgkqbCeRWbjVPXT0D5fBnjuWTu9NXAIxq1QV0gq4/FDGM8/xrqhT3LzyBePvOFY+bGB5w+roDh/PA8Zz5vAs74bfT/2bKyxpQAjMv+tsYw16+NeovtPBpRoNscg+KyM5wQzAs9lgvxEgefkpEa+WiOvuB7E0jVePs//0gwLA56/f/ADvvnuAZIsx3xnB7/9/e/x+a9/LYwejtnVqsS3336Lf/mXf0HT1hhPxvj1Z1/gk7t3QbZmliTIpIEgr5CA1ArFUreqoM4r5O8EpliKv7W1JTdMgHixWmKxWomcxaossFqStawgNdmTe1euiIwHgXLKXRwcHuHt2zciE0Km6WQyxXxrGzvb25jN5/JEhcn9w0OcHB9LsCos6yTB1StXcGXvioDkPMnBwQFev3ktciP8IoOax5htzbG1NRe20ts3b/Dwhwf4X//zP4XVee3aNXz11Vf4/IvPsCxWODw6xtP9fZwUC8R5hGK9wqI5xq9+fQe/+uoutm9MMd1hefYC60jBZ0QlIesOXO7mtCfdLXhUnV8FJrxqgezSUzruvGlbBsRSCwvXtYIdeFabJb+X86hkEINq2qYmAkoHnssSi7LCksAzwTYy1ITllwk7WhIjBGBY/UHNU0vOOvNZdYQV+mWALuCoA38CAhpb1O5PzRR38LVP5dgUEOgbzXm1iM4Wl87wYLyHAvU3PQnG/93Z8m7tM/DZ7KQD/4OV3tZreUe2pOt87em3Gl65nTUJKwOeFRTV+KjHPhVYknnIZ8H5LICv6ze77rQ1PmSiiBBMmwiQ1VAprdKG0ko6sMZ5Lu/hlXyM+USnnFUGWm1gj1wYnM5ibKoGdU1GtDWgqlkZywbEJCrz2igLwC1DWwJNuRb5gIKSAkwqMa3BJNFoJHN1OptiOp1IjrapCRS9EdtwfXcXV3YJPG+jWi1RLhdIyNSMgCmblbL5nkD49E+sIsCTL4qyB+SLQIZDnq3/3d52wHju3DJPkgjwTGZiKiCzAs8NiqaVn/k7Nooj8JymIx37PnfkZVqlVPdONVHkzGwBnqVptzbuXtcE4E+kaSihSkqRjPNMQGiyvAk8i8yIXDP/7Q0We61mj7l1DXW9VmtCuxlO/WwZz+drV1/kVW5WpA+BZ/+k2puuQarINOmQ4xwTu0npKR8L8ibZgDeRJoJkP6+bRBIylNp4++oYJ4eUM4wxTifYnW0LWMsZHdWtSEu4vrFcn/imph8u8hpeGuea+d5cVIFgTiiRm0kIPLOhKZmB0Lk+YkKlQdmU2H/5DE+fPZF1rqgKfPrFPVy/cxWT3REwbVFlJaqx9kUqRwo8e/xMnWdq+3cEWpHHULtFBjB/pjrA4mQhkh5MSJdViSvXr2B7d1vBVFnCVJpJ/BdVbEJGn2C9RkqWcF0hqgqMImCWJdjOc+yMciSspDBJDrKOs5hyUhHqCnj48Am+/eY7HB4eCiP9N1//Dp/c+xTbs11kEaU12FwwxfIgRXGcoVrkiOotRI3KcdCWeYWJ2tChJ6pz2RuHaqUrk91MkFNuiuGAsJvTRKQ1uM6xabCsvTwaE9cEnwV0LrGsVliUCyyKBcZbE0y2p5jvKvBs6n2WKlVb7qnh8Nl3QLPIM3k1Tc9+7taloEPPaUzxNLmunzu/AM8X2ZGP8bePCjx7CHHWhZ0HsV0Qrtif3v+Tg2Oah9Hr6NFQUdOZpZaxOA910WJ5uMLqcIXypERURRhRXiMZib4z2ZMs5XSmc2coTadPuwKbi6f+T0fsUyp5eEV/5f18jLf+v8UxhiDWj3HLzsfRY5tjbScamq4N4Lmvvw0IAxsBeXAcYTmLLAY1ESsp/VmnjYDOdVpIZ946L9COWTak4DN1nVfpChU791KKI2FzHGoqEXZWVmMYlHBVlQYlvugPog6HSQJWkn2+YwV3EF54r5sG/KK3MJwXPawXAM+yS6/xqIGMMWo82pNGDSq1QWYby5bSqhHgeYYW21mMvVGCabwW1nMkGs9kPDfCrqCD7Pp3XYA2mMBn3dNlx9opz7hjGf9VYM8AcezH4tlPOwSeLaC1j8hddH/eBOqGR7M4b4P9rJ/X8qc+iB4MJX1pfYDdzZ2NZyMXY02bbB9P7NnBTWxF2VDqyslJNZwOg/lTme0Q9jv9Tvw4p5+fBnzOORskJC7Sg/oxjM9fecwQtOkZz76Oqe77gJkmi5oD+852lp7kqKVMPcaqjXAcAs9JDgGeXWajYzybxewG3Obc14EoOEaXfLLPdH8J39Jpa3v24zl/noagjHMAhwz7cHJc3q5dJF8Rwvp6xMv6Bn7+zf39iYV3H+6zqel83tjvPz9clc4bdO/jqG+sc4G98SegjFZlPMsdGfCs+X1NFGmzWQWeWZJLjefcpTaqFNMiRr5olfF8UiEj8FxCenSM1glJkUocSFIcE6B99BhPnu1j/8UrKUGP0gy//vpr/OqLzzGaTiWIIthLIPePf/yj2BeCSrdu3sTVvT20VSW2fJznjL9kXTp6+1ZKcEXPMssEdOYdlGWB+XwLt2/fNimNGo+fPsGLVy8xmU6RZWySRwBMy5v39vZw4+YNzKYzYVQ+e/ZcAmiCzmQekQkta3oL3Lh+XUBqgt3HR4d4sf8CdVlhOpkou7qsFHi+cgVb87k85ydPnwr4XJSFXF/ChmIx5TZSXLt+DfOtOZqmwtMnT/Cf//E/BXi+fv0avvjiPu7dvYfnL/bl2l8dvJGgc7I9xqpZ4GD1Bjc/uYo7n9/AJ/dv4urtLSBeytZGSwGeEZEpSrajpZtkPITSIL3Mj1t3B0J0ygRVO1qr3cv4dMVQpkkvDcR1rVBw0QFLBYEFNKW0CVlbbYNlRdZzjVXDoJkcFYLTBJkzacJG8FlYfwZaC+zXSQm5dBFtqf1eJB0UPO+tq5lVL3c26QqZA1Zl5rfZ5eBDOT/vx7FhPzxQ7z233rp0Cbkg6dp5bYP5qPNazfSG7QynsfdbcDCw29esmoMX8hkjN5ism3qcKo+mhFcSDFwKh3OJwGROqWABmQk4M16rVq0Azxw6+lB9/Tf9YkOxLF+usjWWeCHrUZpw8qOU8qD8hgDO/JnsZtc1FZo7UjanpOSES30g0yqhNkZV1mgqnad8/6wqkHcnkgSxgd0qEVBXBfI0xd7WHNSA355P0RQrAZ8jsh1blvBHonts4jHmk5qsnOBsmojT96UJOa1U9JxLD0wPmjmbT6avwOWudNxzDJPhXDVA2bQoGyZKVD4hikfamJNVH5EC1Hpml1jr/X0V4eiBZ+FPmtwJgeV1y2dVCPDM+6WdzBJuqvvMfYTZbTrXCjxrFaKv/kPguU9E9cM/GKc/F+C5n4X600bV4Fnek6/UoY/aUyz0E+cBzzZE9D3bnO0q3Nax2kE2lebPTFgI01klNtomQVNHOD4qcHy0xPK4lMqAcTbBNJtgns9UBtGqxpXAp8oKynp2j8/oA2Kn1ffsfEHTHLalQuWpCHq2BDy1vwHNucg7xIQ8G2E9Hxwd4PGTh3j99jW2dqfYu7GLW59cR7aVCEGrnhRoppUAz2Q9sz/SKlmhjAqpMtbeo9abgYut9AizJLhIjqwliUy5CW75OEeaE5SXtGNfUmq9iZiYGUWUfWRCvEbWNEjrCpMYmGcJZmmMaUqt60Zsg/c9SjuJoRRvXh/ixYtXePDDQ0kcX79yA7du3Mav7hJ8vopkPUWzHKM6GWN5QD3qFCjngLCe2WCQOvaafB2Czl716rIrLrEDbRTId0Umd6LyVGIyTddZeiCsmbzShoJCl2trVG2JoilQtSr2Od2aYLo9w3R7itGUjSl1TKrEmj4vPiNZ7ixWUH+6T8IO5sKAztEL+A0l9tyU9HZrKA3ZrXiBs3tZv/w8//iX328+gY8OPH+cR/w+gczwjK4Z0g0fKY9QjTMRQhfnQPX9yP6oVg2KkxqHLw8FeKZe4CjKMU0mGEUZ8nWqzWgYqNCZ4GaAs3cp12xWD+N1YLNlDtVx5D25G/hxntIvR/n7PoGzwn9P0A4linoj5w5UyEXRIMHHRrivBlWixczlM2YH2BLrrEWbNQI619kKVabAs4LPBjwnBYqkQJ3UshF0lo7s3ERgI2DCuAxN11wldN6GoYtmbEMW6yZ84p/dvOeL3tXmvAg/2//s59ZyJZ1PskgFDotoYDKUWasee8rmgpTaaBpM1g12sgi7I2pnraXZYESZjXWJSJocKfiswHO/2Phi19/B5YGn4V0PF7Czm+l9wJgeSKMMGcanj9Zfg8eHDo6dBsnOv89hHLrxrp0VFWhsdY7wxgWZCzx83oMLCt6Dsb96uNzPq+WXfRZHM/S9f74xpwYA33k2+ayMuCY5euA52GeDPf4Bb/Fv+pFTwLMxTvVp2H1aNUNnnrqIRKU2CDpTI7UR4DnBksBz1eINu5evIxRJhjJNUZHtTH1n6uRKXB/Mg425NngIIbjh/qJB/76+DxnrH/YI9Z77Gc/7Pa1wepZ9fvf5zgeez14T3n3E/s4/xJ84zT7eQJDOmJ/u959vDS6aXxff0Vn5Gr4JEiTPBp4NfHbgmd+tiWxOqY02xYzAc0ngeS2s5+S4FOB5VLBbvALPrOymqade5fHJAt8/fISXr17j4GiBkoyeNXD3s1+J5MZ8d0eYgfz78+fP8fTZMwGYyBje2dnGdDLG4ugY66bBbDIR/dJ124g0xbPHT3D9ylXpPD8ZTyQw3X/+HNPpFJ999hnSLBPd5z/++U949Pgxbt2+jd29XQF3i7IUJpPKWtwS9nGWZvjuwfd4/fo1MkpmUGd5PJJ7eP32QADh3d09HB8c4uToSJoPEfDe3dmV8ywXC+zu7soxJ5MJqrLEgwcPsFwuMZ5OTT86EjC+KFa4duM69q7uYTab4e3r1/jjH/4g+1y9chX37n2CG9dv4Mmzp9h/+RLHq2NRQJjtTHBUHOLF4XPsXJ/hxt1d/Pa/3se9z28gSiizsUCLhQDPUazoIdlg6if3erR99aKW+cqbNwfLbbsyaB1stMbLnSyYA6aq4SxNIm2dkDjeQA05p2Q1tMGc+0erusGybsHvBJ7JaWXjLGqZihSB8VHlOxnRUs1hzGdhlTLB70CfSnJoY9V+5mr1hzF83Qa7TQwUr+TZeNWRgdIho2UzNPZGvw4Sun0LVn953gYNBzw326OrINL564BQ77+6z6oHMV6cslAFJzRr4UCSNzB0STaWbXf/JYjbBG1FAFgepOgOE/CVLc4lTitXDVYnJcpVjbZkpao3A7Tvxr7uemkM1hl9D12fH+9ZZNUVmoWw1mbiBysAzdLy0WgiALjkwYV1ncnvubFBPcFy2itZIdYQ/XRJCgkDk83OlGmdCcM3x3wywpSM6DEBdTbeo2g0kfVaNJEFdOb3TmfXlFe1h6cxiHswmgQqsif71pDOBfZ36RVlzhI2UoCAzgYitgSdtblgxXui7jOlaeIRoiRTVr/IKgRJ/g2GZAg890CRsrAVgKYGNyU3dGOLTnIkR2ksG3uJCfGjVd1bZz4r8Kz34v1efPRd6If+rIDnIPoIKtZkzA0W5tCf7fvj2Cy2eWkezxm+V283nOXMTzJRw9FFUd5EAOeaiQoyfVsyYJm4oG3NUNdsJAgcHS5wfLBEWxEzSUWydJpNMSaDnqa+bqVq3Hs2eINBv05vKkhbIk101QBq3CeXz7hPgUoCz0wquS6+4jxEhLUpIGUe6rZG2RR48MN3ePrsKcp2JevUp/c/wfTKGO2oRjvlVqGi3vO4xDJfiNxGgULi5yghg5+JWfZ7aGRb10zRRMhSytFY00UTGCLgTekPl9ggK1tJibx3PpcW44jVtzFG6xYjrDFuG0wTYJ5S17lFzt5DrAKgBpDHVWRZRzmSKEdR1FguSvzhj3/Ed98/kETc7vYefvf1P+HG1buYZDtANcd6OcXJ2wiLwwTrYo51ReB5gqjNpIpDrUcQz3QkEx1s0uOCLGdWiBjQzGaAfO3LqpQqIb5WNgpMRykqJrmp90x5HSac1uwqpc2EZSnOYky2fcYzrAAAIABJREFUxpjMJwI6Z5QmEx+cDQstG8Hzmva3M7QGwLOPi25q9GO/t4C99FOwYp2qYh6Czx+OP17Of/9lr58d8By+Ug+YPZAR54hOhWjVcLGOUZxUWB4VePv8LYqjQjJy03QiTGfKa4imc00tIjIp1VDS+Cg71N0wY4+GJeTu1sl66YHZL8Dzz2nK/bXAs48ed/6d5edDRh0KLp6NGGxpIphUaPNaFkphO7Mrb7bswGfReR7V0hShjMmIDkFnNew8riv/yZIu57GSVAvuumEbsrM7Kr+yLoYMvU144uMDzxqY9k6oJnxM1y+YZ6L92TGeCTy3BjzXmCfAbp7Id4LPcVsK8KygM8FnXf70cHqPffxyBhL2XgN6GB6eJeHxQcznjwQ8n76VdwPPPYDpeo0+LM7+bPdbZ+D0NVRqJzuUs2e5BC9AIUIZan4kH2chAye0uZs/+7j1d2HfB4hc+Jlglss+dl0CfAX3+A8NPOsz7KoavXpDGnbYOtdNb99Xgec12S4RNU8JPMc4qlq8XlJqI0aRZqjSDDWbqLFEj6ALiWKhoxiy9945lxwSVxdSMZ3hOOPhPmQOdZqBHpMPWPLDYC4oU3nnFf+4wHMXfr/zOnyH09dztk3bmB0bBZibp/sRgWc5tIEswqBzWQBjPIvkBjeCyikIPjvwPFq2yCi3ceSM50h0nnMOQva1oxRTPhKN5+8ePMDzF6/w5uBI2M75ZILZ9g629nZx9cZ1Ch/j6dN90UEmsKTJp7UAsgR2X714gaYqcXVvV9jNBKFf7j/H00eP8cWnn+GTe/cwn81RLJf445/+JPfxya9+JcAxj/S//vhH0Yf86usvcefOHWncd3B0JEymfJQLWEzmMQHpv3z3FxyfnODOnbu4fuOGMJxfvHiBv3z/vbwnXtvJ0QmassJkNBZZjTu3bwvRgmWylAHIs0zuhRIaT58+FQD8V59+KmA0wTUG58/390Urk+f91a8+ES3ORz88lGufz2bY27siwHtRVijYALElj6lCE1V4/uYpHjz7HuOtGDvXp/jn//F7fPHVHayp8WxyGx3wLBZBA2s1M2Gw6HZWx1hXem1DX5LRwm41uJhjRVAM86o6cEwZzaoPq1IK6s4YYmgAsTea43UQbCYQtyIgJ7q2yg5VbVOCyLGAdNyHLPlOlVcAaLWnKrOhoLSCfGROWzWRAH9G2DVhhc7S+O8D6nK3b9dgMfAnDPztSAHdn+w5dCzrMPwO7ZoyVTs7Ief1hG7foHVob3X/3nYaE1bRdnuTqs3sAmgmrKGazbaRcScbdU4ElVeNZcpb8N/rhmAWNZXZxI8AbYTJaI5RNsEoHcl4HWjFdx6c+3GUYCcA1IieOeVsvJmnyMuRDc0S9iQVAClNMqRsKErbwoZaKRnPBLYIACtpSe+H12hSKA48W9NPVhYI+7ERXryAYxPqphOYiSNkcYycMgGif8zKu5qaO5Kw0oaaobYx3401AbfmRFoCr+X/BKNT0YxV6EhspP2eOrL2krRaROS0zHMXvVZNmnAMU9+5ZoJF5BQygA0FYzIRU0mydIXvYRIoWAq8H03Ired161qt4LNcDsFn6uA2lbCf8zQSpneeUn6A/ZMouWHPpdN51sqX0M2S+wiX/wH5gMPvwyQpLr2Y/p12FHNn5z71DDZYn2ozfX8lYzi43DdqdQZp71bLnPbKbcFLlPG+psyQjJcIFRn/LZm+qTYYrGNpIsimgqtljXLZYBTnUj1O0JmEPlahsqcsB1oichXK1u8IBEYO1PsLbLRgN7Y2+HN3sp+YKm84qTGzg5gC2BBXlUqYFvv7z/D8xXM8f/VUgNBrt69g7+Y2tm7MsZ41aFg1PKtQTwg8L6VquMBSZCoJsrJQgsCpaj23CoxapQPtiFQTcK0wG0QQlaCrx0kSWza8d8HDMWqBsTQSZEwaYSuJrBqXzUalc4poP6tAnVK59YlprwLaSMoBffvdd/juuwd48vipKOH//nf/Bb+68wWu7t5B3GyhWU5w8jYWyY22mAPlDHGrOs8R5TaE9aypKwt+1Wz4Uky5IK5zrOyQXSPEYzYLb3FwcoxFsUJR10hGGfLp2CQ3WhTVEnVbScPAbJRhPB0hn9C/SpGNE2koKO8uoo3WRJ1o8XsItgEud80EN/jZZuTU+7G1cFOvOoy+N2PvX4Dnv60x+5kAz2cHTxazdNlombTGahAJqQZYHRdYHKxw/OoYzbLGzngL82yKSZxL+WbEjJ00FOzU4LRRRVfNHXRzPiMQHjLxQqfvb/uif1pnOx/QOv86h6DdT+F+NMgbfjn+OWRyhYG5jwH9pIUFHeO5Y6aI/81/kamsms4qrcEmggY8G9u5TJfCfCbjWZoMZgSeK1QRP2MsZwZmDFjC8s3OcTMwyeEF8+b0m9+hOZCWTQ4z42eztTfv+aI3FgZA/lR8jGwcR87fSzBoQ5uwoafpd5LxbKznvFkjb2qM6grzGNjOEmylzCozocQu23UHPJsCrUHPGtQOy3ned+RtjpIguDsHIXtv4OxHAZ7PmqO9u9sVcLggQtjcZXADp48TDivdtd9HCQ0BwDtg1yulqI+pw7ExdJj6ZN9Zc0+d025sD8Z5CJyHn3UmuZ39Hx147iEem766oOlMNECBAWwoncLHJpGjleqykQz1/Qg8RylWDYHnNV6zqQyB54ygc4Y6yVCxwaCz/brXbWcLbNKp2bW5bwc562d9+AhgZWXnp4Ox8KgB0BT8OqxelRE5GLYD7azgU+9ex0IHt2PidZZ/EDWHV3PqMYR1JfpHD802bWc4n06vmcPrOd8f2fxkFwjKucN6kI1g0P5+WSvZFTd0s9Fn/xoNfTSLmn2F8ga4CkB6t3sFnkkUGJHxXJPxnCBftqrzfFQjXyrjOasjpDVZ0oxFY9FQXixX+O6Hh3j6fB8vX7/FZL6FnStXrZw0xbWbZOqmIsVR1Q0mU8pWNKirUgBiglcvnj2TUvpb168Lq7GpKrx++RL7T5/i6y+/wv3PP8f2fI6T4xP827//u4BSd27fQT5mKXuKb775Bvsv9vFPv/8nAXkJSL98/Rp/+vM3wjaab2+JtAd9z2/+8i1OFgt89unnwoQm8EyQmIA0ATYyk4i5UE5uMhqJlvTe7p40FSTgRrCc8h8vXuxjf/+FgNYEl7/++jeyb5pmePDDA/zw8CGOFydSMvzb3/xGPr//9LkAW2R2s4EadWzJTKe+JhsLFvUKq2aJ/bdP8ejFD8hnEbavjvF//t//Ffe/vidsZ9F4ptRGXCGi1IZCsxv22OZGZ2fNFnsirHOj3IbQv7FmyeafO9tXh6Q3x+2/nxqqMukVIOZ3gm0M+SsB4wQ+1OZqAtgpW5TSBATt+AyE9UyIQNjQ1rROWygGjGjVkSYQzYC7B6jNprpVs9sluC13aPJUzqI2qku3hPmSq/6nA8I9iO9JRZ+9OsuCWe7McZu4JmjjaYC+sZfrUndWQO1pdzRB233dFBVUkalIoI0dpTmc6MAqoMwHxeZ9jMXSNRsHUnaDDcoiNJR8qKjBvFYZDu5Xr4UBvTPfwXQyxzgbCzis51Tb588mZHkTAOacIxOZlQTehFObw2tDzjzNMMpGUlVA8FmId1YhK7J6JB0ZaSlsyNUlMMyfFpmghiCNgt0t2b1RhMl0jJTocEsWo24Ehsn0FUYjpQIaA57loFbN509XQFzuZ6Cz6zl3WqhrbVgmYDrnv7Izu84r8vsAeJbxTAxQWc4VtZ29qWCaIUpyRNJ4UKU4RN/XExIcBxuLhL4BHwke3+h9yOyJ+O7oU5ApWqEV8LlEmqzBqv1MgGfaLpXcYHpHGysaf1GyymETbAWZuq/gH+E8uOxa9I+y37uB5/BOAuJA5ze4f2e2s2tW2fdeGQLP1ERnnwMmIMhmpU2knAI1naUtpjCdi1WLxXGBo0P2zSH8mWKSTDAhiY//UbZGgGfOZ45/YipO4hsKV3aeSe/sG/Acej6qA6zv2v7ny4aAzyRtEeGNEKdM/kDkNl6/eYVHTx/icPEW6SjG7q0d3PrsOpItiivXaGY16in7JFGucolVrMAzq4Vpvsh8ljjEbKaLgDib2Ue+VM7SHJrmsU4PyvDwSUbSJjWvyXIG5kmMrTTBXkYZSD7RCklbIGpXoqItK0UHbNMWKQOd74VJgafPnuPx4yf45s9/Qbkq8dX9r/HJnc9x89onSNptNKsJFm8TLA5TtEsFnqN2hmg9RtSydSETbX1FkI+gLpcjpppJVnEssKYeUAaU6woHx8c4LpZYVSXiPEU2GUmcwLCUoDPX5SxPBHSebU0xnuTIxxnibC0gPtdOZVNbkk5kkIxgNIgOAx1nk2/yvJper1l+Gwsh8HzKn90Isi+W2zjtR/+j2Iqf6nX+ZIDnYcH++7zo0IHqgQIvyZC1yrJobAQi4DP12coWVVFjcbTC6miF+oQdRWNsj2aYxiNpKMiOq2Q7E3gWLUFxPJTxLMdnKR31wTgZDXT2Ui4Xkf8g+tVPdbR8lOvaBIIue9CzAuzLfvZH2u98Olug5+T3G4BrodNvi5c7Sp2zHLNMU3Wdqc/cpjXqrEKdldKFlzrONZsHku2cLFXnOSvQZLUAz3XEjfIcBJ4VcNZsoM+toEesBVzOBuoAqA6N6UE3ZVo443kInLvyXA/6Xfa5b77bIaA4zE7avh31QZ+Yllep8yFMFQGdE+TyvUVeN0jLErNoja00Eq3n7SxCuq5AvqZrPCvwrA6/O9Ghq67rm73LU3Xi/EzoCRsYugls+pX2HpP9prd7p8Hn0Cb2jbjUEQ9lIS6W2gjBL738d4Nn/T37vpvnOLWs9y9emjiFzNTLzH8DId6bRbxxL14uHFx2H5BYUsEegdvrixJGp4DD4CWdGiOXHfp/p/0G48vJFKbd6LxDBplD4NkWwAB4lk7m1DyNMqzaBMcV8PpEmwuS8UzQ2RnPFT9nJDoLfTqbNIQyg4dyCngOXmYQherM07kfgiybj1eTVAGxw+fi5tDRenGzKAFGY8HEwA50e9EvGM7T08Bzb6fOn3tDe+hlg2cNlV7JLrza/hkNk2Zn6bZfdl3t561Z3OD59NVf7xrO4d3L1DM2Fo8ux7UkBO05gTw3Ufy7+F7Be5bSWwO6CLQysCXreV4r65lgswDPh5UBzxGyis1mIwVmkWA0GUvTwAfUeH66j2f7L7F37Spu3/sErw8PcLJaYffqFSk13n/5WvSPr1y7KuwcSlGQgUwg6dWLfbR1jVs3bwjjmc0ED9++xZtXr/H1r3+N+59+hq35DMfHJ/h//vXfsFqtpEEfZTJ4jEePH4nO8m9/91vcuXsHUZLg5atX+PO3f1HgeT4X5jOD2D/9+c94e3iAmzdvY3t7W1jbh9RzfvlSJDwIHt+4eh2T0UQaC7LpESU28jwX0PnOrdui8/zq1Ss5B3Woefwvv/wS2zs7woh++OiRbPsvX8h7+e1vFXh+/vS5MEN3trfkM5QbOTxhs8MDvHr7GifFCdqkwkl9hKPVW8z2cly5Occ///ff4/Ov7irbOV5hHRW9xrOwna28Vua0LUvWvLsnb/Ts5266StM6fjZgPJukgizVBhgqe8+sjiWo+lHr/rynshRUVtkNk9GwijDVZ9bqMH4nIM2A3IHmhoApmWEqAaqgPOMNGc8KSMsmSTiVHlIY0cHovjmfM7fUI9FsmNxt15/DrWafMPT5oneqFZ7qsvQgnfMBfa4qgLLpuYRNpr3wfSg/tWk5XItVJSt0024bmZSF82c0ZEZGqtdMFjObui8rVEWDPB4hlRJyylpEAjhTeqOpW2QJm+5RK32M6XiCremWjG+CxQICyzjQN+oyclbfpwxEYaR3cH0PbIhGht4/Wc6sBCCjmQxnNh2klIYOSdWF7vT/fSyR8Rz483IVBmS7vCMbj3F36rNLX3uRmqDsRGP6xoxJvaGerzl2rcKyVhaz1PtIc0FlQwvHU8BqgrhkEdOPJfOZYJ6C0LwXVvYqGE3Gsx5fL199M2kUJuCzJk5YyYS0ZzxzLnA898CzKnNv+qidD+S+uJER5PfG2BZWNn/m/RvjmXIbrDgk29lqCaThIMHoDnS2ZxyuF0G649SyI2Pzkq7tu9asn9rfLwae3+dq+xnc+RFWyd2lAVl5wLdgWs5Vm6BsIpSsRIhy2aJohLKkvMZK5DWODxeY5nPMJ1sYRyNknPdlKzKmY8q3cJxVlFJRIFGTOYFoWiiV1PlgWg2pqRKVXtK4T2O1EMjSvyngGzKeo7iVPgaL1Qn2Xz3Hi9fP8fLNPmZXJ/jky7uYXs2R78aop5UAzwV1ntMVlvEClchcesm7Ep/6RIvOp7Zppcmo9EsSTXkmtHQNoDyFzl21JzklfOIUWbXGqF5rXJrE2MsTTKMGGQrpP4RmqfOC1bmmvSMmie+FjU4JPMcZTk6WODw4xA8PHmJxvML1azdw/cotXN+7i2S9jXU5xeKAwHOGZjFFu5oBBJ6bCeJWVKaleapgAKFEbFd5o7k9yRXGa9QxG+7WKNoSx6slVnUp/5be45TNyRLRt85GKTJWeeQx8lGGyXQkf6PsiCSKrcJY0we69otOPuU85HnZr10O1OJyXbN0hfEyiKFmuVrI4VsKMJiNkDUEnk/Ztc3w9n2m2C/7nvkEfqLAs7qMl/sK3Z/TwHN3GDqxNHpSPgasFqWCzsfaUDBb5xitqe2cC+hM0Ir6sF7Gye/uEyvwbOGXAc9estXr0tn1/1xXv8u9nDP2ugzwdNbBLxsgf/CFvf8HPwrwrBwNB4W74JtNEQQ4No1msp3zEvWoRDupRcu5yimxsUSZrFBTzzkrTY6Dov4GOnOciuB0Dz57ZDdwO6wMlYsmnU91ToNnbiBgDzx7WNfP1SHw/D6Pc/PdbgLPG8Bqtxq55q45H+qSGPAciT571sbIWW3FMqCiwAQ98LyTU62vlo3As4WZfaMjd3YHiQI9h54qvO5NSMXuX2qVzrZnYXlob+8sOD7lNPf2cLNZgjS66b7eB3h+H89c7aZ+XRZ49lI5B579vYbnPcvO+3N1Zvtl14Lg3dhYUJBxKJbZMflt/ootl1OoMzNcevprHZpyl/awodAvNO8z8P9u+w6ZQgHCZ9ZIKb+25tmz8UeqAIhqQ5J5sY5zNNSba9IOeF60lNrIBXhuqPNs7EEOVWdR2Ei3ZNjpsliNjbu9QvS3n3viuHZY8iWAZx/Bm56nvWcHFII5P5wlffJu096pRECQQjfgLJi5QeJvc6xuDoXh9SnY1X+F13QRW2OzWuPMRiuDI5831y4Cnh3yefdwDq2kHNF+MQSehxrPos1q4EvfAsc63luEzBhFEo1tgnmT9cDzokV+WKve8woitUHGc9Kq1FqW5cJ4/uHRE2E8U27j+q2b+OSzz/D8xUu8OTzEaDoRMGmxLDCZzqTRHzvXHx4eaMPA9RpvXr0UMOnmDQWe66oS4Pntq9f4zZdfCvDMBn/UbP6Xf/1XKfm/wX1HI2EhU2aDf/vNbxV4ZsT68vUrfPPtX2Qasukg2dH0D75/8ECYyDdv3MJ8i8BzjpPFCd68fStAMMHlq3tXBaAriwLLxVKY1pQYoEzIld097Gxvy/pObWdhPBvwTEmP8XgsjOcHD36Qa2Dp6+9+9zsB5Z49fiqSHfy8MKdHOR49eST7UeUxziPk8xQn5SHenLxEPgPmV8b45//+T/jiy7sCOiNms6YVxSz65oIiAWYzORjcfbNjHX/hmqmAFseca9Jb41f5vB/Emgh2/kzPmOtsfbe/J3T7Vm3SGNBZyMIW1RFIvNJ4nNo8UIAO/b2wQ0V+Q8FnfieTlH6VVJmzVJ2ANGMHuXpvSmiNB4PmgxJ22GcFiO573w0SbAJeE4BxHehQd1mkPZwN5mmjwCp587/uqRkI1DX04lzrn4kz/MI+IeZ5KTPapDL4naAz2XT0tMioW1cR6mItes0KPLP0nDdFWJqgcyqbym+YnA4ow5AjT0cY5SOMsxHG+VhA55RgsGUaFZvgczYoOEhi6ZpjvhjfF4ENMpJF3kJQVZnLTM4kMa8hRs2Ggyy7EDeEIBLlNdw/ULCrX00UVBJ3g8CvsNkN8JaBojIX4qnJ+RR4TtlUT/UnrLJOx22nsGLyjcoBtNFifrnAa3YcYUoLs1rjCWUKq9+lb870reVArvmsPp3r6dcEE2UsxojSXLSdRd+ZnEt5DL7S6FzsfQh9Dl0cE0hO9h6fp0/1PsXXJsORshvsHMmGg97SkGRKazpI0E2Aamc92yN3PemLcIKOBP/uZekfao8fFXi2MSNejMhGqJ9HmaGSrOYaKBpKbCSIkjGieIz1OsNyWePtm2OsTipUywbz8Rzb4y3khJ3bBGsCz23EGS7VSVrOpI5bNzY7s903iPUX00v8eHTqc5nTScl/kvCRpCOZu8Y0lkYOKsXE77S4dVPi4Pgt9l8/ww9PHiDKW+zd2sbe3W3s3plLg0GCz8V4hWW2wipZqGwlNaPJdo775nZKZOD/qW2v9oLXymoDz+ap9rTdrIVOBJ4Jwuc1BHierFupxhXgOW6QU/6xJXN8hSRuVYKGGtHCoFbZJ2pekPHMraooI1Tizeu3KFcVJuMpZuMdzCd7SLGNuN0W4JlSG9UJGw5OgWaOqCXwbKznddZJUHXIerDmtHGENolQEnBeV1g1K/kuPn2yxppNBfl8yYEn6JynGJHdPEoFhM+yGDn1dMTsqPSJ/dT3VaK9siSbAs8Wg1wEPBsw59hJH5GFPuvQiz9drRHG10NzcIpf9g9lLX6aF/sTBp4VCHj3l4edbrV6h9M/S8dN9bq0qzXHOzuuHrw6QXGyQisSG9siscGsXGpd0vk9pV6sdS7tErkGJHlWhkavK93ybsld04r3AXfefbf/+HuEoOL73E34nt/ncz/ivh8BeNbgexgUMBqXZoBJLZnWOilVy3lUoR4TeK5kq/IV6jQAnlNmZVXAn1lJMp3JmpZlcYOJ17uJwbwxNs/lgGeFCnpnUzzuDd7MZZ/95rvtx4iGQKY9JT6z5+L5GWM6WdZbLIZgP2Q8G/AMghFA2jSIVytp4jBLIuxkCXbzFHnUyJZQ35nFtazpDDgzco8hAH/qljYkGC7LIJb3vjEXJGrRZ3Ee41l/v7GIfiTg+aJMryuxdcmIwdgfCgEouDUEZjsvbMCtOm9O67t1JlHvdJ6/HnSMZT93+J4GjHBnwmy+N2fyO1h+xjoyeOwbwHOHqP0E7dQZ0/Bs4NnGVjePBfWQZXjwfF2vVIAW0pLGaKMxipaAUySM5yWZMekINdnQMYFniNTGgPFssioKOAWl9r7y2zqr89qZZXYz7rSe4xWeO7LsHXbMZ/MxpBmlnCice2cdRcdN/5eg2ZKZwG6YyK4hA/v9x0b4nvzTl1lBL3KWL86Fn3eN4Vm1xHXza1Nv+13WX8DkwZR2RqIySMkcdcBI2C0Cojjc3wNO0oCIwNE6FuB5VmcitzFaRRidrJEf18hPWmSU26hj5A2LgLnpuzs6PsEPjx4L0Pzq7VvcvH0bn37+BZ7u70tDQTICCQRnorW8h5u3bgpITHmLUU42Z4Q3r18L8Hz9hkptsOnQwZs3eP3iBX739W9w/7PPkWWZaCr/P//6rwJ43b17V4AuPrfHjx8r4/mffoc7d+8iSpXx/C3lM9pGpDfGlNpIU+y/eCHasbfv3MMumxZOJlgsFnhz8FYDeTYrynJhLhOIJuuRWrTPnj2XRoJS6hsnuHXrlpyfGs9kSn/99deiJc3jffPtt3Lu4+NjOTclQAj0PXn4SI5P9jaB5yRN8B//+R948fol7ty7hWu3rmL3xjbenrzCo2ffo4wWSKZr/Lf/8V9w/6t7iJICawLPkQLPIkRBCpxUGVkg2uVRjTfbNbrTCozwS//tc9K+mz6pA6Q+txUeGCZJ1PdScFeWX0uqKRvUGMUGWmqps8lwsGE5EQDWb0vjrZ4F7UC1SG8ETQgJ6BGULtu16GEuy9JERpTl3IHQZv+cDa2gsmlGu1yRsd985fXP6rLr+/LJOOPZmlSzis79TU/YBbrpsgJYolZ9U9MUFQBAm+8pVKRNGINCM+2fI/I3jLFUUsOZdIk09IwVdF7WWC0qNAWlNGJMx3NMcgIh+lnRUY4SZHEmgDOTQ1mSycZGetKfx5J6Ckiad2LghFyXvTNZWbr3x73pE1PGh6BzJQmghpIP7VoSK5wvcp4kFba1MJ6lwr4HnjnmnGVJ5p48LpbTU/dV6IKWILCm9rFU2hIM07fFKFR9SjJ9VTe2+6yPz4EfY362J2ZE/1jttFaBmO8ivyKdlNdBYNtZg71cnKxNVqErBCpPpHQa45oEiQk8k00eK/As488cbF8hhsDzZmpUZ6lUALtCF0dMQwEbSm5wbNHfbqTBYluXaNlvBQ0yamCnlD5hcrBvtijvWh6vsr075PKcheZ/Z+D5LE/5NBLRr/Ud49ndK9o0VmQQeBa2c4yiWmNRtChbNhhMkWRzRNEYVQWcHBd4/epQEktZlIum8yydCPGHSV5KlbJynJiKEIctiajJP/MxndwUJM/81Q6byavv4ZgL505jGIyONyKbTF43XcNBATnjNRLpYLnGslrg1dsX+P7hX6QyhzH27fs3cO+r21jPtcngYrTAisBztpKeSVXcqPwlASHzTXkOznmR+7G4jHOSPgFlr0T6yqQh9doUORbgOUoxbiKMGm0qSNbzbh5hFrPRIBuNrgR8ZjUAew9JA1zemiSBtMeKWpNEc1lBEl4atLasxsqQxTvI4itYHqjGc3E0QbWcIqoJPM8QS5PBHODWlQsqyG1mX9enJEKbRlhWKyzqFY6rheAUk+0p8tkI2XiEat2I5FZCUleWIBun8t2VAsTWrVlhwZ5KVnVquTy1nb3eeKdUEMS7Q43nYZ+dzRhBJbP0axihhnI9ZqcCrPEXxvO7PPe//u8/IeDZgt5T9zQ0oR3fQYpWAAAgAElEQVQcYE5G11xMlzlrHuhBUgAiiJA9tcWApmpxfLDA4etjrItW5DR2J9uYpxPRH/JmgszQCUeakzgYjd5YzZ0PdVjV4dfF1h2T8+7pr39xP84RLgLJzwd93u9aLhM2n3XE9w/a3++6PnBvZ+RtWKsNaLAHCx3E7BOiCjwLmGGaVHSMqeksbGeCziWqvEQ5WqEcF9oAYcymgittKpiUqONKgGrRg2ZwIaBzX1441CzV4Ct0O3zg9lCyGWwZ3LqnOiebsOfmuLhoDF30jMPj9MdQt1VcdV1AXNNZrt7BKg9adaEk6EypDQEXWmo9r5GymUVVCfA8BURug9s4XmMcMxAXJTsBnvtGDr2D31/55v1ezDDWRe8UVGzVE+ogDb8seB48Rt2nH2IhKLoZjPvxAl3azgwp86n7CsfsWa/NdtU/BTt0Y8IW7cE9hKMk+EzAoB0+jeB6+wvz0Lt/emchaeGtdI5D+Gz8gNZMyjLjaqM37Yk7k/YZOfZ5tmp4juGlbRznzCH/sWzpB9qsQUpXr6V/x3rPMtN9fHSX6z+oDqrwlqTjygR0lVd1hpMiwsGiUeA5IvCcomFzIjLApGeUgc/GdfBKDDrncg0d4dwBYBv7HSPSZ1QARnuy5qzH4U5t6Fjaz37k4Ymdm9IHF35Yh5t9Dunnrazcmz6E4yqYX925gjGokzq0LGePC/9sCMKG09XZ+uHtB4Wrp8yLMkP6uzp7FPXvuns+3Ud87oSWzQ5oAdn5I7O/RwEkujHWH1NKOk2mwP/sQZuCz7p+BTiMmFH6a2Q9T6nxXKcYFxHGS2B83CrjebFGRp1nCY5TZBFLPjMcHZ3guwff4/n+C7w9PMSdu5/g/pdfyr+fv3iBF69eSanszdu3pJkfJTLevHkrgO14MhLdVgWeW1y7ekUkKchAPHxDqY1X+Pr+l/iMjQSzTMph/7//+A9UVYnr128IOEzGM4Fnymf89ncEnlVq49Xr1wL+Uic2zTPsXb2CyWwmjf/YEJGyGNPZDJPxRBoFUjpjZ2cXW7MtVAQ161qug5rN08kUr16+wsNHDwV0JsDG5oTj8QiPHj2SJ3rr9i0BnSn98eSpNhf0xob379+XgPnB9w/Q1o2wotlYkN//849/wIvX+7h28xp2rm1jvjfFm+OXePT8Aep4gXQK/Pf/67/iy99+imzcImKDZGo8k/EM1YDUtVzlMtQG6HiS2dUBz6cDxt52WWJKqld8jLm6rY7GYESfIrVIs8FujXMbaKO4Cyf6uMLlGwjOrIVs0ttN96EUrNM6KtVyJvDMTZu5FU1tutCmcr3WJoUkAxJIIa5NCQRlVxs4LfZTpUAUYNbzuoSH3Kck+JxF3Se+6BeyGZQz8Pyz2sypm1Xd3OL8klJmlnUzH0+2YpRpMz9q+wu4o89IGrYTrBJhTyGyymeyZIIsGYlUYVOusTopUS1rAaCzeIQ8nWA2nmOcTw2s1msh8Jxyo1QEGchxbE39LHEgrp9KOIhNsPJ2hmAVAR9pUqVyEAJTicwEmZoVKgLOVYmiXGG5XAgAzSRCnqUYj8Yi4cHvaZSZfrRxHHiPzgK37y5fIZ62aZWK7JvhaWK3Yj6zWBMVXq3vrGQhlppWbVdtc9rvEG/dbaszlqVhn4Jc3SesOaHGxcFxCXp7oy7XXBbpkOHY1SaYWh0sCZVIOrPZe+7hSbHWgzUkXBNCf8JjY5uBZKZqW2JjeROM9kaD9L0bpKIFvUaaaLNBZT3rZ/RqOSHcZlhMcob/KjrqP4uvvqZJ3vMZLvz5HmXgxJ/aqU8W+JvtwtOE714TDs2aQHMibOdVSVtFaTU2nRyjaVIBnU+OCiyOCknnEnSeJCOM4xESVhcRdCaZj/JWQgI0ySxBNf0d2fgJX5n7gmHo0cV/ltSwZn4KZJlf4PJKtp6IR0cCFpnK1mSwWpc4Xhxi/9VTvHj7HC8On2P39hauf3YVW7enGF3LsMhPROe5yAqUSYkiIrGL4DNti5p8ldDgc1S2tchsWNWBJJO42X/uw4gsGPWdEWPcQIFnMp4FeI4FeB4TbA6BZ81+BaGTA8+sOiTbWm2xkyvluTYEnlk9MkeCbRTHGcrjEVYEnk8mWJczrOupyG1ElNtY51ppIoC2pXVEoknXkzpqUUUtjosFTqqF4NTpJMFsd4pswn9Qdk/Jboo0R0iZPErYW80LTtQmEbBX4Dn0rvVJhdM2RBy6JHMwp8OqJUsTD/56KoQJlnR3CM6yEp3feebECn/5c7Exf1tD+dMBnjv7c8aLDCytLrAWJtOpkOyuNWGwMgt1gjghdXVsXSaDTl/ZYLWosThY4Pj/Z++92iU5jizBEyrlFVUFDaruGW5377cv+7Iv+///w85Mc5oKBMECUHVVitD7HRPuHpF5bwkUSLCbBSZv1c3MEB7u5mbHjh17/SC6gOy2ek1tZzpIDfWn2FAwC11X6TTJGgkrwjfZ+LDiVU9n6jzT8mM83tNS26fO8vhCOQcrxiPN7nkOBD1No5oYgzkM93Zjcjrmk++9BcVryop8u7O+7adCotC+MGVyWVCSlOZJaOVBtADPpnfEjZHGuyDozGaCBJ3Jdlbg+bjao1se0S5r0XVuyxpdScC5w1D0ehzptWJ9fb38L7Hm7qTORzQwVc9yCfTTpy7x247Q239u+igFngg7rmwuAdzxxiVRk1mAZwtWybJhtr0kw6sfUHUDFuOA9ThKAwdmmDdlhnVJza0BpWz22r/bgckAQgewMrI/9Y7eJG2R2Ag3DRbkavmqOuAWvYVGLF4y6+Fy2EA5HPYP1W+MwHPQarTgW/5twQYdB7namTPuG0C4l+miCv86zzSLToPdgI3I7JmZyVEm1VzKIrg4yZl9rk2DmQlOHsbSy2rt/qzsbWpjdJyDcype0MnsPztBpwlHm/1vbesemfMn5377tfHhPnnqUcl8knxFCrDM9wv9noaADAULjBkbjK1waErs6xz3B+DQlWhACQ5tSDOWubwEx3DGsE2qoDlqp9JtOwV+LSnnqTIHkxOt07ThaJy0GqWl3FwPAuLajYCUmudEATVlXyhXzkoE06dgWqYM4qUUP5X94efS8ZsGVxNHWTCJNKKM/w4lhMYEIiMw+CKmX6rlnvp9XX1WWp2s9zRRrlP4iT3Vrsd7Vkzn3fx7813hlA0dvx/tpZTSe6YhVJUwcFGLSBDOAQ4H0l2v1NlvOl/VbApRYMixJujcFdg0GdbHHJt9pqDzbkB5GFEcRyzJpswrYVM+7PbC8CWT+O7+Ab/4xS/x63/5V3z33ff45i8v8Zvf/gfavsW//tu/4YsvvsD1s2cCCv/p66+xYcOwqsTtq9cC8r54/kwAZv79/vYON69eC9v5F2Q3l5VoLlOjmUxLylUQuKV8AI9FnWSe4/Mvv0BW5Hj1+jV++7vfSeO+oirx+Zdf4tmL5/jjn76S9wikkUW9XKyEgf3dd9/hl7/8FT7//Evc3tzI6+72VrRrX7z4SNjLL1++xHazlXN/+eWXApKzieD+sBfZD/rNjPx4PMpwsHkhXz/74gvUxxr/+zf/IddOsJwAPPWk//23/45vX32LzeUGy4sFFtsCN/vv8c33f8JQ1FhuM/w//+//jX/7v/4Z64sCxaLDiIOxnVkLofrOZGkK+Oxm1phxCjzbDvM4wnK6F0/A5JnlnNhgB0Dm89j8NgHGwxUkvohvZ6kH7hCO+SySoIu/c/iMXoaCxaplTlY9weZOmhUO6LoRbaf/Vo1QBZwH6RpHeSNrTBgAbR5L03fauNA+T6Ya/y7NoUy+baQoCsec9piggLIblV9ues5sYGfseQWNef8EgBcCPhM6EfkFi4sIOlMiQ5oCNqrdTKCZbObVYi3Ienvs8HCzR1f3yIcCl5trPLt8jvVyI9rNwpC2hqGuEO3bwGQXkvWuGhGUq6DdJbghAEeeSfNAYdRRUNiaYtH/YTLn0Bywrw84HPfy2h92Ij/DGJIJF1YAXG6oT3sh10XGtZ7LZch1lGiHCPgK61KAWu0zogkDAk7UZC3spb2FCDzz95k0B4RIbIgkhoDUHseaHzPZN6aTn2PioLJMB5HwsKjYtGS9Ms1tvgXDgSktKRGJl3WkNdGcSL3IvmFJh4RyohrnDkql/p/uj7L/yNqak7X09+qPsrGcHUUyOMxUmN9tLT1F95kNBgWE5swjAK0ehxB1BGAnUUSrORXY0j3P4zxWGPxn+DOPutwXf7MbmvgbHCDOv0QGJRCKjEUu3ovJELPhLYFn0aUfyHgu0fSU28gxFiupcmv7AscjZabucXhoxEasyxWulhdYZGwnWLB/rDCduTdbvbkpX8hkC1iOeCNn/GLf/yf+wxse6nR8TBpNjBltbCeSULyoZqixO9zhTy//iN/84X+hvM5x8ekGX/7L53j+q2c4VASeDxJ710WDY1ajJfhMNjJtDRnABoRLpYbZgxATGigdE6GKXTF5VfI1GOjcU2pjFKkNYTwXI1bZgGIGPKtPbFrPVnkioLPkYSg3YjZHEoOUKqJWfgV0KwGYu+MK7WEtjOdmt0Z32GBo1vJePi71xWQbV5vts9qgUYHnZuxxHBrcHu+xaw9YXa+webbG5YsNimWJhkmlKkOxzKVajftDAJwlOeaVclzDHmO7H6oVOWeikhPa1ruu6XPgs+8nMa6d++mPneVNvu+7Xt1/zc//ZIDnMP0MWNES1WQaGkNUFrFnt2RztEBYVoo7jnSm1JkMQTT1q7oMx12N21cPaHcNxmOPbbWW1zqrRH8oa0cBnqXruQdwUv5lzuU8YLP4+K8FPKcba3SFn/LG/b2w1CYzPWhSC4FgDjKkH02c7zAGyftv3gXde4qO+wnbc7oIp6W7TwTJ4u2cHwMjH/xg4/U25iHdJB8HnpOMnuBfFjXbxiigM6Uyiha96Dq3ouvcrag5dRDgmdrODRsLFke01HYm05kNCCmeZZrOOlrqaMjIGGjhQxVXTrKlz0HJ9PEmoMZTs+RtxulNn3kMeHbIawo86/jFMhstvaQjUJD1LM0FucmPqMhqGQbJLm8IOrOJcZlhUwJV1qEcO+SDsi6kmCkBniJIk9qkx8BLR1pPwSSPqiegS8JmiTqXPsqRnRjJAf6eN7uJm7chhzLECkTb9TrjWL5qZVTn2NZT66CBROzHpu+ao3rGS7AGSBa0RCGWAJQFoGnCP/Mxnf5MQhw9bTLxgnNp1xuCITmuM7gSCxmGQRM+ZyVDwr2ntiQC+97JfsqM8y89iYjMDNsbbNmbFsgPen96ndP9xBEfA1zkObsos2+vWrCue0UhDU4IPA/DCvtjhd2BwDO1ACv0WErTQfbwluixIDswSp0EGzVvlmXP2R1tZ3qFteFyGLLFO+BqR5shFNpUK1gOtYoW4Khd9PfUIoquXGDaxPmonzU2dADFfVIS8NDxiWIRqT/i55mO/fSzs4c6AaJN89DNiiecHACYrOOY6g5DMaGQpDIh83kYbY4u89jlfnp1p3MorAJ563R+p2dN8/fRHvB76mM4S1GKshMAXJoQWdl2uLcAwliA22dYD6WAz5u2wLrOsDmo5Eb50KM6QlnPo8ptkE1JbUTqHBN0PtRHfPTRxwLe3tze4tXNDb797lu5sp/9/GciRUGwmAxjgr/UOCbg9XD/IGDz1dWFAL38+/5hh4e7e3z5+ef49OOPhbF5PBxFz7lrO5G3IPBblZUca3fYC9v5+tm1jODdw72A4Vyji/VKQGdqPf/55V/w6ua1AGZ9T5Argi6ffvY5Xjx/gfu7ezzc3eH+/l7ORYBJgM22xfMXL/Di+XPRdeaYvnr1SoBmgs/SKJsalUUhINxHH30kQDv1qakV/fWfvhZAmlIFlOpgo8U/vyRr7Fvsa5bedsKCGliplR0w5DWK5YBf/5+/xC//6TNcPluiWnI2HDBmlNlQaSsJSo35PLO+02rDJ83sLAn8zsCz7Y1vtK8RaPZEbtyb3HbGRp6Rp2lNC10f3xsNEooz6Q5lPI8KOPfGfjbdaAGbMwOdM2tsKCxpa2ClK1aAZzKiCVIrWJ2hZxVdpvqbCr0o8DwSdBbGtr7co3BZVDbgFBbcUAh7joBz1wJtQ0LsQioGOK9lHxkgoPLx0IiMxtCOIqFBPWZKbxCQrveN/H1VrQV0fnH9QnWdpUGgyueovIcmz1JWmlhoty9iKlyCwklBypgn6My/FYtSfjZ9h27s0Y0D7vf3eNjfSyKpZ6KDPh7xd+5NotFKMFPBd2pKs6khQWbxKWVr4IjwPWpOL3T9siFhSUiUwJ02EhRmM7/H8bX90l19AoDK0uZnpjWG8lXdbGwW6k/Or6lev54kAK5hK9MqPbG34ac7SRY7W3WRA7Xe90jPY9rNMqF1Tkx4sV5pHCLvFDBMSSEOPOuCjVuQazz7/fCatLmoNljUlIxUHo6dspwzbTRYZnxZW0/7vNuOOflKRsd93jeu55/2Bx6n+5jvkpKKJvZRfZ10r5zcaQL0ahwa/WWRhiHwjALdkEtDwa4v0bIBXb4G8iX2+x67hwb3Nwe0NYHSBTblCtvFGtVYSuyVtYNUkVPWyuBQdbmE/a/rO2AQjxAy9FmmV/60r63umeM15mUJsYtpPiN4sfoDLZr+iG9v/4KvXv4ed90t9tkDvvg/PsPH//QCxUc5xose+3yPuqjRFq0Az3w51CT9k4RAZpiTy1p6dYGuXouZ1N3kp0v2HRpMZkOkNgZsCTxXwLaAEKMEeOaL64GAVOJ3eiVwMIcm6yMpKLFXHO0KGYHnfgV0a3T1Gt1xg/phjeaBwPMaPYHnltUmKwOfVZNf6wqUSCES/BkbCmpTwbvjA+6bHbIV+zks8OyTayy2C/HtuUhZJKHJUku5GhksWDVvpGp2wX1DJ07MvMsPgt2cg6dOcYbgxT5hEM75zD82IvLTtk/vc3U/KeA5brAWnaa6jkbVdwF3JWZoxpk/tbupWahEE85BCO5t7XGUjPurl6+RNSNWqHBFEfzlFiWzcgSb2ZRUuy0ElrO7Y5GsFyefuJmT6up5cPlhJ+X7A8++7KfXMwWen3K8I/AsmP4cdUpWdjjmWWA5ZqXfgDtHsMqA7jRzeDLZHwWeFYh8P5b1uy+p8yUaHoyY+l8AgRO6lpUBEXSmXEYAnpeU1WjRrxscDXiuHXjOD6I9pbIcLAGKkzGFY9Tzm97LueF6Knfgs/rDzuZHxneynqYgZsgmO7hhWupTnVh1ehkiCPBs4LMDz4uhF9B5k2e4IPBcjKiyFgWB5741uY1e4jEpnwqs5GRtnzhJczDmDPwSzIYmxRQgdzRJ33QgbeqMzRyvEJjovAqzW6kw5kDGhnnq+Ot5xH4Y8OzNcOJTmIb88nn7lQd8odrkkcWrx/YritCxnn7GzrbfTc8fr+FtgWf/hg/vdL3P1r6VwWlgdh4Q1OuRN3XMbLyfPO5T7NHJNH+zNMu7W513+UY6h/UO46O0sTLARpN2pqUbtg97KpLUJQ+JzdU26Ic19rsSu32B+0OOtltiwAojKgz0RJWaZY1FdHyjjUpcT99MfY+xUmRpXu2/M+BZvmXgc0hA+14hroAm4iQZZ8tMv+PByHyv1uYztlCClnPY7SR4mW34PlZ2nrSxlR1I98oz9sJW/Oleao8zgAd2TonXfMU7u0uGcv5MbXc+s0Z1/UcbkUSbySYx05h/Q9DnVsjv59Su+AhaEOzHO1GlsfsQxnNs2MbrDaX0QbU2bmnO6pNKtQ5YjxXWQ4VNQ9ZzLsAzNZ7Lhw7VMcOiyVCyoo2astRi7AYBhJu2Fe3k9XqDi4tL7PZ7AYOPdS1+JgFY6h3z8smqJEhdlYWwLI/7oySzKL1BWQDKbpAhfNjv8eLZM1xdXMr32qYVkJcAL4FdgtQEvw/HA5quxeXVJZarpYDEbGBI/WkyqtebNZbrNfKqFND57v5e3m9qSga0IqVB9vH11TU2mwsc9jscdnsBiQ+HozRQTMHkFy9eqN88DKgPRzneq9evBMzmHx7r6upKflJ+g5+jjvTN6xscea1ti08+/1SA57vdHV7fv8bL1y9x6PbIlzmWFwXWV6x0aJFXHT7+/AoffXqBy+slFivOh6M0FhwzJnptZvtaTeatJibiBHzEzbOlNgsK3wt4fhdbGsGtE9/JNHH198oc1aasNGjC21QJA28uaFu3EXkDY4wJPpUZJqBcSOM3kexgRcDABoX6EsA6tp9DL1rQBJ35nUx6frBMmuXSBJ/5WQGneS3ij86AZ5FEpbQEYVaCSAuMfYmuzXA89NjvOizICF6sBXjmauzbDs2xE3CZJFYiFotiIVrNZE2zlIF95JbVEpebKzy7fIbnV8+Vicm1K7qkbk3cV1Bb5ru4xnhOPspAjWXdrgl0tMJolG8UGfJlKSD0/njAsWtw7Flef4+Hwz1zpsjLDMtVJU2wyrIQeRrO7frYoK1bAcTLvERJcJ1gjujTqgY1GdpkclPmhrIcBJ8FvA46xD5vCWgrW1pZxerzKSldJSRkVvjWG0xz9KHk9gLwPPdBp5rcAuA6GcvAZ9+HwrgZOBY0Z002xM8TP69xuFyh+WppxZyvtkiWCL8xX899ZwXndOcx1nPCsnWyhFQaSsVhr40HR/ri0tpOgOcT8Nl3CQOhZWTcdiQyNO+2on96nz4PPEdbl2rZTu2jJdlP9lm7x9QnsXUloKXozWs1G+1D1+c4tqxAIolgKaDzgAXubg64v62loeDY51iXa6yLFdblUiqPKLGBthciXwCeparOOlrKOXUt6Nyb+mPpk7CPJr96/LNK6rFj2nFpHWn1NNGkVcUEolkpfHu4wbe33+CrV3/A1zdf4aNfPcdH//Qcz351jfJ5gX3+gDpnhXGLNm/QcN+yyjiynqVpqCSY+Mdi/LTBprs1oYkrda8JPAOrfhSpjSWBZ0ptVBkuilFi0mKskY+m8exSc+GZ8R61iaKsKpPacLzL5ZDycSHA89itMLQb9LUynuvdGu1+JWD02G6R9StpMpiPBJ5Z0aIq6vRnPWE5lhnGKlfgud6hzmrkmwIfff5CdJ6LBX185g+t+iM0BdU4WuNdPgLvgqC+dEpK8BGMD3oWv/2A5XmOuDQ9j//r8bk1jeo/3LX9gNv6u/zqTw545ig6y2rK/rNg0cpsdLHT8VD9V2aatZRJ2W4utyHlw8zW1T0ebmvcv97h/tU9lmOFy+UWlwsynlfImxFFx8VOZ8vaUbvBsIz32wHP03nw1BT+ITPm3eQ14pnm0h+pgQ4Ox9kLm93JfJN4D8ZzelXzGHnKdpZtKcmxn17gWTA82JFJ5PxDhn3yXW8cld5H+Hs6PgHIsXsw4FmBdAuxpWutsp1HaSiojOfeGgoq8LyXV03dKTKeuRkK8GxsZy9jP6Nreg5gmDspk43+0SGbz+gfZ2wnG0Ki8ejAc9isjF6i/3bNZ93kyGkrR+mnLpt82Y+o+kFYzwSdtxPguUPJztpscDJqo8E8V7aFbu3T5mdTICmOyXw0pqOVBtEGOqcfMNBMN2PHgWZatxKFOSDqQVrcMP0Q0+dt7OfAjAjlI2cWUjixJ+rNmZ9KZIgDEcC8mVT1/DwJ8J3mq1LmY3QT7ZIkZnl8zZ+yv81C2K2555nKRsiRg+Nmkb4X+yWLQR+JMjI06A1w+2x5p0/7Dc5K+OiPtSOcM2tvONdZG87nHHUfNUFiwUKYvlaCK12wK2Bco+9WeLgvsduV2B8KdCzvGzcYscAouqCxWYmS1WLq0l1PTbz487ffOiNNSqW9dNbd/gg8+506nC0BrlaQSzOZCTP6HPA8YSubMx/Wo12UAWOKgngwrnOFjBAtFbS/O5wcxtjtiDnbtuGpZZkBsjYE6b34ShCfSFAIswMGCMgVJ2tSp/DUqQ8fNYvmnwkzxwcxBIIGaky0FuOaDDF+kqDSNXZut07moo2r3MLJFNU5wDlCwM0TWXrt9PmcP+qlm9EvlEq1DliNpQDPbDAowDNZzg898vsO1QFY1Ajak3oNur7lzlQoUfxHNgAks5c+ZlGWKKtK3pfSfF6P+KD6/LtWmwwRiJa5QemErkfftqLjLLrP1vWeDYf4NfddFUfT50fwSgEsAos9mqYRNmW1qFS3l+cig7Nn8zAN8OSS81xAbL7YzKxrqfHMPSwXVnTTEJRTGRg2BXQwWTQoeYy+l2PynvkikEZgnC9eJ3/Hz1CbURqzjb00W6yWFZqxRd032Lc7dGhB+c9yk2O5zVGugGo9Yn2RY7nJUC44nmR31AI6a2NBLb0V9ljYIJKgzv1wMcZP29nT4PIx/2S28Z71Xx9DbBJbGxJPp/ZX7kaWqivT6j0pUOSMMhE90LuW+a6andoA0N8zjWgCQXyfQPKojGcCzh2ZxsYwI6tXAGmRqslYFI6ejOc8QyusNYLPEhKpmIFrRdvCVe6e/SdNAgsUY4USBCkyHHY9Hu4a3N81WC3JZl6LnATnLpn1xBSkvwYB27zC0HANDMJ+JhFgvVjjYnOB64trbFYb+beyHx3odt/Gc7/6nCY7LcemV21nJmWUG0AAnnO8VWqs6DJkIqvx/c0r7Ju9gM991mHMe216teK6ylHw87KGW1lvXCtt0wkYzgdI4JlgszwkknM7HnqBMmMDz5Xcw2q1lqTUoqIUiTKkh05Z69qUUcEprdrQyg3xLkKjQCszt3koP+JmGHaEc7u8Gy8do8igDn5MoGca89JY1loV7KB+YgPlRr2Ex5mjljRJp76vVveRJ3udL1VfvOkt2H7nlXPJNRN4lnQMB5n+OMkgtDUJ49mZz5ThEFkPaaTIB+M+ne/P5h9bhdtUVu7sSP4kf3m6AsxYBFZIYisnqyXdq7V6aWoNPSFuKQFpksdEKlnOtEHMzlRohxx7VjBggSxfoRtKtG2Om1d77O6OGNgzAQtsFlusigWWWanNBMVAqXRpySoaWUXmS7rzoA62zdynh/9Ry5+EJmEk7MNqg5U2ZowAACAASURBVM3L4jwxMkJR0T4QVO1w6He4q2/w+7/8B377zf9G8SzH+tMVvvy3z3HxxRbtqpHq4mN2UMYz+ylJHyXVehYCZACe0zWo9+OPKfg7M6mNADwjBZ5ZJ0jg+ajNBU2OKnpWGuHqvpFUNodaEdockkLYNHCJrFti7LYY2i2O90vUuyWa3QrdcY2h2SDvN8iHjWlCO/Cs/oYDz7IIlyXuGwWe79t7OfzHX3yEi+cXWG7pozAJKvU0Vn+j8ZOkJn07TStxQwWikaLoi0ymwXxuxzfV9UpmtMfNH3wVPzbzHvMtPvgF/Kc74E8KeA6P0TZqCSlk1aomp/znYJ0xfkSTThr19tKBmMCzbPCir6UdkKk1Vu9a3Hz3gP3dEe2uxaZY4Xq1xTpfSHdRAs85gSl+lwekw2CLWjZhCzTjZh63g7CgzkyPp9zkHzKbPhTw/C7XMGFbT4BVMa9veaipIRHfxwIvP8Ap6GwbbYpazc721weeI1tVbV8aNJ0JkIQhaLPHhsBDC9c4FIAkbzFKU0ECzw16ymzwta6D1EYEnlsp/2F568BOu4bLaIIkAjtxW/fZaA5ZmJyza7exPZ9LeCQ4fMun/+4fS4EwHedYKu/duv1uFfhxZmrJYmopqdbGFiVLvlLguXDGM7AMUhstcjq76LSpSe6NC+esRR+86djNV8F0/U+6Qyjb2Ym36qIEYDQwNFOg1LBYZ0DYU5ysvMeSCQkRZPoI5gYq3ICFMcFBtKDZSsjSNRrkXPwW0isKQLAHNn7DMyc4ZJ7sAiyYnAPofvHOwEkdj7AOJ47sOcfFn5nNFdliPEBK1qn8ymfT9MmGJa+bxOP275xtePdF8B7feJudZ16a7sFmAjwHxnNiuyR4YCC+wCiMijW6doWHOzaaKXHcE/haA+MWAJvQLELpo468HStUdxo7f0JutGszuRsy26bAcwSm1U8wCyzHVOkdqSInACHlkBHGDSyLpKLK94/AWI4RuS5Lr3zg85Th0SaJejfkSQ8BfDb42a4peQ4iJeBJpRR4T4oE7EkrFKJgtoKLlmoTLVybblpnPUNlkn/aGpJv2jyUHyFQS8BqeTB6YBmLFGw2xvj0iqPW/RwLnFRRpTN3smgMIEmwPR8pazGnwYv5edE3sL41Ahb7bLK50BF4HrEk8DyW2ArrOcf6oDIb+X2Lcj+gPDIBqYxn12utSGCwTBgB2LajPIVWZ7HBXlGo7iFBZzKgyR4WMNhYhQJYCxZtQbzpafJLwpYUdjHBERL/6Zvqs+P3CAzzeNRs5rlF7sI1+QkGEOAmI5OA89ALCO6VfuqXmhPFc9rDZWNBXi+BMB6X86frern+qizlGHIeY2bx/NS4JcDc1LXeO/1nKS2E/J4/yQwVOTDhj5lkA+PbAuhYdVUNyJcZqnWOapuDuCLle7OyAYoGWd4Amb5GdqFz4Nn3dTezif5nap5PKwfiBDNzHX7xJEY9sahTVnXwl6ZG/hEbbHv4OfdX3tI5ZKUZtsQUaNakiunrmqzMHKTW9/UzZCEKn5XAtIkSaPMvA6Cpmm0a0TWTDQSgCT4zicK5xb5/Ui5N6Q39PX+qPIfenla4KETE/9AXyPsFinGJZg883DYCPu8feiyrtTB/w3onwFRog75lycaBC9SHWl5Dy6unrvOlNL+82lyIxIwAXWKeVfvU5TV06B+pDrJECecmEyQ6/QnAt+jIkiVAQv1V9Ljb3eOb7/6CfXOQBImAzesS1bpAtcpQVHwE1Eft0bPZY6cJGEkamYwNKxLkuVDTWvDQESMHcyhQ5QthdQsIvyIDeiP3pXrXIl0ctbOpCx1gfQeeVfM57VOkG47Nj7fZxicz0+PSUz9d3pG8mnqQZi30d+bnnHizIbFyOsHDZ0+A50RGw2OJM6vHjxhjWZXbEPXyADyz70onEhuc/VJj5dIbQgzhs4/As0hG2JboGs8et/59A8/zAYygcQyLH/N1dS2lwLN5YL7o1R7xM2wqSZYztdpp1DMFng8tgehKgOe6HnE8jLh7vcdx1wnovCxW0lRwwaa9lHngXiySpVPgWXZcA0rP3NF7+Lnm9yVhwymfIsaHw6gVEeWiQFZyB2rR4IgaB3z13R/w+5e/xf14i37T4ot//QLPfnmNxYsSXdVgP+7QZI3E5gSd+ZI1JMCzS214PBAXrl+PuYuazGI8yv1ZmgsO8hLGc5njohyxLSLwXGSqfz4hzZicYErYU3xBHVTdR+ijU+eZzV2XQMdmglscHxaoH5byotwGgeeMOs/DVjWhhUyiVTnS6FlkSQZhO2NZ4KHd46F5wF3zgKEa8fEXL3D54gKri4X4wE2vUiRyNdbwkS64ueEBK7EIM4RwWo3HPGRq9M7N6TBtJzJc3jvmvSbRo1+aWkRP033Yc/zXO9pPAnh2/y5ubR74WrDoQEICwshiT5xzdRI0u0zGR5HTqVFqf81mgnc1Xr28Q3/spRyEwPO2WKrEBjPYnRmCvNTyegvElIliIU5gbcXJyOPLgnpk7ryz3/CWc/BdgedzDMHHTuWffdJxnwHPyraajoIDrdPfP25Inr71uQGYffqpi3UWgRm088D2Ww58DGtOjN4EJDvDJpwDz0o3MKiD+szcyMh4zsh4bhR4lsaC+qrXR9Rr03fm74sWDRsQ5mQ8K1Mrbco1nXunjmi8xMfH9hR8Pj3Ou47cu31+CjzHZJSFbgnjOQBOFrQSdGapKDspc3iLblDG8zhiTamNIsO2zEXneZ31WGQ9ytGAZwGfyarx7tlx44/zOnUyzOEN0a+7duma8Lmvv5tMEXPwVRbAAJXw1TjmCvIaU8XLl8z6vDnQdvmNdOPWe4hBhD+dmUXz67O3QxJqQrM0Q6h0nWAUZ2bBqV12EQZAv4OhjGygeI0BXPPGdQmQrU0Y0z+JbNDsHb+MeUMQZQfZc/OBlmjdnNrwnuUPfEdwoPCJpNm7rYe3/fTbDGh0nOWoznSeSVWd7G4i1GxsipFMijW6ZomHmwr7+wrHfYWeunHjFhmWyLKlJljcDtsthORYYLYGSDpqQnpW1wBoB0TDFm0gc7IjJ8CzJuMkN23JuCizYRUMyaJxCNmPpWzpWAoa8CP/nfRiJOBsDaUMfFYYmkxODqmtBVkPdmRbEMKGFIDPgWRLc3hBgsyuXjqnU/c1bW6oZiZhPss/I4NN307LWG3Oe2wil6Xj7Zi6509kbUtTxiRgMyfNgVbf62Kw4/cpZ06ecDJf/Rhhbaqcmf/xs/kzlivmxZmf50fmYbS43wF7ZZkLu8qA5+VYYDtS5znHksDzrkN+1yDfdSj3PRajBshaAmwNwiwRQkZx2/fWsKxQUFhYcwo8s7kemZZkOHojMa+KcLtIIEsDUvMlpdkO4UIIc1olnAhMkRU5KPs5p0SNMpMFdiLgbE0rOQ4Ew/kez83Pu8SIMubVjhIgp72jbACPLU3fyNYuKwGaef3u/6RABM/D+xTguZFOcvKnqBQkl6ZpNiPkJ9mzWScVWgL0VRmGkqBzjuqixPKiwvKyRF52yJgcH6npXKPgv3MG/wSftb2er4u4T5wDgn3jecJXSafemdz/45Zzfr5HAM+3ML1nk/W2T6uroj6Apl1U7sIgSCs7tyZ/0uMmBabFGwGBZo1H+D5lMsiQZn2WwPiSnKi7Hoeuw5FyL2RDE2Ami5HziwWgAkIbIC2SHCpr4/IfAXimtnPP5lQVxqZCvRuwu20wtqUAGWT9shmVLtFcANf1aoWL7QWWFQHZSoHnYy1N3Qk6bZcbrJdrrBeUrNGEieo6J68wIv6sZ54sgeeBc1uBZ7GzwvRu0ZHjLcAzhAH9+v4Gf375DeqhZoc6rK9WWF0sWf6GjC9pyE1YhdIOzpr1B+3+mklORCIu2npE14wYGlbH8t5Z1bCWhoR8rZZrYXwraE1wnQNvEgNB41nhIVbY8n6k8aA1/PMNcILBzObfU9KDHh/qmpqyldVuGonL+CpzLmy0yVOfdb4EdB8KlvuUgJPsBPLZEFzaGZ1rodZQGw+65IbpPOesOqHasFUiUrm7Kii9kaEU5JnAM5+fzhO/23lzwf80wHPAQeZP49RuTqKPWZI3kFvMbsYKCz6BUoDnzl9DgX5gQ1GSC1rRdj7edxgaYFNtBVNZ5kupGGe8xbApF8nSQX661IZXz7HS5gQveAv7eu4jwayqIUgqFBO/ypItbddI1U65LIXx3AxH9GQwlz1eHb/Hd7u/4A+vfodX9be4/vmVNBmk3jO2wK5/0CpjSm2UCjzTN+P8d+A5EBQSf38OPFOyhzyxchwNeKbcxoCtMZ4vS/Ye4pgZ45m1KR6H+roV2zmPa6Ld4p6g5JAS2bhANq6AfiN6zsp2NuB5r9rPWUe5jS2yYSEvb4LLOUKZJukRUIzoCmDXHbDvDzjiiGyZ49mnz7C9XmOxqdBnvejnh/DHWPZMKipWZrGt7TbiNc5CzXdhPKfN3/8BPL/nAvobfO1vCjxP5lviW3jW39DfkI0P8IgEoc4k0E1PS5q0LDgngzkvpVRqaHsc7hspCXl4tUPRF7heXwnTeUFQiiVgZEKKMdCSAHYr9o1Yji7+QiwVTrWIHHie+bzqDP2ID/RdgOeAhSUb/6PXlpatnPmQx1GTu7PPGSwTXA0fg6lTM7MyTzKl5xfwyFU/irjZuexr0fFIr+H9n9LU6J154n5dDtpZ6XPA8Bx0loaA3MDUCWYJqgPPw6JGZ8Bzszoo+EyZDQLP1JwqOrQ5NZ55DAciIjctPqc0YFNn8v2B53Riz5/nh570p8DzqVyCOb4pg9H1CeWnMp7zbhDGc8UGgxmwzoGLqsC2yLCWTsI9e7WLg1sQgJZiVG00KAFyYNjps46BsgNKGkTprmuNspyGHobF348GIo6g6a+K/xgg0Lie1HOfAM8KVaXPMrVEybOJiGoEhcPUN8mCicWy7wYMKbluA3zUz3ckK7IqY3ARA4HHZ8V8Lj41f7zsMzGuIUdowL8BvemqDoyzYJWna35qDcQVmuaQLHhL70uDZgfvfAyi/EiweQF4/tDr4m2O97RtU7DeKwQcGNbmTv7kfH7Fs/G+1aGVOjsCzy2blqywu1lgf1eh3i9FTy4fLpBhxVZMCpYo0jq5cHcyVUBBAa3JXirDrA3/QoLEWBQa8CYN/ybqllLzPQF14/GjfI37FM54Dux9ns96bqXPUh67v2fXphIbBtMaCK0gnR0jYeYqWmogsQGLBVnZCUPEB8iBcIISDHDkmNJINX4+bOmKJtjh1TeSxHuSLLchNMTWN8UEoTMfx0F6OaOcVxRhYw1NEvj6GdPd79HErjET/Tlqbirqg6QJN14dATEF16cWUobfS8QtUSfjTwkLSSyW4tttxgLrLsPqOKLYdcjuawGei32LJUospL0gmZYxJyDn5XgPZCGr7EU69ymTQfCWzF+X3uAYuYah0S/lGHrpBAYVcJKf1rgvAM+ibxufqTLbbQ3IZ/X7Avzae3lZCigtYJWx4YWxyM+z0RsZzh0rALVRoMjOFa5BaclHkazT1SfMZhtn6aHipbu8XusboduaJkUl0SKlxibxtciQLTLkqwIFmaSbEuU6R8nsLhnOeYMhq4XlTJmNjHIHlOQQ0Nn21fCIp/vMqZV7GhROg9g3J2KTo0++eMaXm1zI4/7jxNeezBxNXHhEnnpjyli3fVDWsOvqK/gstlFYzirD4cAzRFuZjHTViiZ7mQmTpifw3KKmdvmQgZ6Mgs45WmE/F/KzFfBZtaClgVQwWEzYl8gHlswvMDYlun2Gdg/UuxGr8gIXq+cCuLqMhOiHVxVWiyVWq6VIbUi1aavs4ZFJoZFgYYWKkjB838bHGy0r+JxINDwKsBGo1UoAnlfjP9VwpbUi8ExWft3XuHm4xV+++wu6rEexou74EouLEt1Yo6dGKZlH0h9Fm1xKo2p5jWEthYSB6FQr05mgc9+wb9AgP7knFmxQXywFhF5UK2lMSPC5KinLQZ1r4ZmI31DmhYwDY02af7EBXK+hSZnOh6d28KeA5+if+lxNbGhQWjOJE9txz50tSjM+7ue7H6Geqc9sv3L7jeiU+/z32F0nQFjxmQLPMtOt0aDI3jGJRyY7G38PbDhIzecRVZHJy7WhZTxCRZ4nUuIi/HsFnk+t0dwGRv9zooefpIDV9Z1G4p7g1SSWJ8NoS1jVUgnwXHcZuoFrrELXFWjaDPc3R9zfHlg+gXKocLG4ENC5HGg3tHLBcRGCzgQbRcLUWfUiiarAc+orvG8k7mY1EIIC9BzZ7+rncm/vxKehvjuTps1YYyg7YDHiMO7w0N/hP17+Bl/ffYV+02Hz2Ro/+5fPsHy+RLfs0GbUeOZ3HHhW38grkGQNBEfL57dJ3Jir5cBzZYznBZsL9r0Az9dVjktpMEjon7KP2lxQgGexh2qbfL+YkEKSWE18bfrprPcV4HmpwHNHbWcHnheq87zfCBtagWdjR7O2QHoKqMmjqW/Q44gOh+GI41iDct/VtlSZjYsF8gWlmwZ0rFbQCRdY9tqYVf02DZy4zq0KdhamGh3Cd4f5LA4LWoc5fvkpjfBTP+JdfjOfmY/bwnc56n/lz/7NgGcnMvk0nDqM08IfLQNzx10d82C0NGkujgg3bZY4acFWjrbuUR9aPNzscLg7oj/0WGcrvLh4hgV5Lu2AsmOjGfZqVoBqpC4el6t2L1S9QdPfC4Y6mXcp8PxjTqRQznYmBf6Ue+JhzNzAP+nQ2P2dc9ydVUXnTL2GNPQ8MwIT2a35gn2LIOMx1+uRqMIZWGLU5HRaOj8FneeBw/tueW/7xJXNkTLWFMDQzUR/0vlVgJPgswPP48LlNo4Q4JmvRS3gc1t28mrYjFBKf/S+JgY4OO9pqJM0tbMNQtbXT9KeToFnZdJG51af97SU3qBYZAyehPWciYwOgWc6sQSfCTyz9dm2IuM5x6YAVvkIts0Q8JnMGdGXY/MjB5/TXGx6HcGKme0xsCygVL4NG0zrjMfAwHf32+dT+iz0/s5PdwtWJw9OA9cY5Ppn7BotQx9APGO/OLA3ndEJ0PvIVA/M5zCP0nvxxa9OhvzPwVoHlM5TxM6cbcbmmLHCYxDmIHo8hI7deQdlPq5PVUO46XW7Mk3cBK8vcZh8Xsxv50MttKndOtWcTwhG4aP6l8l+y8txndmgyOa64MrIi2PowDPL8Zbi0A7SLXuF3eslDncLtLsVxmaDYrwUpkUmwLOCJgRJ0kSAsv4MXDHw1rYVG7TI9JXrTtjRclEO1KWaywQOnHEfgMloJyS9ExKsURc+rFJZMibvlQYRxgT2yorIYHZY1uyQg8Q8YNCtdeuv0YczTIsyR1l6ub2zx3R1KqgoRY6qD2xAsE5lZ0zaue1+lHmToxBWtlWFGfhsliBUVMT7dRBa/Z2giUhAZ1CWrYPPWmWmAKSArU4nT9aXg5gqhhHnqE2zAMNHwCGiD3Juay4YZCRScMKbU4URUNCfog9S187EIlMdBJ3HXIDnZU3guQUIPB9aFMcOSxSopBrGSt0FGJ5ZP2O2uzYyx9b9CWV5znwLD6RnpcQaa0WfNXW6HacRiY1xELkLB4k1acDmh50woYUVXej6UbBNg1A/HiU91B9zpjXLpZVRTV3mUuRBqPkoDrMA6JxXPCe/x7+zMSJZpKLtyM9QF5cNvwjCl9TDJe5G4LnHWI7yGsoR+SrH8nKFclMiX2QYyw6DyIYReG5ROLt0pPowQWeyogg+TPlN8gR8f3QLkDwY0XT9UObzkT3t6V+f34fOfWe+taU8BN0GIzjn8Juy0HUxCyCkCzI2eQvVKNpk0BMLtKEEkDs+M2E6d6DcRj1kaMYMDYHmrECTvFoC1dQA50vUBZkAEeoN8p7Ac4W8p30vUd8NGA45xnaBjy4/wWcvvkTfjhi6aMtEwkX0jTUe44sAq8xLwRooUaHyLrwn/p5zUgGxmABKfbrHnoWaQNo3LnlK49Bv1kRJxiZY2SDA8+3uDt/ffCd50sV2gWrL5Aiwb+/RDgeUCwLVBKJEPR3D2KJj1UGvOudM5EhoaT4EweUiW2LsC4wtY8xB2M9tLZLE0kBRUBpqY1tjwu1qi1W1ltjUpTaWZSVNFheUuOE5KI1DWYI0q6mLIQzBY1HKWQDaE7ietLPJqPPLfAAHaVXgxObj+4AsOkCszlGwKT2GSbmIZrBkudSfEAkZ3R0CX0bsgeq9a7UhG06q1MbIwSWTsm+kASGB50XB5pWcR3bOgcznU0DzvZb5T/pLaSznfz+NpeU3k8c5/Yzvs3PQmQ0FUSzQjyX2NaVnmMxcomnYWHTA7fc73L/eY11usCk3uKg2qNiQruVe6rRBE3swMp+C0eaviW3g89W9LGAbPuYTwtYjD2I2x9x/VbPgKS27edM0lz1YTCb3NvYpYIVEC1QDshULO1q0ZY3ffftb/PHV7/DN/s8Ytz1+/q9f4vrLK6w/WqMtGtQ4YigYc2uvA5nDJklFf22WKzctd2+qqbF3KS/KbFBuQ4HnjTcXJOPZgOdiqEXjWfZJA55pV/XZ6n2qHJnHPbZXCOPZWc/sckRAeS3Ac39Yot0tRHKDOs/tjr9X4Dkf1irLQZ+dCQj6YkWGvshwGFrsuiMOQ40m77B5tpYKEibzsiWjZOvTUMylg5T97v6npzjmT1YT845fxGRskpr6kemc5hHP/It3SmD/pO3GT+fifhLAsyyeEGYGDp/+xkun7RNS2hiAZw8QmajWzYybPTd//nt/fxSm8+Fuj3bfYTFWIrFxudiKxl/WsvVRjqWUWxKc4t7Gkh3VstOS0wg806c450yeGvi/5gOetwucnnuGuSTcK2O6OegQjH78flh/qX/szpCX6drH01zqHIKZYseW5Zp/z6PSyeU/4mqlYMBZj3/qsJ1/GidX+SM+tCnwbAQWC+AVUBAtCJPaIAit5T8NhqrBIDrPU+CZjOeGjOeSchu9NI1hZtLnZwz4fcPy2xPvbyITYtTNZG6nlvcxd/dHHK7JoZ8GntV2SFSTcvI06+4FXqxmYOa9H/XnQFbcIMDzKlfJDQLPa4LP2YhFxjYaBjqTaWHlf7F5YTqWU/ZBXAcMsM4FDakm6zkn35z42eJL2fVxqZojGc6jbFXbvUMxU/yuAcEBtHXHLPFQHchXD26W9rGARd0dtQQGgoR/h2eXGpYYjHjOQC/Zrn8y3Z5CFZwWak89+WgIVn0fsfeiqUh/MZu7PgzzUz829f1Q7700nrrHd11X0Tif89d9akydp1mSKZSxqG3wEr6oouKz2kEQsp0NeB4UZKZW3OFmheOtsinGeouCjGcCz2RFy7z0ZK7ef4znvThW1/HJn9A0RGWvfAuKLGgPfFObbswTmTJRvka/mz64VBfersr0d4PvEcBtPZaDsGkSTOJ7X1cGGoeGhunvbdq7jIL0oZDzRYvtoLMG5iZwICC0qR9bZOMWz7/JoVHmqx4z6gDrY02tUWCR+wKRITEwwJnkEqBpgz1ntQXZEgNeeR8aYqq9CMBZeBRRxH66XPSeHZo2wqfOCQmifE6oDxaKxa0xjYy3gK7KcpRKIdFQHiSgq8YMqzHHsgOWzSCAc7arUdQdyppSG2yIlAtDWvOWti8mSUENihWQ0zzGlKFlM2ti8SZJlQkAHb8rWs8cNcpoWOJeGxkOAnbx98HSUkFEGv91IplBhqfveZqECUMvz37K+iI4qcC0yHn4nLCFJ89VGkrpc3f5AgLRko4RiRdjkZbUrGFVFaurepHZKNelAM3EHLJVjnJTIV9lyKpRQOeeOs585R3KakRBwJpMKTKiXLdSmE++KJKV/wj4/PcEPMtzSkx9anYcdJu41kmlpQIpNusdfA6Oo68GmydqfKTijYWfPfWOBd4HGgOe6zFDTQYj+MpRZ/oiIC3SG0J5oEUhu7FATimNYYFiWAngvHvVAnWFZb7Fx1ef4fMXX6KzxoGSRJNGmwpghiSmSUfYb01Ow9ZRWE/+77RyK/opJx7SLGkv89Zso9iiQrX3mYiqu6MAz9/efCfsfLLxKf9C7fF2PKDLjiIDg6JV+RdpdtkpK1LEmU3vPlyENuzKM2peV8jYXLcjaJyhayCyA33HGHKUF5U76I8typVoQWcDyU1s2JhhWS5EcmSzXGGzXKMygJ7fSZz4twKeZcjTrJk9hEkS/UngOWRh3XtKF+IjDon5f2EnTyXp/Cu+z3NeWuLZ2LVCjki3cvm7KJirv50J71YBaO57fYOx46tGNrQojfG8LFnlob0kJfEoTGmrKHpXV+on//kUJfGLdS/KrWjqFPuen/qbUXZFk+8qtaNNTclYLTGyWjxfiMzG4dgLy3kcKtTHAYddh93tEcf7BhfLS2xFZmMpTdwFeLa8oFD/iMfEohlLPhljV4pxzF+Y2frgnz3FhJqjgTPyjY5O8DBlLxPfoGRCCGi6Rpi5JHuNpB4vR3Rlg7ao8d3hW/xl92f89rv/jYfxFpdfbPH8Z8/w4ucvgPWIvuzQsckgbYVV49H2qPcqou4z1jMTSjY2JikkPsqQCei8HEasBtN4rth3iNW49GMaFONRQGeCz+5vCGhnGs9+l2HgbdNRqQ17gbaK9odyGysMxxW6w8qAZ4LQqvM8tmQ8rwV8JsOdbGmS2YYiF/B539e4Y5PWkTrXPa4/ucLF860k8+h0NfQn+FzERVGfyXZ2A8r93+r3nYuCoq/+D+D5J2+OfsAF/mSA52BGjRmiWVEv3LGyVRMeZwAWqjAlaFOGdJYxu14I6Mzk6O2rB9y9ekD9cBQv7JqGslhhMZTCcqYe4JrNMKgJzUXSD+hqbcoiwLNo5lqHaZJEzgDPsrC87PO9gYj3e4IhyJgEldNN1x3c1AwL94pjaM6il1amjoqz+sTYnbkvBbg0MFbXMZakpuG/usT2ydDEQrulqlHyZkZOXdegc2KUUkTFjPrTZWap/3Rq3uK4fUgA6Kln6ECvdb0h6AAAIABJREFUQQWW4pfGUQ4tSIdcYwBlDO7YMLDBWLUYRGrjiGZ5ENYzQWeynpuqUfCZwLOwkBjwaQbUgTh9Psq2ihvxU8CzP7G5Y/N+c/SHf2sGPDtymTgVYUO2IMTvIOeGyyDKNJ652UvpFwN8efWS1yX7mfFzCj4vWZopGnMsVJUiV9UAnKTIHNyKC2TKgrVtVwACfwZpMHrOYBiINl0As0SBb+D2HB21SQLToAcQGFJGF1WUJdGbdePlEnmarY71j+bCyaVGxze1PQ5KTd1bXdsTB1DYLM7eMvDTnE6vpDA86Y3TZuqTetPZ8187ZTH7WnC3KL03C5wfY5lrVKO2673t/Y9jd94eeLb7NSZsqBIxADqAu8lw6vN5BHiutxiOWxxer1DfrdA8rDDWGxT9pTi71IxjwxopGQ97usUhMqd0D/fk0ZzMMtsMbPIrIBmSZhP2oK4hIwRGcE6+6SD0efumGI7qCjucTe1Nd4gFCPZybPuEDKPemqMunia3ZJhXZNgKCgoSqYxETGA5izWeUyeaBDmyfo2ZbCm3Cas4BHMKPse5fwq2q4yCjYm87UCBNUoUe0oWoDPZQu7AaGom5+GAbCLtIUd1QNcqQ1OQNK3gCiCcg+9mwNPQRK/MgQl3KpQRTqadyJ2IRivt9qiNeyywWzQ9irpFdqxRtj0qvqTBj5X8SnuEpEGQJdXjDNERVjzc/FKy2gVYmzJwdQ5oxZ2w1BMGnleHSKM+hnVJk0CyjykX4MCz+mSq+8r5xvf4eYLPk/XqeuN2GeGcFvh7Q06fU3I9we+y520aszynJ0SCf8WPCIuU/m+PdqjRscFS1mF9vcbqeiNsMSxVboMly6h69Bl1nY8K5gnwTFYYn5E2FVRWJANyBeFlXzB7FMzOGfD5PxfwnPgNzkz1HdMwE9piZUC7jx2rmULvGWOKeYWA6D4XlM8gwJqhGXKR3DjyJ8GkMcNxzHEw4JlyGx0bSIovSjvNeGiFkq+BpdgZbv9yQNGt8Gz1QoDnT559hr7pVLuZLHxJeijYEC6Hf7fGebIqhOHsrGhtrJlqvSpZgBPOZMomB1KQLLUbMte5TlxHtFRWPvVIu6HDsTviZneLb19/h2ZsmI3C+lmF5VUJlC3GghIwRwyoMWRsfNkhp+az2RRJunhlp7HPM6moLVBmK5Ssm8hY9VNhbDXm7FsyoHvUZIrWPXomvUSaqlBGtKjLZFgWS6wWazy7uML1xRUu1ltp1DgSsHZZHrE50VeQNfwIqCrvuJE695mngOeJM3UC9Z9xqkzSwi7N5TECMUPWtvl5lkAU4NmaZEqSJPX7whlMaoNMZ/O5JQ3CuKarMbYNhu6IrG9QkBxSsHkqGeOsUCZDTJsT+s79VPXaGx3Mn+QHIpAaL2/6O5et8ffjeknmkWvMB+BZQeeRDeUEdC7RE3geChwOPRrqmbeZgM77+wbtocdQj7hcXQnwvGS3BJL92FDQgGaudUl0SsNQrXaQRLH9VDfmAwHPJwD1LO6Q/U3X9XKxQFnkODZHYSuzOoJ2Yax6AZ2p4XwsDrjtXuF/fv3/4S8PX6NbtcJ4/vLXX2B5vUC+zUQzvmX1Dtm95vtJLO+xU+wkaMkQssFjko1YdwSeB6zHARcZcF1lII67YqKMwLMxnpmICVJkDjxLdYomnTRZb2tXwG0FnflMiQQzzZ71lNugNN4G/XGF2hjPzX6F/sjfEXTeIh83GEdp44khL2QvGcocD90BN/UODVr0xYCP2FTwowuUa8pxDKhbAvkOPBu+E8PLZEUZ+3uSVoskJvVz/wE8/yRN0Ae6qL8a8BxiRLvwk9Cbi8aCH3U+oo6h6zj6IpNmKt44Jzinxnhmxq7PJPlJ0Pnu1Q7trqHvi+erK2yyJYouk0XPUksGIJKVYxAh5QAGKrjmUaIZOgeebXuVO5rFH3qXH7gq8DHA9EklsAmTysJ0d/qlVM2iT9edtAv3YJbBlTqUehYbHUPPkk3PwK+Z/6xjY8bRFMzUSTXIwH0U10YMKIEPIL8vRtwMUaBMGpgXr2iyJAQnET08u+ZwYRFIn8Hbb7Gk5rN26qSl213Y+D3IS1gJXk6seolWgq3dGKz0lOxlBZ6HqkZf1eio6yzA8x7NqkazbFCXDRopD1KpDeo8E3iWoQr8X9dH9SuKG8K5Gz5NMp+ia+cArvOD99R4RV3iCCCdO4qX4cfRjbMnAqG8YyuwDxaGDr80yrGEh4jwcF8U9nOHousFfK7GXkFnYT8r83lTsHu2tNgQxgW15tTBTsfDZ7Fu+n6FOj4BZtG/RfpoWGHyHQd+bH6crh+zhUkQ4ocns9GBXAUFjVWa/gxsKRsW0+zUizV2qQpvBRjLm44F+tLEJhhM5A5WhOfi/VsyyWsbBHR3QxAesVmY5Ibne4QfMA6njenJ5jHLB8ynkX3emQIxFZaA4zapFb+cOk22LaktmzwgsWyzs8Xn/rhBOXcDb2F+znxEL9sBw+QDb4uKp0bLHtIEePaHEpIbXLfKeBYGBV/NBYbDBY63G9S3a9T3SyAAz0t1eAmGuFSBEaxS1p/OEJ0TVoyrN2PSCzoFuc7ifqW/m656/bY9P3+mwSLYGSbDP2dYK7Dr242scAO1A4M5zHll4npizxs2KQhg15BY4iCBlOy1ytgLuYy4Di1ZFR0LLR+f8qLjqpW/JbJXaQnrNFnmg+FljTbflVYcrtbvVUEYTfQHh0ZMkiWI0ySxgwmeDnBKrs/RdNwn88653e4Cmj2yRIhaQLWVBBZ0Hdq1kvEsQZnr8LNB7CA2vhpHVMOIRTegYMM8NgXsOpTU+udnXLbDdM5T+yOz0Qsszjg1BMzIsFbWsqkHJLIXWaEAsTKK1TeVPYpBsADPmcgMiFQJyQ2U2pCGaQrABpDJnC4dwmldmZcU+5xQgFLH0iG8MFhO2jDg2eVQ+L5oRZtt0wSTXqfYS908JaAc2HsCjTZWWgxYUS/3askoWUptGcCzbJmsDvFfyHZGK82S84LjYM0EBX0zyQXXetQLSFaqzme3btHKTiuM9Avx3eCb+CR5P7N68q3gF6Wbgc3L9zvFrAojgK7J3Zj8kXGBZ+LyCXPRLKczGGXcqPNN7WcBnws0I0HnEgeWz/cZDiOwJxgNynBkoOxGJ74o5y2B57WAz0W/Qrcj8LzHatzi02df4Hr9HJerSwNRNWnDJxXmkYsdBima+IxE6dViNwXJzK4HOaf0efp+HzyIZK/TOcqmq+IH8UXaK1nf0iqwl9f94V6A512zw3E4oFiPKDZAvuyRL/jqkEkDTDa9VOazyN0ZDK/r0CttCLATxKFgBluTsl6Wcm4lRtF+5osAKNczgejB2M+U4SAwx1cOtBmynscocLm+xNXmCs8ur7FdbrWViADyISeYTK/E13Cfxt+d+JxnGL+JY58mSHWLnVIE0kTvvNIu9X+9JaXy7hU0Fp9SYk4HnhVw1saYKiml6zomXaPH5C0uFUAWteFMgWcQ5Otb9M1R5DbYh4UNBpdVLqAz8UMFnVMl6blv9n4r9W//Lb8P9ynShz69x/gsp0/KdlCzlmY7ZH9TGyGVDmMJymyQ9UzQma+2gchr7B8aHB5aHHctKixE03ldrrHMlij7HDkrzh1YFVdC55SHG74XOiYS9qdkT/twTyt1LsyzNMYzpaQIijMxRTtB8EdlMzp0ZStyG/2iwSF/wFc3f8Cf7/6Ebx6+RnmV48UvXuDZ59e4/uwS9XgU4Hnk9zPtwSEVZ6y4SBrEO71CAPnA+VGZDW6VSzKeewLPIy7yEdeLHJuclbg9iqFBPtQocmU8e0yvLsGU7Bd9Q3uXsS+pxya3QZ99JAGEvni3wdCkWs9LqVjs6g3yfoOMWtCU0DPgmaznvsyw6xvctwc0GauxBzz75Bkunm+w2GQyDuwv4I2HI+nBmM+zh6sVZs5vmr5p6bXgCzxd0x+dSpnxSfiVEjL0YD8k7krn1N/eIvy9X8FfFXh+PBY24CYNbmWDMqA08GM1CKSbrCWqtuWZo8zcWpFX7LIh5MS71zvcv9qh27couhwvVpfYZAtkzYjFmGOVV8ioOcbGF6KvBVCnjE6MNnJxDpY+5nPAczqd5/fn8dmHmCQpw3eeyX0KePYsmbhz7qzYhQUWjDFrlB1rgK6VALsOk1bgO7XaGbMadJt0U2AvO5yT2IA0NFBpTgvWgikQZyQxHO5/OqAnp3aWdTyvOlGWVbUTxkAs0NDiI0ht3FOlPGcfmjlMNkqTgGf2+fTefYuYAxgEnXkJOq9U61kcJwbSAjwzs3hEXx7ROvC83KNd1wo+V20EnkVuQ7Ov8nLgOTCE0wvUjGP8M72vp0T653P88SFMj+kPMw0Q3+6c3mk5pjymDUwiCB6hdt/SmPXlS7Lu0sRFS78ISmR9j7ztUPQtyr7HMhuxzkcBnNlscFNmWJFRkbM5hjY4kW7b4jnFZhGqda7zcUrYSmfAFHhWiUN+3hmMOmPdGJ8+l1Rj1zAtT/R4IyI+9CGXag++PNvNss6QyCM7jsCGe4MadYSsWQpqyRNz2Y2QTReYzADrKWw4XwtayeBgYtR4Drq4dpPp/DnZH0JwpeN9HsA2a+Nr/6Q8IzoM+paOh1v3SSPb0DE6uiluq+SbkwecOjFpQOgX8pST80McoGR22P08Djyn602/92aTNyuCS5AczZ3QuFjDkgA8X2I4XqK+2aC52wjrWRnPFwI6K+M5Sm0I0JY0WtXVYzPI2KeT0aXHHhQbEpaw3F6shopPzcfI71+d8flv53PRRiha97QCeYKJpa6w2SOf6xLgRNdZtf3tP8tOh/1bGi4pgKJ59vQao2OueXiX4xAaYQDpw00lczNdRzFZPfP8+UWXZvI1Y7I5IYUX9g7P3jpz28G/CAzOt0sFa/zB2n2lD9W2+3j988ThJIaQFaveXjL2ApQZ25mgpsg3kCk0yIvgMitbFgR02wZjc0RB5jBtP5nRrGqZkM61CaCv9RR4Tn0u8ZvIoOJxzE/ivQa2MX9HMWTzcULjIWNJSxNEl9ow4JlsvRCcJ+tUZAqE1Uyf1MqUk8BTRoRNAifEgWDxlTSgd2RyGr5PGcBtgCHvz2U8vGmhVMVZ42MJrllaTGBuSU3nDNVVhYqdkJixpSxkSdCZwXyPkS8GqHyxvZ3oVPKlXrXO4QQkmhimqF2pVx7/pP5sul79E5O5f44FMZ+ob/Hvp2zm2+b3pqexhTH58mk5pc8H9R9jc8K4Z3lTMElpqB2xBJSIH0uyj90qSrQoUY8VjmOFhx7YdSN2A3AARHpDGw3yiRB4rgR4Zsl13lKzH7h/ecC2uMbPPvkVttUGi2yBciR0qkAO/Umy8tXSKttRtJ0Tuy42wRIfos8sPlkI8pLKynQ/1SMk1lCtgEkgStJOwGxKwbCpIITJKBBINuCh3uH7u+9xu7/F3fEWA5nOVYtyPaLajAKalKsRRdUr8CyJEnK/nZXvSRiep7DqWhIaFHAWINr9TI4GG9tb5a1IzrcQDWj+ZDO2sS2kWaPIcjRs1LjGptrixbOPcLW51CZs4r+Zz5iSl2aT7cSiJ77PCdv3jKOlMYA3xNb9x21eXE9Tes4UzmTTvyiPERtwCzXMGOommEFAU8BnA56DDm/c+/Ubur95w0CCzpTVkICe1TcNm9qx6Rp1ng14zsh4jsBz9HjPyHa9xXr/6X0keEfqCkw8meksiFMkWXvOcA4CBxH8l+oIaddowLNQbbSJIFVH+zbHcd9JQ8F636E79tguL3G5uhBdZzYUzFpViqQt0HDc9JyDw6VJTK/UkeqiSXbDKCrnSqvf62FEn1//5vNKGdma/NDEH2PujqAzW+exUmfRAesebXXETfcKf779Cv/+9f/EId9j9WKBz371CT7/58+kySDBagKutDU1tXaYAFlQF1nB6BAXeoI7gM8KPLPiisDzqh+xxoCLnIznApuCPYgYcxrwzL8b4zlGuWJlYyLOGly7waVlVqazgc9sENlXAj5nw1Ybgh9WIot3vF+gPVB+Y42MPjvfH6zbkUgxZcJ43g8Eno9oiU2UI64+usT22RrLTSEVUbS70pOE/pf4QFoFI899tommpszX/Tli5eOiHMFCJS5k9A1lnOb763sDz4/Eeu81N//xJVmRs54n8u/f344jnc+u67VbsDAxvCmQDhx/l/55U1nL0yCsg0litfQlIKexcCybJC6rlQWyo7iUHVrHd+rjeXNBAWA64P71Dg+v9xgOPcouxzX1iGgsO2o7F1jKaiHwTA9BJ60Cz2y0ou6O+wDq0JkpCYCIjsAknpr5TO/nmL55ck7H27N65ngGmq9fnNc7KOjkAMrhsMduv8Pd/R0eHh5QH2vR9MvLAuv1GpeXl7i8usTlxWV0Co2dRedKY8cBQ6/6gMo80JJVn1w6QOpkSqLASkd9/ui84kVpAMVO7JotyxUko14dd0CaUTKEZsxlZTEy06gNTDz447xdLhcoyyo0OtHSWGqCqROvZT/vAgJNwdI3Ac++CUumcwbkhbklzr5XsVtQxmDaGc9Fja48oikPgfFM4LlbNWiWLdpFh7Zo0ZUKPA9W+jOHYacz6u8FeA6uaFhlc57PNNBMoFMLSBiJmBCPzkGrbijYSInAQd8JELHAII0FV+ixyYFtqeDzmowKYcfRINDRNrkNm3cnwPNcJiYdeJ9rwghx8MYZInPgWedakDgIFExz/T36sqBHSquGHF0zoJMSWErekQnCZjiqG8rmVFzb0s3FJ6VPaUnJ28XKxI3NXL2pxUSiw9Jy+jkH0M/llC2paMCZO2NmqewLjwFYaY7fm2hFgyvPXheZNe+0YG1uPm3cUxddxl+uO4JieqjkUym5LoB/8eCnMgZeTTGVJzov9fFmG/+mTygbaRqGJF6Yh/xqgtPbmpu8JLiNO7EnGTXoCV+Xc5LtTN24NbJxA9SXynh+TdB5o81Kjhvk7cakNpYSjJPdGdNGvgbinhrwz7T7eoLH6Lbma8KvKl7b6SzyWWZXn86DpBKI4xPDNEsCGVAnCSKTCHF7f4pnecI0IK0KwMj8iePoeoA+Zx1MPwEQEumsOMUVePaU4mknPAOn5WBJAjf4AskYyIYZz5rCOsp0jmMb17wdNyQ0dabp9c0SxpOJGx9gslwjMcUvQ/ZBT2aldkhP4oXaRpG0D0gLPHmx1DMjWMQKFQGflflc8ufQISfy09XI2aSvbwV0Fh4e8SpPOAl6rBckshiB8Ww2hkG6SWBYR2vxUTxnLv6HVbY4k9mPJaNkQZhU1gWg2HRaHDT0AD1h+6rWbBLE6RWGRIXaMkvMmU5wKkng89anhiY57FrloaivRb8r+EWeCqIcmEiCqbbzwCaBSyBfZygvC5SXIkhpwHMvbOeRzVIIPDMwHwk887lQP1eBbKn0SRK23lxOH2qEjZKpEebaabLoMeAlMqbfZEff9P6PAjzL808lolyuIvHhfRmY3dO5Z8m/RN5G1qs1NNXVyLnrwLOsBnSo0IwVaixx34y4F+A5w4FQa14Y8Ey910r0PYtxg6xboT/k6B6A422Pq+Vz/PyTX2Kdr1AMTOLTn9IGgbz6ng3+glSiRXLeTFYdYGuIGXV4CVCE5273F7U6bKKmzGmrflSJDR0LLllKtUvjTWmU2KMZOhzaIx7qB2E93x5u5EVd576sUa3ZbDDD+rLEcpOhWtLItCYF04pNkUZ3BJFkbTp9hPGKVtLxJXOXQaK9z33OgWcSAOiDjX0uzQi5Z+b9Qhs2toX4aP1hBGXPn10+x/X2GptqhUUh6vPSbJCVEKrbn+7HbnfTCOSc75XM7MT3jL81yQx7T2zMbDF47lFY6rbFmJEw6TlLIhkw7HJ0GpWR6FAyOMOYkU3rAhoJ69nWvNpJnwn8tvrbrvUszQX5Iug8MJE1YkGzY80FhRRCwJpMaWfUJ5Itb8In3mQD/rbvq4/tVUyq1BhtfiA0Be1fb/qrNoWa76wM0G9xjTAG0HWjaYMCw1CIDjd9O7bnPRw6kdk4HnrU+x7NvheWfokK28UWm4rsWDL3tXG7NhVUgoy7lyGndKbXgUHN+vRPHKAfOtp+BYYNxN0DI0XweT7issLPYVpU/xuqDsOiR7dQ1nNbHfDq+C1+882/49vdX3Df3+LTX32Mn//6S+ltUKxzaa5L7nRNGRiy8yvKlSigHcktibSEVd+S7SzS0p1qPG8x4qLIcFVl2OTaY4hSGwSfxach49kaVes+rjFP2OdD80H1l/RpqNRGkN3oK8CB544NwZcit7G/LRV4Pq5RDFfSFLwf2FyyEm9qKAqMixK7zhnPHfpyxPXHl7i4XqNaM67U+LUfO3RDa8AzMRnzJt8CeD731P8BPP/QtfDT/P5fFXjWBZH+iRZnsuW5LqnF1V526Flub8JC8JlAI8FSN6w0jVLqROD5lQLPeZOh6nNc5musaTp7ymywWMqay3QacNDsCuuDGzDLnYSN6uy488DzPIafZnLcqEZD+KGmQbqR+tilG5AYVfXjp2WxhYKz1Bn87tV3+Pbbl9jtdtgf9trN2dgz7H6+Xq/w8Sef4NNPPsVyucKC422bW+VNbsyZpIOkTY0iOJwyeAJDXUpUVds4sH6caWX6T7FMWEtOpTQ109JUn0DuhLuEAR1YMXGcD9TqNuC5qkr0Aowr0CzAOAMsAuCSbIjgzTkIehr8nEFskgeavutBtuJtaUbX0ayY1AgEBzmWBdPGeB5S4HlBmY0duk2Dbt2iXRF4bkXnuSu6BHh29phf/enOfsp4TtzRJzyBJwGsk8n9+HhNtOsM6Jx+PT6XE2c4cST0elIQRY+im77SvzWUZfJDl0I+apPBkgm1niVNg8htLKj5PHbSXXhL5nNVYLsoUGUMxQaIURHnVjdTsQznGM8z4ChergdZU9A5gXkCJhUEB8R7c/0UpSg6k9A73mvDGi7sHM2B5XCqw9bXI6piKa+iKIWFV5h2vbDoXANWY9TIhA7AM3XH/ffWpDJ4lp7RT6okJjiosT49cklZ1kEUJbH/aULJBixyRVOGZ8osdzaOs8GmmFs8pM7D6TyaSzRYntMBSUFgLCPkE9MfnwVJEy6QLQzFj57ypM9ZmffcFeYlsulhZmtqmvyfBpjabVw3C53Zvm/w3/6c7eBSTmFSG+NG9OAIPPf7LfavFHgeDhthPKNhcEKNZ84/7gtkP8XUg58nWqm53JaNpQ2ZCwgIMyuw+5I55M9rMsQOpE4fS8rs8oBa17Py6vWoBm4IUifIifz27BMM9F5/CJrUDEtC9mODVh1UNPmqsFcnm43PLb2axKB40moyxaJ+/GSih7k4ySwEn2BqNe1fKctbHLaE7WyJ5uQOtQrh3HQPl5wAz5a0DvNrEnQaC+nc2pFLMMazVUB5UKf6zvpigEalWsJsbJdWgKAzQWiCzY1og/IlTCJpYMWALs7IULrlwLMD6/LANRkeWahOwTeIxSaU8O9F6kBniVdkOfAcJVh8FCdGMwLIySxzO3ZqW6YehzPKUpkVBaUtETZh1TsLjbZffTYpZhDwPVl3AjpTs5ls5x592Qvo7MBzcSkdeYEVKVzOdKbWI1/6PLTVncprCJgXWOsut+GbjHpNgdFra1xXns/Pp2zrLAHyk2A8n/P9nQiiz0b/pBm22R4SjLIrdjkpJz5/rTBgubfOJ2Uy8u8EYslirNBigWZc4LYecd8C+zHDISvQFgSec1DrmcAzQFbcGuiWaO5GtLsRw6EQfeeff/ILKbOnXKGow1ErXYBnJrr9eUb76Y1O9f4IgNGPin1HtDmprRXx3z3hzUs3spMlXQQANikaxdEyIZzwtC2rViWLBDR9K6AzAed9e0A9HLFr7nFX36LPa2naXa4zAZ43FyUW6wzFgjdDwLmRZAklhigzI4mSuCGaZA4Z3g7ohA0tJChF39aatVGCg+xo6kCzwVfBvZB7Zluib3Lsb2ocbmuR3KBm7rPNlTQbXLBignFSR7um+tiuUBGqX21+B6bgU25EkgCNH7OJlci8zA8xAZ49DyA2hXFcF3xiYXqxWVuoZDC7lpdiX1w7WGU33ALYT7dL4afbCNWA52vsW2kwWDCJyBmdA4uCWtlMfhjzetCfmkzknXiDM7Urpxv3ubX5nr7Yo197l3M8Fi9F4FkJXO6LebVxTGCpL6P9rlSKKRNspOvVk2CvDanG4XoXElgEnruBfQkYL+fY7zscdi0O+xbdcQTaHMt8hXW5wbKg1MZCNJ1p1qnvLDFu4i646Q1etm+XPomDO+X754cc9zjmagHjoyfwLKCXlDoR3xmkX4EAz2Un4HNbNugXLbJNL80Fv3r9e3z1+o/46tUfcPXJBT755Ue4/vQa2+cbDAW/z94HlJZSfWMFnoValvSlSPSvaTOlATKE7bwi8JxluCiAyyKTxoILtBF4dt/GyELOIHZSgwylD364V4sb0yaDrDyUJoMbjB0bCi5xfKiwuymE+dweV6jGaxTjFToCz0MlDSZHEjyXC+y7Bnf1Hk3WY6hGPPuYjOcNyiVJTZpIZTPqlj6WNJyNsndJnZrudsk2Hv2B0znwhMd94o3PCRCnldvvG3tN/awPOVP/qx7rRwaeTx9YiGNsRzsbtBjQEpMkFjyG8ip2JyXjmZm6qPXFQK+gxjP3w2aU5oIPr/ZYDAVWY4VttsRqLLHoMzGW8qIGnzGTLL5Q519KgqxRmzONZoznEDo84gvLJjBhpaXM7qfhiTdNyEkGNylRUQfU9lljEQnDxDuo58DheMDd3R1+9/vf4rd/+B1WyyVWq6UAzdyr+P7Dbof73QM+++wz/OIXv8Dnn32O58+eC6jL+6oKtjJXAJfsYr6EUZmUUMnWP7AjOwM8ZzyrM1CwEYjpS2vyQMsz6MQKKGwAMm9Gmurw+pmllSRD59XGIQusfoU65DInmEhQWlEAE+TaxGfSxkCio0Yn0T6nz2vmltkUlh8niZMnnpIBZnROAAAgAElEQVQdSOe7iYQ4EBCCXYUvRRYu+K+6WbFEVVjPVYOurNGUezTLHerlDv22Rb9p0awatAttMEjguWc5LBv4kPns3LhH1tk7Eb3fNBk/+PuzYPyNwxwjM9mU1fuShhkC/iQsZN272XyK4DNtAPVAqfWszQarocMKBJ97XFQFLhYllvmIBcdxYLPBqdusIXF8erobunZz0m082AF3gKPMxsntuSGSpqkalGv22kFn6xAuh9Au6QSesz7H8aHB/naP40Mr4POiWGPBQLFYoCDAwDVqoLOyoP2VAs+J02Sd4oUh4OBxYEvzZmUR6Zhb08zoWaSeqAHXAXqMkgQR19PzOs9ZHew4vuHZ2ogoCyiy9BwsDHY5GPQzEyhZgx6QCPAo2qMGdHgpQvr1xB5IuWB4VnrVEWhKYL3UyUpYRYFpau+nbLGpFQp3ZMxHZ3+/uyMVGfTJTQXgWX8nzUlt5L2ZlwT9FuyL1IYwnrfSjGQ8btHtN3h4tRbgeawvgXqLrGXp3hL5sESel5KUlMNYockc+NSlw/9PEH7xUvW60iShfnS6zgTCkGOfBpnzLVruLxk+tdNqO/TeLTJSr94G69xGbwmWsDdMPyNSG5PNw5pqGkvfthUzG+l3k3MmjoniB3O/ykE5vVZ5/2SvMacg3FfCYo/pBnv+8/Xi1xXHx2aKjlTi40ykECzpOq8qOiHfnSSd7OhWVRJtqocv6fVIl2gBnvmTXaSV8cyfHfKxVa1EBkNjg4xsOb74Hr8TgJIkxJktK3lHyofPvOFzM9GrVb/Rn2wygSfDeu5ZJ9PMkqRvu8IjKG3Nmu30EbRWQFzmj0zw9Py23ryfiZh0m9DG3qLEBhnPDjwX2xwEnQtGywSdl6rtTJ+lZwNB0XgmYYCEBAKiBNAUyEsKhG0Nq3ZumJHi//uat709MT9qo2ybT9ZCIDqEPdgTRmfsvx8/sGnt+X8gsNqvfmI7gnNp1jXpC5FqHMxjIrWZaXPiNBGlM8SBZweb5FkHXd0SfbZAOyxQDwvcE3juKLNR4JgVaIoyAs9QxjOB56FdYP+6QfvAR7vE881H+OLFz7Aq2HSwUJpxTw1el7pzO+TX5KY72jInCsRPxCctd2FVi+5P0OdXcFl9dgeeZY8ybWcyOrteJZdY6n1/eMD9/h53hztpKpgvgGY84jjskS3J2B+kIVa50ldOFn/Buap65NKkVBj60Sbo9bpfSgurTatnplN9IY8fxQ5zbnOv5JgukLNhI8gmr0Ry4/7VAbvvj6hAzdwNPr56gevtJS5Wa2U9E3iWaXxaSSqnSiQM0n3hcdAlhYBsp5vEqFN7FeJ1821Uz1srFoa+xdBrlYlXmwgg7U0mLfExit9ZMehTLWGR2hKH8UTv2fcVupJiEQg6DzxPg7EzbWf2MC1zLEQOj3a5Z9YD4LWwYtd6p2hPlhhnT8z3LC5/X9rttLIk2hmtxJ1Ank9Te0+egQejZv9k/NW2+09/9prHiXNVqDZEAq0rDd8X8pVUQRQo2OmVjUU7ahPzeZboxwL9UKA+DjgeB9RkOrOx4LFH1uVUdcam3CjTmQGr5BK5WFlVqVWlMU+deHaTJRITDjrL/N5CLvxxQ/2e78gsS/c6vzS5LuuxlFHjuUfPGDpnz6QaXdUg2w5SaXzXvRLQ+Tdf/zv6qkGxzfDzX/8cH//8Y/QEYanfWGUSf1NuQtjOjMMtlvE6P/oPUrnFHK2k9wg8A6sBuMgzbHP+ZB6XFbgEnhV8FokqIvyPAc9ORvCEbvBZI/iszGcCz2yGusLYrzE2K9S7CvubTADoer9AiWcKPHdsLlmhp+53uQBWS+zaGrfHHbpilEbC1x9f4eJ6g2LBBKABz32rwLOQEEX/xiR8pp7MBHj2kP0JL/vc41fzO/eF33Oi/ONrf9UR+CsCz+oehRjsKeDZxAd9oxCHNBgwKzcjYEKWqwWykgEXI8ruwSP6usftdw/Yvd5hk6+kqeCG5nMohPFcSKaO2vKpYlrCpAola7oBeBFouKYQcDzh1CbBpW+oKdfsXBj7tk9fSy+TYCn5ogZKOt6iI2ya2KI9NPT4/tX3+PrPX+Plty+F9fzZp5/ixUcvsF4TIMhQtzVevX6Fb16+xGKxwOXFBf75n/4bvvj886SjOmUzBimvcyd7tVpJQuB4POBY12jY0IfAfl4YsL0WmQs6FU3bomkbNEeyrPUYVbXAarEwJiaZAgoME3Rm13dKgygru0NVLrBYLLHerOWcBMTJulZpGC0j5XdaynRQA6yssN1shfnJEjbf80TSIwE6kgpk/cgJOPG2T0jnjTtuobRI4v+44VpRmZ5LgivbsITxTC0lA54rSm3shPFM0LnbNmiXlNuo0VBqQ4BnlhyzwWAC3yUAeHrlf9/Ac3woHsj4A1Vw0gIzyeZ7sOBhgz4T+golE1UCPLseqAHPZD2jx0WZ42JRsHeSaD1n4mRTqU6dpuD4W0MVQyyVEW2XaLDUjDWja9OLy2dbstHkeA9SgxHAZ7kXRzV4b9bIJiOrpuMrw/G+xv72gON9i3bfY5GtUGVc15WUgApsZWXVXoUgrCPBtx0o9msbpOsztbrYvUX1oZUFHZnQ/Lsx/AIAbbcQgGqe1jQ9AyATWcxOgojF9nodXpYtv58AJcZ9lUdr7quVyGt8GMdfw6RoacNYhwYg/iwMDPCGi/y15wZmYIROsUSnzpzYGKimRkMXdriCybwwy2lv/nWB53AhOhdTsqDdj4I7OpbabEzvW4HnhchsEHjuDxu0BJ6/X6G+2yJrroCWwDMblTjwbAwcY/lO9z7/l0uUnMJtMdEa35sCzxEWcHZTeo75XhstcGTDRJ5eoKqeMfY2DrbHOuA3BYN9R7Rl7pdstjjGPtEbmExvncTzHT3Zi+bAepQ9S0FgDbq9usJ9BV8PNifDenwPb8Sjh+hwTCe0La3T6pZ4a3IIM9EnY+C/SPZM/ahfK+/bpB0yNgejLiuTg2TFtcgIOI+1gM4FfxJwHlt9n5/TTl7GjDufNJJbCL7eLCGSPCGtavIR9+SCz7K4B00nVBIFn8w0e16p7MwbXI+5/ZiAlZoW07H2JMvsuamN1UZqwSZL3wg2O2aAzeC8R77NUV2WyC5y+TuWPUDGKBljeYthZNlxK98h8MxnpNrOBjob4CqXYj6es8nlFh8ha0zB1yeAZ/dI3wJEfgw4egcv7/GPzsGk4PfpsxVw0JMrtrefq0RT1rrfVNzzgpkI5AqVjgrgs8AchO8ILBF4rlB3Fe67DLuOMhsl6rxAnZVo2ISQgCAbSpH1TJmNusTD6wbDIcemuMSzzUf49PpTBZ5Z9UI/mkxjuQeeSedXalvn8939a8VnjY0fbs0qHF0jX/wSpa+KxKL7duJvKIBJQFrndYa279B0Db6/+R53u1thOpNWuNxWou3cUtF6oXM1Xw7IqwEZa97JzifgLGAzGfpqF9R7dLvpd+LpT4sbzHFP93f143kv6q8R2PO+CNKwkYznbgG0Fer7Ac1dj6FmTFrianWB6/Ulnl9cYVGWJhOnhtQr98KYmlRLqHRIkzDBrsfr1r/NgWcnR6VPSu9arJbdmPu7yi1QSYu+IwuZshfWBJA+stlTst/JtFVGbY6MYGdeYhQ2geo+TxsOJ36azycOH7X0hxZ9VyvwTCGIjNrOBZalMZ7tetBRjsMkUpKeALYNTfOfHwh4fmzxnwLP7gM/8o1zwPNk746JJzVrZkM8kW/PyWVZFOLU58hnIC/TfCcbmlFM3VIXnsdiJXOBtsuxe6ixe2hUqq/NgL5ANVZYZSus2FCwWAnTWdnOGkuVuak7+76S+NveINY57HOgMMVDErf9g5hfHoRDlQLP7osoaClCoSLTxT2Oms18tcVRgGdqPQ8kd5VHvHz4M3738j/w7cNL3Bxf4+e//hk+/eWnqLYVilUJLAg8j+ioQ844XJoBGuNZkr1ef6LXw7qSasyM8QyR2bjIc2kwSOCZ9SkEnQk+S1JHy0vUvhpzQ9cm7b2hU1ZNpGbAY0UlLinwXCnjeWRT8DXGjhrPFQ73BeqHEvW+Qj5eIx+u0HcLtP0C3ViizyuMiyUe2ho3h72A7PmqxLOPr7C9WovMhraqIOO5FYzGyU3xUqY+0AcBnmUPPfWTP9jk+ceBfrQR+KsDz3EbNFM0i3eUkWEl5R4bp3qMDjaEBj7OatDsDkubunpAe+xw990d9q/3uFpc4KJYYz2UWAw5SgOeSykRmfba0utLm3ZEoDCEO6dx8dkHpAys6cL4UMCznzA8QPFH9VwWPhiJgmwTMp7JBO5R1zX++NUf8T/+1/8QEfhqWeG///f/hp/97AvTVlYd6O9fv8JXX32Fb7/7Fjc3t/jXf/kX/PIXvxDmGv8QcCawS/CY7OdFtcSzZ9dYLpf49vvvBbi+vb2VBiMX2y1evHiBj158hPV6IUDWd99/h9evXuPm5k5AY0pirFcr0ZbmMZYLvlbC0uz7Djc3N/jmm6/RNLXcx9XVNa6fPccnn3yC9WaDum5xPB5x2B8UhB6Bh/sHkRDhuGw2W3z2yWdyfN3gtBxO0UMD8U38P4ztDwWeZSo59GkNFyTQihuIOwby3GROK9olXeEJJjvwzOaCK5Xa6LeNyG20y1oYzzU3Stk0DXQOwLN22rXLmMzRv1/gOSlJDfCMhzrTkMcdr3QM3GdjwknaLwyjNqIyuQ0yntdDH4HnMseS3bP5HI3xTIaPlAxbgzSuI3+mvr161YEH+urIO/fdV6k6Jingoms4QXapIyjMEIZ1auu0rI0agNqZMusKSGegZkR93+Bwe0S969DtKSHC0k4ybhj8qByNXIckgKJGmCTXRCfMmcnKPKYMPsFnVigQt+ZLstvGhJZKCvu3l5gLEO2/C0xpO3YalgbjGxNlyqB28DhhkifJmqA1YnvBZGL7A0g8m8gGtCDS5ZMkcPNiQFmJytZxVmlS4aDPxeyrVTFEsNEbWaSbmX7WgwSdD2aZZ/vHnOE23UxOj/nDvYHZGrKgx5Or4siKjYrnVtuklUBaOkzmxFrK9rr9Fu3OgecNsvYKWXeBvNsq8MzPBvbPYyDc297VmzdfD2DmYiozV+PxE85ZxVYx4ckPZ96HpIYD8meOONn95w/6jBF2El0EMpMd3YnMSTJNwqfkuA486xh4yWcETwx3TJKq0Wa+eWTPDZlDFPP3/JzeGNX8kuQkKbAhdxnuL92zHHTT64xkdquOGBmUsSxeX3lB4JngMiPnI7L+iHw4CtuZEhtFpqXaAoaa/IOATHODbTIr6V2JX/rIn/R5yTqagIxvnvMWQyZHt/FzuZa3nrynFygjd+bh+jpR5pzqBGsga4aLkmS2J7CkmMAzu9mT5Vw9WyLbAlgzgu6AqsfIxm0EnjMFnrVJGxlgBPkNBAh5BtuJQoVccoGPAM8+R/wO9Zhuk6cDlBIzAkEjCVLT36WffVsrdDLbnQSSBsJWoRSSZhPCgVXI2PIOoOI8+zI5nt7jvKJjqssuu47ZW5M3olbnUKHpS9RdiV1f4DAUOGQVjiDwXKBGhlpUVioM2QJ9U6I7FtjdtkBT4fnmYzzbvMCz9XOsiiUWbOLeDQZAUWZhREmNZev/E+ZcsJ26l6fEDqdIisKeAIWa0pcmmuLqWO+XUIGj1YEEosnalKZebSuyAiSWkDCzO+7wzbdf43Z3g3KVYXVZYXtNQWf2QPn/2XsTJkeOK03wAwKBwJl33VW8dbQ0M33sru38f2uzHZuZbambpESJFItXHawjLyABxL32vefPwyOAzCpqpRZlxlKjk5kIBCI83N/x+fe+t0EZZSijHCDD2emQU4OcSq/8GTYVFOZsyMpsMfNMk9vmn8UtOivVV6q/pASaAM89Mp4TRGzKmyeo80SY5GzgmJIocFUiKvqYxRPcOjjCdDwReUOVwmKFpm24m+azVob6/jpbwLP5Dp0TzbqxtdLYmHA+K8FB/b0ynB1wxmoFGRPVdS7ZsLUqRPYijnrCQLYxI/hEcpEwbWnDohg9kn4keLQXNxUIQhvEz2Mdu9+AYwGeC5R5isqAZ+51MS6P+xiRgCZVFNwEccCzy6HUWls23LGBf2Xg2S3U1rgr+eKaf28NPAe9Tvwcs+frqjtdTuu2CBTg5wg5wLkkRlIBacbqYeYCMYqyhzwDLs5XuLxYo18NMMAQo8EEo/4ICYYY1jHimhXlXPcVpFcBt1WcxruPy7eAZ3u+RgSyMWg2duQOgnj7z7XD3c+JuQhsahd4lijCNlbdz7y/kSrjOimASYFoVuMyP8OLxTN8/vQLfPHkc5w8PMbJgxMc3TvG5GAizfY0/ybrOQfFO4y5ovJSahWsfpUyG8OqxrCsRGpjHkWY9/uYczNFKrZSaQlrwLNUDpniou5sae4ny1rzUa91Eu5SCpamjQbrym2AYaTgczlGvhkiXUbIVjGydYxeuQeUc5RFgrwYIqsG0py2jGIsskyA5/44RjxJcHg0x2Q+Qo8MaGcXpCK9zB25qQGGTQLK26DAXdtzNwv1tqGO+phWhP2XmjY/neevPAJ/c+DZDI4FlZqfB8V4tjPuBkKCOAFR1eGKprAwn52DF+BZS0QuXl7g6nSJ/WQP88EkAJ5Vl0ibYzQahe0p7AIK77Mb1tp2knC9M+mWxf5FgWczqL7xQ8OEcjCKMmjpmNm1uiywWq3w1ddf4dPPPsV8b4bbd27j0TuPcPv2LQ3+OLyDvjQcfPHyezx+/Bhfff01fvbhR3jw4KGM92aT4tWrl0hTavn0cHR4jFsnt0THk4zj5y++x2JxKaVxlnCwUeHB/gEODvcwHMZ4+vQpTk9PBQgn85Ia0lmaYrPe4Pj4CIeHRyLtweDz9ctXODs7xeXlhVyjdEztR0hGI9x/8AAHh4cCUF9cXMp5CTwTIDcJkPV6jUEU487dezg+PMb+3p78ruVBAQjTAZ5tTlr8cnNifr3Z9Mmyd4BthysSCi6IYEMN2Ycl6CzAcy4ddnMCz+M1sskKxSRFMU4VeI4zZNSB7ufi+FjuIyx3z8J0E9hbc0teGue/PXv/PAjiL2er7Pu71+E2CYJwzlZpkyC012kDqzRXZ3ingM+m98xNGCe3MaoKTOoS8zjCfDjAqF+LznOfZXzSvMSnFtrUpwU8h0CLi6T82Delv966OPC6uWMth7N2Wrpb7VtryZ1LYZtr7KNs54gV5sCmFOB5c5EK6MzGNQo8D4W5IMCzgaauCZXmIy44l5LoQBJDIgK30y6GgZfGTSxlPBtTWtnPTlLAHcfNJWn2IzmGNTN0n3VkbmVKdxAJx7DVDLUTTDmGmP87L93kPUJspwOaahJl53P368E6BZv1/Y6ecTtt0CZcvnbdJA3cevK61T60kv8I2SlOPDUAgdr8jxuyEvN+P2CJdddOGM6FwHOD9tkR1wPPZi8NeGbzQILOY2TLMZavE6QLNhU8QL+coV864Jnacso98dsvb38j3cAyfNDX+V2b045Vt+uwm+JVF8x71x98fot96Adt++hdVtSDxDt3/proYPuzod1uwA2904Dh74KTxhuFFrCZbx4YMue2ZVPf5gndkCIE1xHi7QaSNaPVfhDhcHrT5K/RXb97Q9etAs99qcQo0Cfrmd26+CrX8upVqbKHnAyHsp0d01nGTmV/9EqCkes8hC2pjWCIVN7EfcCXvurTMY7kTR53uzReIuFGJ3zHUF83R8zwdD8SVn74O/WBh2186zua5Kouh5QOR5WwnRV4HmB4kAAEnicGPBdAF3hGAz7bqm1qkGzTs2W4G2avu8D2HDAz6O6sA1Q0c6dd5eKnTzdJvckGvM30D9aOkXFDgE8JvcHmrl+ngT9yF90Cnv11bdu6cK37+WTroXXNjBH4EAeq21oNkBUDpGWMTRVhU8dYs4kY5TbQB1eHKp8r8Jyue8hWfPEMY9zev4v56EDK7QlJRdT+zEuRguBGPF181AKeg9nH63Ns+maF2ftanadDo/7V4Dm1UY5FLeCZ1DdIszSyn9OiwDrdCN2OwDNLvDf5GqcXL7DOl5jsJRjtxRjNYrBXSoaVAM9k5esGiVZLWINSYzprtZXzVsFmgW3m6TC7MnY35t7Kumdny0ruUoBnbgKQUZhI3wPqZ9fZEP08QT8bYn2ZCfA8rAbYS2a4dXAiwHNC4FnOYVWaJrngxoVjIVoLVnHRTILryCVBnY0e3OoVEc65Jn8zVrswL6WRYClAMOXnBHgmEDygVKI2a5Vq0yxDQTkHkUgZiNSGMRd6lMT0ILRaBU8zkEFz9lhkNAphPAvwLI2+a9V3HvTk54BN3fhwWDlLxrOHsvU8nh3sY7fQzrtjws1bP4T6MLt2MzRS3Uqnts0NdlJ3GrJwwXZ2XdsG2t+DXZFhi3p3+syMHGHkFQ/oO6C/qFkh0EdOTXQCzSK1wTU3QJrV0khwudhgvUgR99nkkiznMRIkiIX5rC/jp0g1M6tHST5xxCk/3k5OzbFIgs2FttFtuPUNK3iX6e36sl2x1a7P8bg3As+SM7OiR5nPBfPpKEU1zNAblRhQOa6/xqI8x5+efoE/fPcHlHGJeB7j0UePcHDnEL0kUvCZsh29AvyfVXk2fQ10vMQqs8dQWWNYlNJccH8wwN4gUuC5x8bIXcYzpTaCO5R0xZ67kVqCPjzeRvEYy/0UeK7JfK4SafzNza8i5WsoP1HOUBcz5NkQWR5jk9NnREjrCMssx2W6QTwdYzQfY+9ghsl0KExsx62XCgWCz5Yf+hUYEHfMbdozvAl4vum5NzGszL639tg/Hfi3H4EfBfDsAyg3fRgwCZvI2+JmUpnmF5vjEViMWI7EpkVSet6XxUjGc7Epcfb9ORavFzgc7WEvniIRfec+YqfvTI0uAZ6DSWulbu2dFOeff/Dz6gaOYRJo4FUQKAS70m/6qsbQa4IQNpRRaRC3KSbsAQKxdDQ5FosFHn/1GJ/8/hM8eHgfH/3sQ5zcPsH+wb7bOe8hjvvYpGtcXF7g0999ik8++QTvvfc+7t29J0Dw2dk5/vj5H5GlGabTKd577z28//6HWC6XuLggM/k50mwjQDODouVigWHMZoVjAbgn0zG++eYbYUQP4gGSZIjxaIwX37/Ak2+/E03phw8f4f79+xKvfv6HP8q1cJdd2NBJgsViiaIoFTS/cwd7e3t49eqVXCt32ZPhWK6N+tAvXryUY+/cvouHDx7i3XfeFYa2JJJuklnYJrptf9Y/e9btZ2zxg2xCB8BzEC74hFVZhewMTrazak4VA+o4p0iHG+STNfLZWkHn8QZ5nCKLM+QCPLPEp1KdZwEQXRptLHi5rzAIawdlzS1vJzt/1nD8RT7UTUodvCys3yAoFs05d2/B3Lf0rrlTtSMKPBN07mujQbJ1XLNBNhgcVaWwnveGA+yPYmE7U/kwsiYmvlxRQWfRBPSak63UsyURoVMr2KV2F6Zlee5+egOVCwr2x32pnPZ0Ef0sFrcNqNfGQJDAc1ajpibbRSrAc7WugayPmKWdBP4IPFda/tlmUwq/XsNr1xBDKiQceMt7Y3MpbZrVkcBw8hxG0pYmmQ5UJvDMDSy+DHgWtrRoNqp8hzKjdSPRdvN9B0jPhrbdIJu7dh0BRSIEsD3orMmYBjlkODbl77xfyWelmZa7dzJrAmBAS20tudPTSNmvacLzDwGBxcBrYw+GGId8l6x//a4uA67JeXiNb7Y/7fLwMOBqPtusDrcQQ7ZNtyO2K9e0JWule/Qb7e9yybYv2VON52w5wmaRYPE6QbaYIioO0K/miAg8M8BlN22fHIW6h9dQMTu2Y+sabvCTujdhaI5Ly/yYBnGEW4ttCZe3M1ohW3IXm7J9ljc/T2eVdrDStoPp8FiLj3bPgG5UtX1vXbCzmwC8eTS2fV3oR6yp7jbwvK1z7RZqK8HePXKNHRDIijaZpd4RfxJ4Jtt5A9QbVMXKAc/kdeae7SzAs2MzNnPFgB3zm3aNwR3dmNu0AZsWONFp3tVldstpA4Cr5YtdPLJrLLbYoy2mmVZzNfNTL37XfLfmohp/aLWf2SyJJZ3cRgg8x3tDkdoQ4HlIxnOuwHNEfWeyR/nKXHPBpi+CxT3aC8Snnu7xN0CPfr8D3q23gdOIVkJm48v9eBlIua1b40F8f2xYtmzDf+2Evz79NXmSXVJAWknXVCI21+l8ToeJpybJjYGzT9dS1VvP2vmn4Hnr51gBSuA5QllEynguY2R1jNQBz6t6gE3dQ9YboOgPwbZWBJ+vFiU2qxp1HmMS7+Hu8QPMkj30qe3M6qqiRpnl0vxuNIxFFoIyehJNCBAqs62zeOz3tt2wiiQVr9J4gH+jhKy6jZ5INHBesl9MJoBzilW6wdVmLbfaHwyEsVxUGa4256j6GfZPJhjvsRS+Ro4VNuUClZufJaVghI1vcaPGCOafHb/Jy6npZahXtVL3MNLTvgiWSboifie5oXmGaj0L8CyM5xhVFgObGNV6gPVFLkSBaTTG/ngftw6OMR1NkAzIeHbAvYtx5XfHCJdvqlys8rb5Y2iQ5TGF1qUd/3sQV76b30M7qU0FKbNhwDPZzsM4EuYzgWhhPGcZ8qwQ/W0pkxOgmXX5JIspCM1KPtWeF85yII3n5oqB3NR4luaw1O2vMOgRdGaDQarA1VSCc9dm7EsjlFnlVrvKq73U29VdDfNWx4J5VfOvk8MHtl3eebO796e62W+HV9j9Tp0PWnmlYycYgFytcmqbMeX7HPMB8pLPBUhLAs9UylHhQErxbDYFlssMm6sc+abEKJ4K25mgM/Xco7yHuGI+EUEzFG5s6R1IjyS5nm27dh3wrDlPY7fUBbaxmNYIdDD87hS+znSLFXwT45mWQDaharfByqoINiFNRUZqMO+hHhcohxm+evEYXzz5I56cPsGivMJHv/4Id965i3iaqNwGtaJ72g9B+k5IrmHRuFZWUdqxz0pbVnrnJZKyxuEwxg36gdkAACAASURBVP5wIM0Fkx6lHwPg2Wk8+74LtmZZ8eqrVp1smOVtLf/huNZS9UpyIHNB2hVXtVhOULHZYMENsSmqfIzNZohNOsA6i7BK+7jKgGVeYpkXGO/NMNmbYb4/wWgcuwasWgUheRCJWFZMbla1CzwHPrcbJ4Zx6a4qOJs3P3S9Xevef3rjP30E/ubAsw9FGsqA373thnu8WDaaIACgWr6VB54l1inZZKuPkhrPWY3Xz05x8fIS+8kce/FENJ7ZaHBAbeeKoLMBWE061wRLP8CDdNxSEG21kskQ+POBWbiK3jZw6JxVztUtm/fAswIqBHooi0Em8uOvH+N3n/0e7773Dv7hV7/EdD5BMkpAMJ/2gWBwVRdIswyffvoJ/uPjf8f9ew9xcnwibGKyoSnDMSHo/O57ODk5wcHBgTCjnz97JgD3ZDzGg4cPRQeazObF5QJXV0vM5jOMRwnWm42U6JzcOsF0MhHGwlePH+MPn/0Bd+/exd2796SxIcvLvvj8c3FsBJgp20Et6e+ePMHrV68xnc1wcHSI+/fui7zHf/zHfyCJExwfneDevXsg0/oPn/8Jr1+dCquax/38o59jMp4KS5pdbg1AMgmDP+/JW8AWBtftmWAbAhJeucPkUw4U1u0CdViiNxXlyNhYkKBzskE22SCfbQR0JvicxSnyiMBzJp15yXRmkMRXG8AKr80loHKTu4CDduD5n26RWl8YJqYN21kSY1dKblfrgWcHHjacItuEaWBoHXOCzrQBqvfMYCBm6VNVIakKJFWJ/XiA/WSIUb/HmEK6Z1t43OzsW+KiP3Xv3/3z2r42J9zVBiA1L1cY0y6YkG7UDngmUURkFMvaMUeoY84mnBHi/gDjwUhKXvtlhHpTobzKFHg+26CX9tHLGSiOMZDdbQWevQZsK0J2jF/P1FNgVqT2TbPPmvwZCzoAopv9GwfWaLTngGWnHW0saT47rylNVrTpRXeQe2FXK0AtIHWgqGT6SOw6L294OQ8Do4OaWBlYlzh4XWen58rP72Q727rQnwrI8N6UkaW68N1NdnesPXs3DfSHky2xuWlyO/Jeu5z3Rg60SUA447EbNNUIfRvAbqc5LTBwa3oaY7CdkGlWRfYEGyUlQKWMZ4LOfJHxnC8niMpDRNVcQOleOZQg1xjPlh7ZfG+WSgDIb/lBZ7MCOYRQVsoeht6TJkHmx9s4/lZE4ZeqL9l3z6Rt97oeoTlPU3R0ndd4szdpoo/m2LDEu2uDZcY48KFrwRsA7Cb7vvu90Nrusvs2Z9rJtbv67tBqUKLJsP9AUIkjvqcjRdYBX68bOQ8WSaKrwDMZz/0e9UZVYgPVGlVJ4HklDOiol2NAYJrsaKc3r7PcXbg9yOA+VJf4Tf+uG7Xms5ZY+blu0zQ4tZvhOn29XWiDJd3xeBPw3L76Xb7e/JQjQZg2rSwaZyPlElhCzI1wldvojXui7dyb8GcP/XGNPjskEYCOyCbNHPBM3Vxt1iaaj3JaZYC3iBKuzLx5BLYJ6/ylOBjTmDeas7Fk3T0YYGvr95r5GCz4QA6lURWyhOimp95OmlQqS78+9P03raYmZgj3yPQU3XL0XasgGIMtsMtNINlVVenBsuijKPkaiM5zjhEyDLGsIqwouUEWJOU1+okAz2xttTjPsL6qMBrMMB8f4eTgjgBRxBzTqwybxVoYreyXMptOMBmNkAzZQNZoee4eDWBya7vxkp6n6aTGXGWA86+yshkA2biy6XiP/WdyrDYpLpYLXKUbpEWGgr1mhGCjzS3rforBqMb+8RjDaQ+9OEdWL7EpL0USpjdQcEiAZw+ON41q3WOQPXD9F1pouy+dm35VOWDF7o+bttLA3PmkHgkCGKBfD0GdZ+RDYTyvz0usLwogowxkgqPJEQ6nBziY7mPIqkzpQeTsqFs/TphXKsrk6kJn8CZzJTfXWRzXAM/NejVihwOdHfAszbYrMt4rDNiAe9BHPOgJ+Mx+O8wnlSDG+Eer9lTXWaU2RO+ZP0UGwrdg85svGvM5LrQ0lC9UToO9VupSAGcFn/U79QwcEAdhy22+CXhuryUbHn30+ox/DMBzSFwyNylzzdaHm3+NtrO2VmTzQAGX2US0ANjyqMRAnwG1e1VLD6urDBcXa6TrQoh7k+FM1jvlNSj/0s/I0O0hrvvaG8fiLGf7NP/aJSXSrBNdL1q5EOoLGunrxpjnzwaeLaJ29sbNdY269X/aVUmb97Gyp4pyyb2LaI16mCNiZc+Ies85Xq9e4vvL5/jy+8f4fvECk6Mp9m8f4NbD20jmI9QiuaHAM+UxlOTiiDy8e24SsXKWeZwDnim1cTAcSr65x8oBAZ7J7ncazySAOLKMrl1XVUuipXc7ZDu7flsmmyhv+o5EKrlRR6iYL1bcPkjQp+wGmc/VWKQ3ymyEgk0HN0Os0xhX6wGWG2CxrrEugU3Vw3R/T16z+RjJiJQsbdKsG9g6mhKHuqprBY+dLw98pMdAOnJiPwHPb2PE/76P+ZsCz5LUm2s3BoPfGdkOuORiXcMJgs78nc3i2MGVPknkQau+bsjmwMunpzj//gJ7w6kAz9NegqSOtKmgAc+eLWkBrCVSb04Ydz367XjXFpwFMGFmc1MAcPPEal2dC7pDJp0FROzyLIYgYoO+FJeLC5Ha+P1nv8cHH32AX/+XX2GYxIjiSHao+UQohcFx5uc++fRj/Pbff4u7t+/hYP9QAonFcomXL1/gzt07+Md//CdMJhMxNAR9yaYme/n45Bjvv/e+nI8AMVnQ33//XMDmOI4xnU5wckuPmc9nEmx89vvP8O+/+S2Oj0/0dXIsQNtXXz7GbDbFL3/xS2E2E3j+4osv8M2330ogyu//4IMPBBD/5ONPMJ/N8eD+A3z04Yc4Pj7Gb377Mb7++jtpNHjn9h38+pe/wmw2lwaF0iiB6J617iA492et6Rues51Po6Lm7C7m0QRSXaA4D2l0kAugnA02ynYm8Dx1wPMkRT5KpftuJqAzZTbY0EDLYgXmak+Q4I5cWuuvpTtjw/v4swbiL/yhwGGZJIkHnjWUkSMsyLRUoMN8VuhPV4XeupaiSuu+DvBM1vOwKLAXx9hPEoz7PSTURHZNTGxnX5JoR48wrguZXJq2W+OccHz1XuT/2/Mx5oLEx0zINSjnfgiZ+3lZIc9LZLkF8Qy4IwwHQ+yNphjHIwzKCNW6RLHYID1X4DnK+oiKAeJqLFIb1Gzrydy2CK6ZIE19hFkNA2abwF3HzzEafFGklnYJn803YNVaMgvqpLuzY5dJLmzpuSdm1AIwi73xl+YkOQZ90ZamhI81q5DBk/xFmdCSfJk6iQysUMK9hIcB6M1OTyDfIXFbV0faJpOjl/OuJZhyM4dNBSUjDReYL2rc0t8U9rCxANxHHK/QnSIEnvWd5tzttWkMbNv0aN4NbUoQ6N9gyFrAs9mkwI/o/A3GwoJY1x1bgOdyApRTbJYsFU5wJcDzFFF94IBnvq/AszBxjMG41fvA6Tr6ReHuoQVaBAl2UDUg1Yb+6RiQ6aQTttjj4Xh6yEBjd6ffq3az/Z4loGrY2u/J89rFamwyghvtYXNF7Tl1YxLm7KCdOGSFyOU7BpK7seD77TuadR66ppv83k1YxU34rNpmPbPcq+/X0U4Em2vdjqDCAWyaFbnGPVAgma8epTQIPBNwrlaoKbVRrdGjkm0vR0QpDh5rTX+8lQqwmJAd1fXXO5/km/1lw6Bruf6Wj/ZxsH8I23Fo9/ncDDyHAKY/+zVzsREDkdxRnpOLSVzyqM0FKbdRoR7qqz8B+pMe4nkfAzKfCT47uQ02ayPjmdVblENR4NmtFZmiJgtn4LrbTJGNPqfy4exFszfQBgf9Br5zqMacfZsAxMdHDsXxmyoOGL8pCNxOmgJ/buv+jdRH9UMatjRroauFeeO9GJjbckXqIO2JVmUPJUHngiAUtZ6HKHojpBhhWfSwLPoCPhe9BHU0RlEPUVQxLs9SbK4q7M9OcDA/xv7sGIMey7FLLM6WuDi9UOCZG/TzPcznU0wnY8QDAhoaASlDVpmMeq9OS9yBgapE7SKnZgdP2LA8VgFLZ88EeO4L6LxYXeH04hyrNJWGXlmRC0mGshm9QYV4XGM062HvaIR4XKEebJDVCwGepaHgkDGyVnLpJq1FZTrxzW3I5og8gAZQa3jNOm9tS9lkDtSyKgGE80TlBvVOUUUCPFO6pEepjXyIi5drXL7cYNyfYhbv487eHRxODzEdTgR0ppYuGaXslWNAsOYrDBND6a8WlnfzEngb4Fnu3ZpfGvCs1ZhsziqgM6tNWFZfF0KVIOuZwPOQMRljHm4IsOG75Ora5E4rKrS5nTF1KZ6hVlnZuxrnaBWc6y0pevz8roq60mWOuigE8I77tUh8EPSW3iuynhzr0nICo4hvrcnOxrobtTbjmXyNm+KGRuJEnv1NTrTzVLqZwbUPzTPt1SbzcoJMRo11gJuwqpEUGckhKgLNHNu+AM98oc8+S0P0h9TnpQzaAMtlivPTJTYGPCczjAcT0XQeFD30UgLP2pCdvbEGcgFN/wWLOrdCriCe9XWdMg+cf/OZt0UIu/1/N8Z5uz1h86GWJ+pi15ndbDu7jFnybslXIlYc56DWc8Umg6MSGBfyc40VrqoFvnj2Jb559S0u8wWGewne/fk7mJ/sYTCJZZOW0peaz9NnuZ+c4R54LgPgGQ3wTN1y0XhW0Jk/5Wo9eN1UAqnUhsXo7R46jWSiYztb4iTAs9OcB+Nygs8kkWjDwSJLkKcjpGmCTTrEcjXA5Qq4uCpFoinHALODQ8z3DzCZjjBMKN1RKMtZ8AxlPitTSDet9X8ucTP/GOx/6ecCicrg4f7EeH6baObv75i/GfC8lcBJcKJBRtiZXcyRJQAOtWjyKoIAroFGSakN4g49VBkZz8Dp8zNcvFxgHk8xj8eY9oYeeO4Tn5DJvptjFho28yU35iEONOmaTb8jGQSYNzkY/17Hg7XKYnd0Om9A5wbabPbzHOO5yAR4/vKrL/G7Tz/Bex+8h1/9+h+wt7+H8TjBarMRkGU0TsRU5HmGjz8h8PwbvPvoPdw6uS3aXZTr+P7l97hz5y7++Z//CXE8FED6N7/5jQDCZExPphMcHR0LoETdZrKdKcVR5JkEUneoLf3oIX72s58Ja5kByme/+z1++9vfYD7fx5zB7GwmrPZXL14Ko/oXv/gFZrMZhsMhvvvuieg5v3z5Sr6DwDObC/7pyy+xN98TZvMHH7yH46NDfPzJZ/j66ydYrdai8fzzD38uxyQJd/mk7e+fBzy30JvrAaMmkdOna6COugQNvvVClO2s7CJlMmfxWhjP2ZjAc4qcrxGB6BRpRMZzjpzsDZ3Qyk4yzlQQUDfgYuCr3NWE81FWww8Inv46Js9WkY2p+7kTeLamFCGYEiQ6LrmTBME3JHXAM/pO550BFV9kPJMUo8DzNBpgHseYDCJpYkL9uFoqLRiAa2LBgEBwTja8Ee1xS/oow9EklhZmGdvLS2j6YNfNA2GA9KT5h4DORYEsK2SDpSD4nOfSRTqJBtif7mE2ZB1HDG5HZ+drpOcbpKcbDPIIg4LVHSMMKjJnqMurNnL7X9NdvmEWN2CF4gXWqNLZaZdMNvZZG1HJpzhUon3tSlkdEC3Jpwd2jB2tQDXHT8fL2NckYjhZDo4px5YXYhXaojXNz5I1TVa06U67v5kmtW+C6ALbQLvUN+PgOpa/B+wXz74MNnE8oK1Nj0JLyy7v/vfwPV8W3jQxNFBRQULTmg12I7wT6QJGtjb17+H/b67lTUCY+1QLrNDcxeyUwQb6JS7JdYEjmVvsjI16hF4xVeBZGM9DXJ0q8DyoKLUxQ0+AaerJKRNOmkWZX2vpSspAtKalXsPuJKQ50DWb2gKenS240Y6ZvTDQ0bHYfbm6axal0XNwbe1mfi66DvYKul/a+b1zS7vucOsJBmyf5kKCp2/5n43i1n1b4GTbbu151UCU+kFJbDvnUFdnf2xvbO7CMdrxU3Oy8JnKfbpqH//FO555yN63z+sdkVnDlFrB556o1CrwXFcr9Ag61xu2TRNAWhoLStmqW3MSMAZPwCVAbftoG5XXebrrGw7aJ7w5CMa0mX0uJnAHbY978yH9r+Z6G1mw0Pc13+ojWwce774DV00SrD+Tj/BbtcJ4ruQlpcTCBsvRG0OYz8neAMN5H71xjd6wFNYzQWeT2qCN0zzULEvjDRuD3higcAy6MXc4DZsqp/bcbI2SZyOHdx/MX29SQ8e4c8FtD1+4wbNlvXYbn2Zjq/0s/TR04JwBOAKKtozEVobR2QN1DlKGmr1wKA/cR1kR3ItR10PkvbEwni/THpZ5HysyoTFC1Z+qDnTex3pZokgj3Dq6h/3ZEYYDxso9ZJsC56fnOH11JrEIwae9+Qx7e+zhsodRMmyes6vkauZt0CjUwMBA6NCYu8zpeJelyF8pqEZ2LHGWy6srfS1XyKn3O4ylknO9WWtDy6hAlBQYToD54RDxhHNygwIr5FiIvrNoPAs70I2l9bswgLhjg7qVD0YyaGZzE6dKjBkCLtZDiM+i4F75EHF/gqgao1+OBXS+fJViPjzA/ugIx9NjzJM5hn1KchDfrQRQZczndimEjCNhlm3mGNXhWnfpQB1vY7pOKJyrbe/TltrgmDnAWWTnCAaTQku7W4rEBgFgBYEV7CPzWUlijO801dJWgAo0CytXPq3/7TfeXQUvgWeG3vIOY8oiQy1NBBXsjt13JnHktcb5nSbloP7C1nZ3Te4esO5GoeF7zlK3yUOBtvb22bp/uTEg6diX4LMhmit/Ngftzhey7R3AT+1maZ8rkjUEofvIRGKDEngJ+lGCHuUmoyFFBHF1leHyYoXl5QabZYrRkKSWMUa9BEPKaxQ9YTyzWlwrxjVvpg3WBpQNs9gkQHRaNsC8PMVmx8/fbxgdhP6ta3BtROz4Jhq5xjc7w6k/HOztqmvM+jbAJtct8xXtr1QPClSDXLThqfdcDvnKUSWU3Mjx5PwZnpw9xdcvvsGml+LWo9s4vn+M43vHqAcUmmKDXZU5ZYyiNkNnPFnPUmFLxnPB5oLAQRxjjz2FRGqjRMRGyB54NgDb8FwXk4YT08l6KAtC4xsFfW1TQpk+gjg45nNdkXZF8Jkx+hB1laDMx/LKizHSbIzVZoSLK+DsssS66COtB9g/PMbewRGS8RDxIJLqeNWgVz67kbEkKmkBzx3bYubXGM/uMYaIXNgTpBVPdVbhddHZT3//cY7Ajwd4VnqV/l9gHMRA+OgzNOQ6iVUrznXu5EKkjlFaIV+zueACV6dXmA+nmA3GGGPQAM9OOvS6nbPQ+XhDZ7jEjmdpBiy8Ql14zcHXMV8kbL5xF9pKVPVcTcLWvhDpzh0CEh4wUomSvMiwuFrgy8d/wieffIy79+7ggw/fl58HhwfCeCb4QwZ0mqVYLC/x2We/F3b0hx98hLt37oGN+i4v2XjwBe7eI/D8z8JIZJPAf/u3f8Pnn3+BYTIUGY7DwwP0I2VS2+tquUBRZLh96xYevfNQWMyUwyDw/HsCz7/5rbCRCTCT2cyg5ez0DMdHR/iFHDsTvWhKbTx98hTPnj+XQXj//fcFFP/6m2+wN5+LVMd7776Do8MD/P6zL/Dtt0+xXFzhcP8QH77/Efb29oWZrcCzjqr874cwnreA592LvDsPjJmjpWEsW+I/XgQBZALPhTi7nGzneINs5GQ2JpkAzwJED1Nkfb4c29lJG+g87AADHsRpZudNO8Y/ZNf+r2PWbBY3Ab0BPKalZ2vJ//QzXz8rGzUBC1dgQS99IZZD5TaM8Uz3WwMxgeeixCAvMY0iTAcxxlGEIRm5RS6BtCREBC2M8UwBgojAcyQJgqxDBskB2O1r48VmOSU2Aq78b+oG83/OlslMcGxn6hmyOzgZz6UAz2zm0lPgeTLHPJli0h8J8JwTeD5bIz1dC/AcFxHikl3UqecVOU3zXcG2JoQSplicEj5YL8ERyiEEOJR7TAoKaKZP4LlgUuJ+t2dh3dKt4Z89J2E8O/Y3R06YApK9OC1oV56txxvjuWlwqOxnx5R2DGrfANH0pG06SUNCnR++CYZJfqhxVSvqjrfmiZ5JbQ0NPfjesKMbA20D2MxDnQMWhJozcSCYfJfJRISD31j0bqQuSVUXmTGHuTPHCbxD632dE7vTMP2MzFiZQyHwPAOKGdLlUMDn1VmC/IpSG/volTP0irGAznUZOdY6ezE4H9YyMu3y8o4Xu9HENLF3wKANGRPu09vD0b5bLwehtLIWa8MzS8yOtoxnO5je1stsX35AqN2+ryCTCtO1tj0OEjx3hq7kipzGJateC9dig85zbzH4AtZJE3ftel6aUNi/naGLj5VuSvZNMslmX8NAaz2d8NpbNlzZRAI8yytX4Lki43mNvoDOG3Zdlb9TikOYcwRMDHz2G0wuBug4P28Orp2FwfPvZsaBCeiu3eCO7Sn6MW0uoS1F0mXB94Wlb2vavjy8CB37bvyhd9r8E+16f63mC6xGiOzNRm6D8Uney5AhdcBzD6P9GMN5JCXJvYTIRIG6R+A5tTJEI0C5tdXw3RSMtt1EM7gG7XX28roXLje3YyfVr6NrfJ1tabnj9EcXeN5pQG+0RcGI7rQ63j/usLRmxm11ixUKACfTU70JmNGHHYyd+70S4ElasgFkLRN4roe42ABLaniWQ+T1GGVvgtWmh6urCmU+kDLs2yf3sTc9kAZ5eVpgfbXB4nKJy4tLAZ7JaiXJhMDzydERxqORc0lN341mJLW5lvzzFWnNu2QH8x9zBv6XyGfIsX3Ufa7cGqcXFzhfLLFOKenSx3CUICtzAZ6FZd/PUEcpoqTE/GiI4bRCL05RRSuUvRUKpCh6Ni8tnnHSL44G0n7I7XVlntI8VlhCHuZeFoeri1Y5PwGeSRPoTzGoCTyPsHidYfk6F7bzPDnAwegQs+EMSX8EWd8syWdPDysX880EtV+GDE+o7b1zhpodMfvaqYjs+OLQOmwDz2ZrFXTmqy7YzLVQ6QtKBcQDAaEZvpGkYc9VWM8cBxkRV9Unz9mAZ2VFuxETHyZtQBjbyYKoFXQuC/k+zhIDnoeDSDTG+Z1khGtVom1e72RbXDNSTehnB2wDz92PXmcrurHbmzcpA0McmJMdPkafvMtbDVZVhrNI9JH1zHHt8Sch+ggF+1+xGTlZzvKKvdzGek2N5w0WZ1e4ulwjjhIk/QSj/pCtBUXfmTKlQ/aWceBzr2qa5dlT06qGhkTYAp5F896x0rep0YEve7OZvSmq8J/uAM8ySlua3M5Hij1qiF/cwOImKjXhN7hCEW1QDjJgWqM3BU43Z3ixfInPn3yB0/Up4vkQx/dP8OCD+4hGfZGkUuCZkhsW9zvgGZX0FBJpRwGeaw88s21CIoznHH0Bn9kngVZGdZNlTTi7Hsalrtzf+TFlPzc4gCRMnnVMyR/mvpU4dkfcFOB5iLqk1vMUZTVDXk6xTie4WPTw8jzDKusjrQY4OLol4HM8jKWhbCXrkWxuI2E5DMJqjN0mY5fiaXGjPZMm/A08hq+Qe/Oc+OmIv58R+PEAz4El6QLPOpw7mEZO65BLsU+tIsps5EC2yrFZZrg6XyG9TLE/mgvwnISNBZ306E0AXANq+Vipw8uiQTHD1aQA9vi7AX8XeA532zrpa6tDuty9JVy+iYA6Htlr7GSznhXkEgZhZUZ9AYLW65UwnslkHk8SHB0f4sMP38f9B/dFL1sBoEr0kp88eyJazs+ePcMvfv4L3L17H2dnZ6LZfHZ2Ks3//uVf/kUCILKNyXj+8vGXODg8xO3bt6XxH8G4xXIhgSF1nfm55fIS0SDCrZNj/PoffiVsZp7jd7/7vZzj8OAQ+3v7AjwTaCOr+ejwEL/85T/g8OAAk9EYn3/xOb766muR14iHQwGeCX5/9dVXogN9+9YdaVLIBodffP4lnjx9hqurFQ4PjvDRBx8J43kymqAqKbURJDgmR/A2a/gNwLMGzW5eCHXFndSayTlWgJ7GaUIJezlHTsBZZDbWyCirQaYzJTbGGVI2G2RjwV6KvJ9pM0EBzkwntyll2p6VzVy+7hZ/fMBzE2RZuVbYkKAJVTXQU4cbBNnmAN0a0lWrwLMrgpRGg8J6FsZzhUFeCeA8IejMUse6RpmzmQ7LilzxUCCjIOBxv4cBpX8IvAo4bYxnJxPgmDVGutWguo84YmMeBs4sMdXEkQ1ZyHgm8MyGOmQ+M8kjhYEbFXGvL2znvYQyQlNEaY3sbIX0bIWMwDMbCxJ8roaIRGaD92udr7tP3gXIMjBNeNCUo1njEAf02kR2080nyDa/BT9lN3MGcs28lLclgTB7ps8pbJohNtF0l1tVJBrQeskPkdtQtp4otHHXvV+rDIbTkBYQ3R2n8hwOVZefCm6z+SGDp35MVrWT/DCWjPuMaEyTdsOsxjVD1HXVaEf7dWaG3NaiZJ4hOBT8N/9u2njyuQ54ZGiE838NQyt4fluBWVOqfi1I4c7rycdOE7nLRvUPy60SBZ3ZoGSIHnUqyXjOZ8iuEqRLBZ6zFYHnPWFD1ywnZiMTAZ4H8ureirNGni+jU8TW8ZuNcFgG2/WhYdq35V/fcGoNjMyAm+zI9bCPrzh6K+O5fTVhrLBrgzocuCZA330TboltvdmOR8ySNkBlo8Xsvm0rJmtOGUJ6NyWBb/Nec7/uuXfmdECS93qwsiElhsQKiak1Wij4XG/Qr5TpDFBqYw3UKXpStqql4l471IBblxyFY9BakjuGumFvdfZ/OoTZ1jKWkwaJVWvDp2mAauvCgga9vDaQ0QaeW1GnByU0cu4QIEJTI1UkLob17EyrlXMbDNI7gk0GlfFcQIFnjGr0JsBIGM8RohlU63lAW0ytXdV31gZL5iy0Ukh3D036SeEtqYjwTQed9IbXdna+qxVGTV7FZAAAIABJREFUBX7JrVUd2i5DxH2nKKp16yga+2ybPTK3wwnun313Nrt14qR2dN+wWU/e1jmCWqMm0V49zX7jTasquCi7PZcLhBq/4ea6Wi9uAisIRdAZ/QRlb4y8TnAuwDMbDo6QVWPkGOPissDZWYok3sMk2cfx4R1MRjOURYnV1RqXFwuJyRk3k5zCSsdkmIgU3snJMcZJohvyhj0532IjFzb6UoyxmXuUZOC/fkQNWoh2sx3THxCorPDs5UucXS6kIqwXRRgME/k7STV1RI3nDGlxiTrOsH+swHM9WAODjQDSeb0W8FlZ+LTxWomjshrScnrXSncyIb4GwDFw7fq1IWe4Ahmn6HJtoGnmpwSeB/0J+mUCFEOszgrReY6qERKMMScAPdrH3ngfSTSUJm7ai8gWsmsmGDSU7+Z/2zewDTyHx7QBobZv0pVpXGSVAhRhDFaOFJS8yISFTJvK9o4EntlsUogYDniWuFX+6Zqm3WQUKzreIgshSv2OEe24ob73ifphp2atEh8i80FdaSCOGD/3EEtFlQLV7kvcWuxUtdzg96+z923g+c0xSdtLhmv6hwDPwfc42ybPWWyN5i3mF3XjQUF7yvNxbQjTWbSzB6iZV/TZt4ljPkAlUicRCmrAS+PBIfKswnqTY3F+hcXFCj0yo8lwRoRhPcCojjHuk4QzREKpP66VskafL+9PrKpUq8VM7kf+y12s+UwTsWnNw45/u2mkb4orGnOtY69htS6gXcCziUFoxSYre+i/KkQJ2c8Z1tUSWX+DMk7F3/WnwBIrXBQX+PbVt3h+8Ryvr84wO57i4UePMN0fI5lRK599l6yBqRJMZIO8ltoTxHWFYVFjXAP7cYw5iU6UjumViOtCgOdezWbJrh7A5S/azNEVSXesjq+g9MCz+lplPrvm6FoajVJwD46k9m2p2TS8mqKuZqixh7LeQ5rPcHYJPHu5liaDaUng+Tb2j46l0p15bylNRitp4qiVv0o8UmlGP/J6Ha2Y0lkFtxnQxLWBLf0JeP4hBufv5ti/MvCszkb/dSO5Joju5mq7gWdj2YSBHQEeLTsZRGx4FKHKgPUixdXFGtkiRbEqcDjZw2wwwaBQgXxqFDnZUR8gNUGhC4QsdA9i2IZ10Cynhha3A3i+KQHxQ9OMSyt0Mda3AyP8LqLf4zTD7kbWGVe7D/nVeVLGnDQIBHQYoD17/hRf/OkLkb/IilSYx2Qvk2VM9vI6XePV65f47ukT0XHjvw8++BAnx7fw4sULvH79GufnZ7h1+zZ+9atfCcuBV/EfH3+Mx48fY5gkODw6xLvvviPBwPn5BdI8Q1GSuZkizSi9cYVRkkhzwv29PQwGA2FLf/zxJ7hz+zZundySvzPg/e7bJ0iSRKQ5CCTPpzN8+SXB5CfCjiBD+sGD+yKl8eXjxyLRcff2HTx48ECYzV988SWePHmG5WKpwPNHPxNdunEylgC6IubrAqO+RBm7E4ytVX0D8Gzj76EkQeDceaUE0bFLLUCVnVHukrKjbiZsZ8psbKjtPHbAM39OMqTUdh5kCjw7mQ3JK7S+rUH32vz31hq0QGDLgb/lrf91LVwneXPPxhyo5uCOoS5LsWEBamTmEgQXyPh0wS0OPXsDPPOWmcSzySBZz1FZi60Y9foisSE60NSrI/DMxiZOB5CPUyQlqHNnTGbq7kmArcmugdSOuiNBYwt4dmWULC8VxrMLIsuaAWQlAHRRqU4eb0evhZ2Re5hEiUgIHQ7nGKS1MJ7zs7UA0HFmjOdBAzz76+7aZD9LA1vtkgSbsia54CjRtl5sHihbOrRgmiB5hrJvfmqJZiM9YTIwBgzb7w6G0lkcjKWC1a46xoBnWcTKYDa7p/pq7nenIa3v8f854JkyHU5LutGZdoyZAHjmMQo+u88bmyL4Tg9yS6bk5Djk+5wMRxhYe7TN+UHbKJHhadjWNp9b3sWbKH1ujf8MfWwHfAk3J/26MFPhnoVJ0TgbYuRfTRw4sK6xIKU2qAlH4LmYCvCcEXg+T5CvmFQTeB4r8FywgSu1ujvAcxASbItd7UR9rsGC2seG5stLEJpFf1vb5tn/bpY7AMH71NYqccGzq9baAiM7htKlQs6ihQF2O0LaBp/dsw5UwHdFVDY1dr1nm6D2TSGD1tazubRuc8oGkG3iI7u1LR/SuefWM9n5XtNst0swaDbndZ6bTJWClqonqGxngiFkwRXCEhKGM5TxXNcEntlwMBUdaCZzKs3BUQo03p1fkfnOi96SYWvf6daSCu5tV4Ll3266lvk57Z+Xry7xAVyjAOQ3sdycazGeG0usz7cdx7Ri7C4u6zTrtTzdGM/aElXmjPWOYBlyv0LeywV8rpMS9ahCsheJ1MZgpo0GezGbDLLahfrO3IBlA0jVqG2YiHp9Xm+TIIhTPaMpp3+W/i1eBkHvjxuwjPkHA9X9D4ZS9WTLppFhAJ97ndyAeq220yXHWnFosiptcLrxdc2Y6jwMV5nzR0Hs6DBXQ8227Je5yxB47kY++hWN7rA820p9K+9VttBl05vj0Q+quty9SDzRQ1kx6SfDceiB50UaYZUPkVZjbIoEq2yIs4scp6cb7M9vib7zfLov7Mc8zXC1vMLFxSUGcYzxeCxEDpI92BOGFY6sShwNyZwzvc/AFbu7D4FnnVt6f7xNbrDzfklKIcOZcY/CF9z00N+fv3yJi8XSAWaR9PfRjeYe+hK85VhuTlH119g/STCcslH3FepBCgxSlNCXlaJ70Pk64NktJd30diXsZoNtmTnbb3mD8+jN/odUx8mMFuCZTPJ+NUSvGKJY9eVVpxF62UAaQU8Hc9F5niRTJJRFcMAzG61bY0FZIcJ4Nvmym52bj/c74J75o2Ymt+2GrokGeKbdjKxBa542wHNFxnMAPAv7mPO01Pkgj9keuOo7C/9TdLK18NTkOHgtbCzJOe43433zMlas8Bpqqfwj8MyfBLvUXPkH1jBoLVZzK77tgvxD3N6v8pt2N42t2opGRig8++445q3zy9CfuBjYbKZu0plWvq5xTo+cwDOrvqvagfrKcO4NEln/BJrpLQk658I+j+R9mpIir3C1TLFepiizElVaospK9HOScfqYDkaYxROM+wMBn/tFG3gWlxnknD74Npazd0Jt2NlGyTcN7sQIu359U8yhAZab3fLjOqkNJWl5Qov4ulI2saJYey2l9RXyfip6z/R39bhCPsyx6q/xcvkCT8+f4psX36BOahzeOcTx3UMc3zkSX8nNWgGf3SwniBxx04QyMXWFpKxFaoONBecDAs9wzQXJeOYmOqu0guaCbqbJPGgR+S3vVRslvWVc3mFkJomZTEPdAc/KQKffGKBiE/B6hh7Yc2tfgOdNNsXpRS3A8zoja36Eg+PbwnhWIkkPZaGMZ8kQnOQkfb4SiPSf0Rwkv3V/s1jTk8iCY3008xPw/Bar4e/vkP8E4Hn3oNxkZK4Dnm0K62fVQRKY4UyOKZZfRaizHq4uVrg8XQrojKzG0eQAczZryGpEBJ8NePa78ur01De6dMzIo2E1c4u5xqOFQtECKsMAPwhlOy5Ef+26eLs/25lrdoh8KGNLtsVebAFrFg8bG8LJauruvrL+FosLaQ74p8d/kmaA+wf7IrXBRnwM6KkD/fr0FV68eiHM5XcevYP79x9gPtvDs+fP8OrlK5xfnAtr+B3KWRwdigQGJTm+/PIxLhcLDOJIWNQMHl6/PhMnQO3n+cEc8XCA77//Hlma4mBvH5PJGMNhgq+/+hqf//ELPHz4UF4P7t6TIf7j538UnejxZCzfSdCY18EgmJIdvO7Dw0P53i8ffyWANTWe79+/JzIef/zjn/DtN08FACeb+hc//7mcY5SMxOHWpQJZAgr+pYDnzqaDzC/PUGmAZ+s5Kx1wewUKMpgpoeG0ndPxWoHnSYpsnAnjOXNNBXPkKESagw6uiet0dXh340IBz4N3uJzj97wtGPM3t226WmwldMtzwrXjQbprgGc9Vru+G8uJ52OALx2bCeyWLEztC7NYVJcd45lBNDX3VLPWSWpIZ1Nd0bIb7UofFXxm0OHfdaC1k9sQxYewuNYFsCyLcuxesnkof8NX1IuksaB0RC5qJHWMWT/BETUBU6Ag8Hy+RnG2wbCI5MXGgxG1vGjzGHQEbGCTfLFQIEy3lZli1xM8fJctN2yGBhTuAs8K/CmwI4mhQ4Xt7wbKa4CiTXSk7DswjPK8jSEtzWXduLtj9Ds1dLTn7nWiA71ohZj87FFmA7/TbcqxIkS0qdl0qC5RCstAkyU2OCTwLMxnAtiya+m0UXlfrtqA5xCAWu7BMQllPvB4l0TJdZtzMVDcgdPmXzxdzJXl2L0ZqG6Pwx/vviOENlrOxWl4e5kC55nc2vdNI/3mgl6j45SqTp804zTGM1ltY6CYADmB56EwnjeXCQoCz9UcIPCcxcp4ZlOlSEGCcN5IQHqj9kQToXY9oPlPLeW8JsYIzi2f/4G2zhjP2q27/R12Phlmx3iU+wnsfmOx2tbJJ4/BBYWfk3trgYN69/47PeOxuahmZnfSWq+Lb9cf3EgAQth9NHfZjk488NxqwujsWndsOuN8w/6ss5rdp6sntDFpEtPuczbGs2swKLy5AjFyBaBFZiMV4LmuNqgpvwFlESnwzOPVMsgDdgOsDDu1Ky1w0e9iydW137phDML7V9ezPRH9CLSAIQVqQrizPRFDqY3w+Tbx8TVL441/9uvFzWcmzywd5s+iV6DsFyjjHHVSSHPBeN7DcNZHJJq61Hl2wLMkoASem2obPbdj/8ka0DLgvKiRFyXSlJuIEcbjCeJBLPJVBrRerdYiPUWyAyXdqDEpT6qupOpus0klhiXjsqoK10CuRhwPhOggYJ0AtPoM7aVrnbmElr+1NhVsN9ORQQxA56az3hcJXzoB+mwO7IBi1VcO5JycpTLwXT/rFrNVY7kvtkaMAgyoI3JyfDUIQFJWbrW6khgmiUfSsJuv7iakbo6zUTGbpLGiiozHMQqMBXQm4JxWEyzTGBdXPQWez1LcOXmA44M7GA7YdKqH9dVKyCJXyyVm8zmOTo5xcXEhfyPRhHIbh/sHGMYxKiJf6iIdaGqehKX5of0xRr1uOvDZS5wTO8azk+vKqwIlSmki+OrsDMurtYBllBAhwMaS72Q0QpzQV1c4v3qBAlc4vD1GPOYWySXqaKPgM3Wg+4X2n5DNZyezIYOsHVf8SmqCTVdHZ+XrAaPbE4N0ldqzCq2waDJLGTqBZ5a5M1dlJVoikhvUey5WPRRXNdJLsh0THE6PsDfZx2wyF1IEv0aaCrp+NEJ+dMAz14ZZCYvBWgCg21BrbHzHb7iYTv/aZm8r2UrzFQWdVZ2ZjOc6TwE2+ytYTcKm1wSeIyRDVvBxNCuRphPguTPOVvov0nkOfJaMRbB1bcooTQmdbCB7q5AhxHHoM5eMqHutL4JdjB35PVwbYRzq17fP0nf7ml1gsPfJRgLbYTUt97Y41Oyzrt/QKQTyJoY1BOfruI9WTCNX3DqXY3e7OJMNyTlmZDmLDRWZPhJXFHzmWomGYyBKRGKDoHPhQGqyoPsR+be6EZCTwLIpUWxyZKsU68s1ilUGpKVUjbN6fBINMe7F6OWVMp5lU0WbbgcZWoCL2IZDN/prx0V/TeDZ58O+uaA+KSd052SuXKVsn/6HQtZkLOcizUMyWDnIUQz1RcmNclQI6/n55XN88d0fcZFeoByUePjufbz3s3fRi3sgobyk76xpc1QfPeJaIffcAc/jqsbcAc8z0Xjme2Q8q9wG57umERYHOuZ2iFk5P6K+RYFnkxPcnluO8VzRz2nFR1UNUJUEkqeoMUOvf4CynmO1HuP0vMLzl2tkrNKIpjg8voO9/WN5vjLvBERhftqXtTiI+tJ0Vtaj79QiFqRV2WjTP6xe1rgvsE8dHGV7CYaxVPdO3xjm/HTA32gEfoTAs5ZlXD+dTHJDAwbujHI9snlWn6VMZR/LsxXOXl2i3hCg6WN/TMbzGFFOQEmF8WUX2RK8VnMeBxy5B9IQ06z0tglW1XRdDzxraKt34lKp1n3tzoM12WmlG51d6hYwb+CBY2n5jE1jCFeqpjejwDOQ5ylWqxWePnsirGFt4lFL0z4ew2YdslONSoDne/fvC3OY2sqvX73G+cWFNAqcTCYC/O4fsqv1DE+fPhPN5ZevXoq0RpywfKMWfVqW4hHgns4nAuQQeKZWNI0TzzsZT/D8+XN88823eHD/vrCVH957gCQe4vvn30uQS0azdHhmIsJdw8EAd27fEakOJiG8Jn7/dDLF8fEJTo6P5Rq/++4ZXrx4hcViidl0hkcPHmI6nSKJE9XEtz5Sovf7A8qhbsiou+VZmkDYE3dgnKkbyq6ec3J9ymekyIcbbSI4o74zQecUGRsKJtpQMKMj7JXq1PqBprEz1LpLGjr2sEzQrTF/PX8j6/ODv7aB0wUWc36mWUdhUBkwnz1sE8aC6nw98CzPXl9kPpNVLB2c5XvcKiYVy/rQuSRDmbh+Avn9aGOiKEvGwlr7PmvoFADP5jODJEADo6YhH7nSTF1owwZljaQaYFLH2O+NMNjUqC42qC8zYJkjKQYCPEcCPJPN7Tqgu+ndaMrbF7edtgeeu3PEkuBWgrYjbPb2yGRJ3Py3kju/HaIJPwMYh9k3wKwznHKGpq6wKRxoOQkn2RFKrThJFLO9dgr93fWjN/Pt6gUNkG7AAa0ksFYCXFS2j294hAfzmQA1bdh1A8I7GW3+qce6JpTS+NABUQJmW+l4oFVt3+3B6DBxd/OuC2TbhJPxMeemNkeZrG6d2L37xoihb3OTVrIvZUWIng/L8TzjeSLgcyqM5yHSRYJiPUGvovbzCMiHQDmANDEh6GyalC1W4JuDRQtEwyPt0XflIbomxSdsnXXVWMbrjZDZa3W/nev0dtbYTsEZ/bwMudxSExB8WajfqxsR4UrsAs8CJLS+sw0eWIzRgYu9tHxndTeewc2RBpSwS+ycyZJvW7/BrXSB1e0Ktua2d4P/7ShJ76VJ1P24bAVMaiEVCDHmMxnPBJ0JLrtmg2Q4CuPZSW6whJWSG/LyqaeCZQof6ZPylFUz4O3YwOtn2+15G96eXbYMmyBse8419xj6sGaONFFk+CT/isBzOB9p8wR01peAzr0c5bBQ4HnWE+CZr2hcoZeUIrUB5Mp4lljEbRhaTOw2+gXoohZp1RNA8fx8gafPXol03v0HrHA7lAo3xqsXl5d4/PgriT9JKrh9+xZOjo8E8GAjbIk/nz3H/t4c0ynjTA3wy7IQ+bXDowOJGYUlawvGg8+u2YdVKsk1W8zmZEC8z1MpLb5o77WaUE+pwKU+LQXLK+c/tJ9EYwLMK+mmq805+kH+s03aEBAzwDsvcgGAX7x4Kd+3Pz+QuHY6pdZJMBndxBMwr3Kar6L3TPBphLK/h7QcC+h8uqjx8izHhqy2fIhbJ/dwuHcLVVEj22RCViGzjRWR48kEk+kMZ+fnWF5dYTafYe76ssgmgQDPjszhYioDpFTjuQnc1L0EjGfeezwQ+YxNkWKVssR7haxMwfvOylIANSAWSYEsL4V9vbe3h17EeDjD5dVL5PVSGM/xmPP1SoDnKlorC58xM8jGV+BZH4utfH1+ftPVTRTd2tbN48aS6310zVIzB9yq1Y56elbmqTWbPccCPhN45ouM52Ldx+a8ANIIo/4Y+7NDHO+fyMaL6T0LsCrzw3pfOFBSLmV7fslfjUDgNzO73kDjFLsbfR7+Nxf/Bnr6lNvgBk3BRq4EnjORv7DmgtR4VkWySppxG/Ds99uMgOBAbnWvOv5q0QOygWXOLlEzryTnd+pnuk6tSfwuf25yJ6FttTHYJo/5FWRjck1OaPbfD7350jBmbm1+tx2Ez/F3VUZ3YiSzFt4t8Z5dw2YBDp0nIwaYV2Q91/KTADT6sTQUJPBcc8PGNXek5rMI90kzT208Vxa1aJHXRYlyk2N9mWJzuUG2WGPST3Aw3sMIMRKKcDjGM3MkqcT0JJDwPnUNGGax5cLD7b8OzrHrSYbRSdftbh1PwDaY85I9BvOMV2kqm1rVY4tFJWWYk3OTinrPbDhYxTnSKEVKOzKtUY1Lkbw8TV/j6+8f4/nZM7y6fImTeyd4+N59zA/nmOyNRXKDUoC1NOFT8Dnu1YjJes4LJGWJvSGbCw4wo0a6A56jyoHP0guIG45OvtFtNIlHcRs6VlmqhsbNc0+JNpvlo2bBPNTX8ByxB56raizAcxQdoqhmuFzGOD0v8eL1BtTSSiZHmO0dYzLdd41rXX7q5vmg33fAMzeB2sCzru8mkvHPcos8Esz2n4Dnm5bB3+17PzLgWd2K17RywxrqOGrybAzVpsSEa5o6poNqIAL5Z99foJdTViOS5oLjaIS47Cnw7BoLSlfwFpupCTRbT9Q0y7z+qTkw/mwnaFuJVcA4apbd7vmiCZydOzxv6DAt1GmbcD1CAeswaAq7ghqw4yr6pXkgg/jXr16JpjMZFNy9ipMh9vf3cHJLmcSqwUwAocZisZAkgCV2lL8go3g2YyA6BtkoZB0/+/6ZgM9kRXN8yFSmlMf9B/eECc2AnZIdr16/EkCZQTYDV+pH8+9379zBvbv38ODeA+xN58jTXOQ9njx5It+/Xq1x+85tAcVv3bolQHNRFnJdBLPJnp5MpnJtvMbzswsBncma5nsH+/vCdo4HQ5MD08BH5sUu13jN+v6zgWd9WtYBlk5FnVOmoHO0QUHQeZKimGfI2FBwTF1nbTZI4Dkna0NYSKq/aB10LWFXsFTXibqdcO/x7xV41o2c9raMS/haa0f/1t1Bt6K4ZjemedYSyFuSxM1ubyM0ClamhWPHGCrbYpiGYIX7fmPiholNML9YMihJZjsP8MzG7qzzrOyyh7jqYVT2MS4iTPIBolWJ+jKVn4N1jaQcICHo7IBntgpqj0n4pV37stvGNNdjiXj7Cj3I12KIWCDkjg3fkz0+x81xzBqxYTs3RHxdbou56sEfZ4qtZDrcNWeAxa+10/qwJli/2gpSu1A3rBXLKtXnCEc6lE8RFnNw4kB2o8XWlMnD5iCqFU32L8uJyQzg772BsaK1GY+wv00CJB4Io9oL6bVQLPf9Tte61aMrBCAMQBOXYt8VyHkY8GwBqweiHe3UTuyB5wSoqFGprGc2FyTrmXIbZUqJjSlQjtAreBx14wZu8Ldtq2doOS3XkNHZVB91Fkjodd/aXjeJrX5k15y/3i93r1w+3Ty27Q+20NhdPt3GtvHzwk50VxbaBLXpzRiEccS1kUEAEG+Pnt2/u2yJa0K5i+317ze7fyDw3JqudsvXudNgM0rHt33lBlDp1el7ssHaI9tGGcyqocgS1UKA54gNBUX7OUWvIvN5DZQbYT2zIUhPusFr+imATjifwnWjlvqaK2+wNH9AOGG6D+CGEMO6wOu9tZsLbs9ZO9EuW96OS6+/8OCdwO4229TuW/suxujXKFmZxUZuBJ5HBJ7JeAbieS3AM8h4pr6zA56VgaVMYCVsug06kd9gPNgXoOTlq3M8+e45Pv7kD2z1i//6X/8Rjx6+g9u3buPVK43//p//8T/w9Nkz/PrXv8Ivf/kLfPThB8JwZuz68ccf49NPfyeg9K1bx9LDhOAUQWmCzpRjI7mC4Kk04fMxgyv2d3aPDG3aeWXw2TgS6GnYzCLrUZSuaaptAATMPvY5J0haFGrj+9ogTmyaAVSE5R2AzV4PfE+1MSlT4Ni3nbnCZH6TbfD69BRffflYtqJJvjg6OsHR4VFDNlFvrxuszlhpczGW4xPYHaGfnCCrZzhbVPj+dYonL1aIojkm02McHdzGfHaI1XKF5WKBi/NTYY1TTiOKY1kLp2fnWK5WUnGozbrZWLDv+2DoelLAvQ08u2vzoLPW3Ihv5ZgPImkYuFxf4eLqAufLc2yyFYoqw3g6RyyVin3keYU0yzGf78k15HWKNF9hsXqBol5iejjEkAz8OBPpjbK/kqpCkbTrAM+6Ctx6c+Xo9uwNdGaM3azBtuVtrza3UWtgtlueQj4hw1TAZxKl+JOyGyNE9JVZjM1FiXxZo1wDh7Mj3Lt9H8NoKJVuNR+eMHqbWFRG8oaqoWa/uplITYWbrX0H+Mohyng2O6SfV6a6VIhQZkN09Uv0yww9A57J4uz3RONZGv0FwLPov1o/DrnWZrTE83iA1/losUM7Pa4DEptqTn8vjqx1nWkNK0D1ru35KfAcbmB7gsINwLMHnXk/crkNJiGjGDCeWwB1y0EoE0xWh4u9NB5qYl19vnq9skqk+rF5TiKd4IBjTgyS4vni5gyB56yUuj6V2WFDwb7KbegrEr1nbvyJoAoBdjdXGZLSWGwuClydrbB8vZAmgwejuYDOcRX56vHYgGcZCK03bP7pEwm1lbu+yJ7En8N43h3buG9wwLPf7JLfgzhQNMZd81y3KyKPTdY5Qd4cvX6J3qBCTdmNQYk1rrDCFapJgXpaojfvYdW7wvPzp/jq2Zf4/JvPBWw+uXuMB+/el59FnXvguVZUH0M24uTGSbpBXOTYT4bYG1JuY4CkT9KTbqD3q1Kaa3ITh9UDkh9wM5Nj7hrZi51y+506ffyIBjmwxUusDFCyplTjsAqjPxSZjZJ+oRyjriYYxEfIyxlOz2ucnhd4fZZjOD7E3tE9JOM9DIYzFAVlJuknOW+0SoGMZ8rfiCyQ5UpCAArXfKfnxA7g2eLrN8ctNwVab/70T0f8bUbgbww8d29aJ9GbgGdHR1HX4QwJy9BR9FGmNS5fL3H64hyjXiKA86ifaGdWMgUrZTRqJULAmvQWrOO6CDYFVdItttgOxvO247OQy5xl00lZ/V+QUPr/3C4Xsh1oC5CazgJtppR/v4kpAh/gvsAZJ5brkd282awFSGaQTKYfgRHqto1GifxksK7GpSdljkWRS1BNjZ/EV7fcAAAgAElEQVRklEhAyuCf76VphtVmhU26QV6yuYxqkU1nE2FGpPkGy+UC33z3jYDOLA9MkpE0+nv58iWePX2KR4/eEVbynVt3hO1CBgXZzovLBbIsF5CZf6euHBubiCaclHwUcg2y6Ud93vFI2NS8tywr5DxkvIzHiZSOO+m1gBbeTfTeflF28Y+2Q+wEUqbxLCAbDbcDnpEJ6JxTSmNEbeeNAs+TDdIRGw2mSAcblFGBgo1UCITJTq0mhZQJUIDMNXywAMiFLeHdtGsK3v4+/3OOvDlTN+B597V0k/BdR3VLAWzVqD0QnDD8ab48wO30E53r5AdbE8EFAC6g13ig7ShbzEYfYPpaeg3a3Of7JM2yd5NrkjouBwI8T7MIg1UJXGaIrgg8V8KGHgrw3HeMZ/fEXdLbHpV2EtW2ITtCeScZsyuA1CG5KRjQ95rDmjFsWDa7044GbmrGvgmn9G8S+rbuMbCcrd3zEBBvb8zY5qYOvt2lAs/Kvu4+d0c28qyJgMHqAWvnRCQBc6xna1To1rDjeerokOXABj3UMpXjmooVfVpeC0UZdQSqyb5zch967SF85JIhAandffGndYbxwaorATH6p98oMI1nbS4IUONZgedsOUB2FSNbjVBsRqgpwUHGc0k7G8urnWy2LZGOt962jmzADXZ/95/YInWFMhieq+qm8LYdaWb6jSlLsARsM7e5tmZGdCUxrrGO1y6HBj4NP8kra38kKNO1kXSX3zDVnJ3w09qtsy6bytkYGeVgnWxvirfXfVfjWXLjIJy4yS+IWXRr6SbLHsY4uxKPLhCtV2jAswIjTOoUGFG9536/QNSnrnMKVGQ9rwR87lnjnh5ZzwY8a9lw8+9mP+SP6z6wmwbjDe+14zxjYoYzrrt2GlvYvu4ddvva77ZjbbHpfAu9AquqbIO7jEpUZHCQ3TyplPE8ZdOlAr2kAAa5B55NSz8sGbFRVZ1Sxm4RirKPi4srfPfkBf7X//wtihz49a//Ee+99wEePnyE7779Fl988QX+9//+f6Wq7ec/+xl+9etf4Z/+8b+JzTs/O8V/fPwJfv+73+P9D97Fo0cPcHR8gCQZIMtSqXxjI20BfqsKy+UV1mtKsQDD4QDTKWNFxrFON5ewuYtn16uVVFaSxMBYdZSMtYkt21dKbJnJqyDTF/AMXJmdFfuqaLzMjWv+nmaZ/E4QQTYg4wjj0RgJ9ZGJ9xQFNquNHJdnuYDbjFvZbJuxOMHq5dVSqgaZ9xBwHo+nGI3GIi/C9/O8kDid90795yQZYzAcYxAnKAgy1CPUgwOs8wQvTjO8vihwdlliNDnC/sFdjIYTxP2hgM6b9RplmSFJYiFzpFmB5dUKeaEg+eHhkfRZkcbKBLAIjAQyhiEVpllf7TkmtiiKZN5RWmO5WeH86gyrbIW03AhLuT8AkslYpAHWqwJZpoxygt4nJydYpQss1he4XL5EUV9h/4RNvnroDTMQMuLfJICS2NmkNrrrqQGNLUa26CAEnhtJAXMVflYHQKbF/bq+pE+CAPGUzmDDZwLPlN1IEJUjICXwXKFYsjijj8P5Ee7ffiDAMz9jwLO4bS9d08QjthHauiNf2ev8gVWWtaLXNwPP1uBMNvgoGUDmJoFn2tEyFxKNNPkbEHhivxLaUgVKBXjuxJ2KP+sI28g1WYtzFi171VgjiyDlqr2J3kVHaU6gKW+om2n5uKtI3NqoNd/Mr7hhw9Hfl0Uuoe+2599Y9WbzVN/TEaAddAQMnSlNBCDj1IyQ/Jeqi7pqJkq/NU1ZTc6Apoigc8pGoHL+gQDPPcpq8L9d00EBpblZJAQ5a+jKHto9VFmB85cLrM7WKJYZJv2RSG2Q8Twk8MxG58xHRLp0d34hf3VSZH49BXGee9vHfde5qCZf0Amzy7uFK9AtOJ/L6YdcfmaxE+FlV21R+UpQN8CmPO70noXxPCiQ9jfY9DeoJjkqAZ4h0pcX2Smenj7BV88e4ypdIq9SvPvhu7j78B4GQ0rwcXOB0l6MUXLEvUpYzwY87yWxAM8z2nn+XeIYAs9aSaB66Wwwb5rpTtvfcjHZjer0e5EGgxYfuEnD4XMhvgLP7L0yAmrK5yUoKZFXToDeHtIsweuzUjYmL6+A8ewEB8cPAB7PXgEEsLlFHHPrQauAjPCmoPO2bdWrUYxC+ze4aN+qMtyDbT76FnH6/49466eP/m1G4G8IPF9/wzcDz8qSk91xTmAhfVHnbIi66GGzKHDx6lKA53kyw3w4R1yTCd1XxnNFHVfbpHT8YOfTZBF05rksDhrVHULujfHb9V/OgbiMWpImx6Dx5REtpxn4F3M9TitWFmtYhtJiFDalajai4S007EFXqmvl526HVrVqXfDkmZnaNE2YHxVZfgya2/pncneubNwbEx7LHTDfsIslPLUwQ6zx1sXyAqenr/Hl4y+xuFpIs0AmBcM4wenrUwmm2XDwnYfv4OjgCNPxRBIFNgFkkCnOmg3ZIpZz9SVIF4PnOr7yJ//GgJ1NUITd4mwv5wmZJdT/K/MSecZyUHX8u3aaf8iSDAGA7c8FgYTTCybbVXW3WVavwDPV6HIymslsZlPBCaU2UqQTSmyskQnwnErSV1HbWYIVbeCmwLP+j7/rProDm37Ijfwojg1T3nDs/pIXp+u6u2FgMV47cWrW5rXpvF+fDVtB11WzGrvAc7MPrMGZBxPtM249toDnUht9xFUfk3KACYHnNEK8qhzwXAgInVQxEmrrOptHGSKdD3o9u3Twdo/uX2f8b1ovLTDeXdQ2EKVzxHbSdz+XcB45Iol/ImESsm05rVKkSYxc+unL75ukQkIn96sPkB1riIMumtHWaNGKWPVhKLnFAO3QxjtZJLGlTltaydVWjsoJo2C2gM5kUbMRJtlGMW1eAKbLebU0V+QuaCt5iGhTO7lzuR6nD2eQk/uc177k5i5ZzyDwTNCZIPMY+dUA+WqAVIBnMp4JOgfAM2JvX62ypEUs7e7HBJCXJozNzPTz1jnqcBPAJ3F2eDieweTeFcpqYzW/y+McolsrzpY2NSPB9bxlXCzPbYuZZin0bo9h1qM798P1Eb5nLCsdL52QrXUmuZet/wb4MaD/Wtsmz6DzrpXVXpMEho9A1lAHyPTv3/Bcujaixfr2WWYDPMt6INgsjahKRGw22CdjiA16WBZOxvMKqK4c8JwJG9q0nsmebmnQvo272cp23+ZDP7Zj2vGJbQR56ylSGwo8l4wzBvqKZj0MZpAXtZ0xyoA4BaIMdS8XPd2m1lnBEV0HxtJUJnBNILSKcLXK8fTpK/zrv/5PrFc5fvHz/4IPPvxIwOc//elP+N2nv8Onn34qBIVHjx5JY+v//t//bzGj33//XNjOf/zj5/jlP/wcH3z4Hk5ODgUszbINkmQocm8Ek9frNV69OsXlxaVYyfF4hJPjA8z3KFcxcZrNJRaLSzmGlXuMKUejCfbm+9inlvEwEbLF+dm5SICQGEFmNZle+wcHuH/vHoZJLJuBlKPgdxJsZly62qyRZykKllmPqY88FvCYTbE5Njz29atTkY5brwkc9yW5Pzw8EJCVPVJIGGEVIFlvjKGt0dN6vRKtawXNKal3hWgQYzanHN4h5nuHqPsj0XnOqgkWq740jlqsCFQlmO/dwtHxPVRFhSItsFxcoshzTCZDjEZDAd7PLhZ48eq1jMd4PMP+/iHGo4mF2c1eQ2C7bYY1tjwAnl3I1IvY+KzGVUrQ+QKvF6+FXc+mgYOkL6/hKBG7dnm5Qbph7N8TmY2T4xMsVhe4WJ7i8uoVyt4ah7dnGM/7wngu6jWy4krYi72IHtdJwLSqKvQq235EIwCrOvE9K4IeKj7B0MjK9UTwd9zIeQjw7PLJOlLw2fSeHfCcXgLFsifA89HsGA9uP9D+Rew0QjSxJIhrDardtVkTL2v1EJgX3wtFgEUn+eE2b4PIVDyuygM2jGfbCdYmrqqjT21akQuocqBMHehMfWcCzyyzV91l5dBqbxQPRgWxsPrbcBfZfbewj+06Qjtpvjj0iu3YoAXYBjFFGMsbG1SrDRWMtBjDfGnIzuS3adu0HT460Gj3za9DIplqq/l10fjAYG6Yn3bXq/IHTTCpQ9EwvPUq3Dkdk1QZ6i5gNMkMMp4LAs+s3hAWg4DO1HsW4JkVzNz0c4xni/xM54QbG/kmx8snr7C6WCPK2FxwosBzPcCIzH0WtrCCnD+DOCAsWPSyqZ6s4uJXuU2L4d/sD1sb7J2Y0D5tx/j4KGQ8WywYnEjnfE/mvUljNjmbcMC10SByIXtVrDQeZPIqJjnKSQFMK5QjSnCs8frqJZ6+foLvnn+Lp8+f4NH7j3D/nfuY7c8wGhP0Z55AcJaNOKnzXKJPxnOZYy8ZOKkNNm6sRMqGwLNK2LCii0AupTqcjJFrKus9t6u89GGaYQM+lrYeFtwI4uarYzwjRj8ao98bszYdVT5GVYwFgF6tB3h1lgvovM4HmOzdxuHJQ5SIUXJbn8+831diIuVenKwOr9EIOoZ1hZqvVkES4mCyJ2R9H1rT4S0D7DdPoZ+O+BGNwI8OeFaj0TCRxfC3ggMzVgo+k9Ev7NZhQrIL1pcFzl9d4uzFGfZG+9gb7QnoPCh7oovqpTYsxHCGyEHQAU6kiZZiR44J2exD+mAkOKp5rE7frCmZsR1P0yHVQ8NkrknrwnCg7XhbSzBwztaB/sYl6r9Aj5IrCvINxUAaHqwYBwGfzSU1ZTje0IsPbEbAzqwAh7LwzOuKFERdY52ucLm4xLfffovz8zNJRAiaEEiW66prPHzwEHdvk3UxwqA/QJmTie0gYuqdcUfdtf8hMK7X6EAc2RlUkNoawHnP7wA3XhaPIZitXa2Drl3dBPstF+vbAc86d30wFgLPUr7KxoFrZLGyndPJBtlUfxKIzmN1enSCZd8Zdxc8/QQ8v+WD8od1gWdljjTrsFnzZgc6S8imXLOenMXw63oL+LqBUe/mt85lJw3hvtiSBza+pP2izMawJPAcY5pHmKQRhlcVemQ8rwphPJPt/PbAs1qEECRvOAU3wVHXjHloiG74eHfNqK1tkYybL+hqfXk2rw7S9Vq/IWrZuUv7wiAhMoOlG4UBI8f5IDmbO2WDORmY1wG3PQPa8lHHanElaGaHtbTPQE9NhiSR8RlTIHstTFN9X/XDjR3NDTXqKKsetWqD21zS75XmqdxoHDiGNBsh0hi6Dti8Dn5WTLoziaojZw0TyWSinVZ2RFWMUOUJ8vUA2ToW0LlMR6jLsQLPlTKegYF+r3TP3p5plvAFDtQPsiWF9p5nSewqL3ZVTLaTGpavdkHf63xlAzM00ix+mmwB5O3E14Ip7/ScPbjOMlmOqd/ZXiitUl0bDdN4DtZId+xsc8s2q1oJm7cx7u5tflqq65PB7SturS+LG9xmWROete+B42EboO21bgz3dt3Nrmey83Nh4ikSG8oIUiqYaxooQEkDPvdM57m8AsorYUCL/IbXetZE8ybg2Vj5rbtsjMAPdUA/ouODQND5gXCjgP/t2c6M46TooUa8F8mrP63QGxfAcAMMUtR9beLGMuUQeLY5LiRIsU0qtdHr0Z4MkeU9vHhxhn/91/+F8/MrPHjwHt599wO8996HAjx/9tkfRNeYDe0I0r7//nv4v/7P/wNFWeK7J9/hyy+/FDmOf/qn/4b3P3gPVUkWcio9TaT53dERTk9PRc7t4vwSy8ulVOaR6Xx8coiHD+/j3ffeFVYZqwC//fYb6TtCMJeN78gcJrv37p27mE5mwoB+8vSpNOqWSryiEDCZAPHDhw9wcuuWSNW9ePkCr169wsX5hYDKrNgjE5kAseoTz+Ve7ty5IwA2Jee++5aycpS+K6RhYrrJpJE3z3t0dCSs5m++/lps862TW8KI5qNjzxZK2PF3xsaL5ZWAX+PJFPfuPcLDR+8Jqzka7gmT7fV5ge9frVBihNHsBHt7J9jfP8byYoHlYol0Q/mNHo6O9uR+Od1fvb7A8+evcHBwjH2SQyh/EQ+VGCJtBxzpwdaG6T2Ln3ZZgi0igmbSsJdM5xKbLMX58gIXZC5vLhGPI0z2EgGM+wM2Howl77u8WGO9JiO8kHvb39sXmY11doVNsUAvyrF/MkUy7QGMmas1csrskKIZ0TuqprfabO9dGuBZa+6DNWpyR7b9qA33dv3TeM1yCneUGHkynV2+5IFnSm4MlfGcDZFd9AR4Lsl4nh3j/gmlNhJE9Lsh8GzgsdMkd6yCJrr1Jt7yM8c83X3FW8Czge36aVUQprwGGc8g6Ex9ZzYVrDIFnUVmI3KN/pRHy2eto9CQrvzXh3FeGFsFsVxrdINHYXNI3WtwlGgxB5l08BmrYPTAs9f2NxKai0tkmEJ7eAPw7Pepm5y6iaJVjo4v+5v6amMWq0yoxUMq9Gba1o6V6vyr5eByu9K8jfGU9sxQr6dN3qSZqRLMtaGoSG7wQ2QYUMtZAWcBoPvcQlC2s7GkyXr2y5JbtesU33/7EuuLjUiYzgYT7CVzjBEL8NwrKvRE51mBZ/P1ymRvHGOYU4nEkY+jujnH9S7xJuBZvinID1rAs88pHHhvpD0H2hN45jMRbrCco+kVI7rKbGta56hE67lEEeeSh7MiOU8ylASgRznKJMOyXOJ8fYqvvv0Kj7/5E6b7M+wd7eH+o/s4PNpHNCBLWeVqojpHxLVTZBhS4zmJpMHgxDSeRTJMGc/av0I30/Vpm40NnpfppnvIxddpNLmdG27ptyDgM2+YpJBEQOdePUaVjVCmCdI0xnLVx9lFgcW6h3VB4PkODm49Qj8eAYMEuWAvLFShDzfbrqvHJKQUXDZyY1P9r47CLtasRCdZdBsHP6JA6adL+QuNwI8TeO5ovmwDz46uL8CzdgtmmVpV9LBe5Lh8vcDFy3NMhzNMh3MM60jKQQYFS0NYxhA2F9QAQ41msLMZXoMHno1FuqPc2h6Irz914ZcztIqcuiDHWEcB0NtOui3T3N4V9m7WwA+3eG8GPoPZYk7eIbnGIjJXG5aXeWDD62cFTt26cLtTS6LcnMR7cwGW+2weU4nOEZkYm3QtCQD1mhl8M0DmMQzCyUo5PDgSZgnhZd1gd1q40siFmkRk3imCoYBC6Pgle9a/dOLCsBmQe5Jt0Fk+0zF+b7nQtsGT8IPtAHY38Ezd5v+PvTd/k+M6rkRPLrX23o2dIEBx02ralmTLY78385/PD0/zzfN4xrbskUVKFBcAJHY0eqk11/edWDJvVlc3mpsoziOoEtBdVbncvDduxIkTJzJkvTmWvbk2EyTgvDHHkiA0gWdmWnuZgM4OPCtIaTIAwnrWn5sWKWH6+ZL38u1/rPvgunDw13V1IfDs63kVRbDNNJjanTl1BoFYDVa6jvEqONqFXawSzNivTSgkbAdWXCRaJVpFUrkxKCMFnrMU4wWB5xLxaSagc0KpjTIWcFrAaimF087o6xnPjfEKFk3X+f5Cox4+vlcsp3XAWBictJFU9wqcgaQ+p7GMLnGRq07qWRhUDyJ9BPzDLgURBiQeQDtkGJB31CJZgMr7NzDYnWMmvQQ8dpBHnF5rkOO+mFf0WONKH8aQWePVDjwuS7+ZkHN7wGBFC+30/8Uqii1WnWlhSRN4ZtBPMMkah0nFntbyig0n80W+I3pyfLGsjoznAapygCofIl/2kC/7KLMR6pwacSOgGiKS8j1+ng29LAiziwkLiM7azjB8W60ECulaqwbeksRewtckfnT0fJcIZ7vFLJ2Z42li+eUaFlm4RXTi3ibhvGbzWQGW5TnZ5QvGsRLs+nbqn+mM0QrLuLuG2tJW384aqxYC1qZ77oG7rPbwgytr6QzwbCMq86p5DCtATZPbDqRn/Cn4elnZb1eeqH66CSrtCYbPxNhgXsotTLZaS1oZ5MXGenbgOTLgOa4XFEpADLKh+XkDV9YlNALgv5MYCyfSl3MbLmGx/hQfCW29Wa+Aoe7AM9nOfIG5pCHQ3+mhv5MCoxIY5kBvjjqZC/AcxQUibljNxGpLuSVpRnTEgOc4GiKOhyirFIeHE/zjP/4Gz+i/b+7h1q3X8YM33pamgh/98SOxk3xElJG4euUK/uJnPxX272effY5Hjx8JaPs3f/tL3L37Oh4/+hwnJy+lRHl7Z1v6gdy7dx8fffwx0pgBd4w8y8TeUQ/69Tu38aMf/hDz+RQvDw9x//49PH/+FD1KYJA0sVgK4EyglxJvBICePHsqjGeCsvxDWQrK01GS4u7du7hz966A4Q8fPsSTx4+xzJbC0CWgfDo5ldg7TXv42c9+Iixu+sWPHz2V6yyLSvSLZ1P2Lpng9uuv4bXbt3DjxnUBuT94/33xm0nUoE/M3334xw/x+MljXL12TdjJpxPK3mXIi1pA57ff+TF2929hMD7A46dTPHu5wMmkRDrYwd6V1zAmoN4f4+WL5zg5PpJ1Qabzlav7Uk1DEPzFi1M8e3aMK1dvYG+fYzEUxnWRKxtPGyO6XVA/XRuPaTJf925D7Wx/JGaYlQWmixmeH7/A8ewYk+xUQOedq6TUO7UykgrKyWSJ2XSBxTyTysbxaNQ0DaziJZJ+hY2dIYiR1DGlNpYoq4WAR0TKtMrIpCCavhJ2jbKWV+TYZOG3e/Z5foP7I20D+KCqzkAvB6ap90y5DSZnk3KEKBsgO4mQT2KUswh7Gwe4eUWlNlKkgiRGJceXAJZGOb6WvOIz9J0aENHPu4LTmldgllyZn8p4Dg2bJuQUeK6QkAHqus4EnsscLLCitvMgTe26aE9D4JkGtO2d0c4NO88qQWNdM78g6dpaRJNPaH6hUibN1Qc2macQmRfT6damsu1uI5fQ2Lyu77ue8azfDbnQzT5s4LL6S22yXZi1BIZFz1ybqmrPEO8yoEQ6CW19aspnqTesclBc77QXSjIwbWYCfWWl0geu3yu4g4LKCjob+ExNX9F6TpqnyrtwEFxBYx0INhV99vAF5mQ8k+BC4Lm/iVHUw5A+XV4K8Mwh5diywaAOeQs8d2McXVOr8+syO1zo/3R8FYdV7Vmv82PUPzEGvq1rXck2Rs1zt/5hBj6rX8ZxpUa82p+yl6Po51j25xqTDzOUowzVSGU4ZtUMDx4+wKcPPpHmqMwX3fnBHVy9fhXj8QA9qpxQBqzKBHwm23lQFdjqxdjgK41E45mcYmE8E3y2pI+uw9ZT7OBVMvLex8dsbBBjyP2bMxVL0ovYCtdLClR9IYnU5RDloo9i0cdikWI6j3EyqTBZxJgXCQabV7G1fxP9zR30Rhsoao6NNYY3+R/aJs7NoqS8VNE0P2zIIL7mTFpGnz1jU02iNIkjcyo7nNPLTJTvP/OdGIHvHvBse4KX6+l+EaOX9hhvIJuVmLycCvic1inViDBOhxhGKeK8Ul2iIDvHzI807TLguQsOOeuxC2w4eBMCmc1mZ4BsI93Q7Ga+SbalPSHIuzpbxI4KHnE2omnwEDPzDePZ2HBqds5pfrQCPFsBlhnm9lxeDqFeiTqTIrfhQHcjHO/Og2ZjmzybAB8KKCv7ohSmh2rbVUhSLc2YzWfiSNIwseRxNBo3QBI9IcquNE3djIUg92YbrF6PASxmaJmIoCPu5R7mWTVMQd3AWZpOfcG2g7J+bmW8O8jC5aLLs0CKP13bkKUrrWkcSSqenbcJPC+xSOeyqZHxnBvwLOxnSm+wzCfJTGpDNZu0Gy9fpvEsTj1dJZ3RyhBsn/J3wirZ9mMh8ArWuwrXfj13dLYMvnvcZj2uQLPNp3yeeEbdJ92Zy2vnkIlftNutBNXOfdAvihSLNaUhWYdAcr/gK8YGs9B5io1FLIzn+CRDuqjQW9TCeHZpIX5HbVyTkjmngd/lxtIdhDYh0AYAq07h5Y74ZT7VgpNyHSZBIWPWAGwWWPiavtzybRvrWKDcJD69FKyJV/wfHUSvAXr9wWp1SRvkqF0K0mXuNLtuY2PzHaBWd0zmaAe01puVPVAqR7jOXYnaNKWNRWObiQKpgmpSooPiccZOAEsyVaanKQBhAkuHVhtrCXOGOp6KPNX1CKhHKHNqw7HiiLJIY0Q1X2w05YxngjzqVPpTY+D11f+slKCKLTebpwPWMG/af/lg25Ws6JW/yg6cf82rkKlu4CGjrt07/T1f4wY8B3v9qsPdJd9dNHbdoPmiMdZAWcfhzLpduYBvJgDwZs56lZpD9nvzxI16eO21tnupfUuTaQbEOPBMyY0kZlk6QRBtLoh6jqicIaLURr2Q3yUN8Kzgc8h4Xg12tQKivb5uZru1R20G/qvO8MC+NLvEZdfNRfMgvNb117iO8VzGFQqiDMQthhH6uz30HHge5EAya4BngntR2rLH5Iw2oCHwzKCToDNLfYloH58s8dvf/gGfs8R7XuDq1RsCPBNYfvDgc2Ebs3E0GcT0K+/cuS3sYTKhT06OscwW+NXf/R1eu30T//vf/w1Pnz4SFubu3h6u37iO3/7v/5AmhD9898e4c+duo4t8fPxSWGlvvHEXT588woP79+V49FvfeOMNKSemDBx7mNC/JGGCGtEEf+i33rlzR4gTR0dHePHiubCq33rrLfzkJz8W0JkvAtCUzPiL996TviiHL1/g6bNnci9//Vfv4c7rr+Pzzx/is8/4eoSD/St47y/+UvSaT05ORS6EshwHB/siofGb3/wGvTTFO2+/LRV8/N0fPvwQL16+wF/+1V/j+o2bmE4XePL0Be49eIir11/DD976Ia7feBOb29fw4OFLHJ3kiNINbGwd4ODKTQHEKNFx/PI5ZtMTbG6MsbW1ge2dTWF9Hx2fYjrNMZ+V2Nu/hu2dfSSmQUxtZ49ZHBT1StLWvjjjsdWtF/yDoFwcYZEv8OzoGV5ODnG8eInx7hAH13aAXoGahIuqkOvIFmwmvsR0SvkcNrWKMRimGIxSJAMh5MnfkcjSUfqlkFfFv9lY0Bv3SIVE+6cbtznaacNLAQUAACAASURBVDFGA5CaB9Qkn1u8xCy6HXBlDXYAYIItLfCcViNE+RDLkxj5JEJhwPOtK7fRi3tIKXElIB/L7rvAs+xZ0jcikHNqEmgN/7xxQdw/Uo6txs9u65qqhAbIU9CZdlUqSChRUmSoBXTOhJHZ7ynbuU8mrmQW1JZK3OgWswGe2/1GAEqJWXU/bP22liXcPJlVcHqt2TKgtXmvtXMCPOsu04CQbfKgu3frGDikrJB7ex3qkysBQFm+zTNvyFf6/RbY1DlfCgu5Rs6GfwYMO2/emdBKE1BQ2gOfqqakDJtiKqTrDFNNwlnlNyt4RbO3adyhDV3dbyMsHIDPNaURDMYUgNrY1w1Tn8m9rMDJ4akwnvPTXHpmbfU3MU76GJE9nSvjOZGm7OZ3B66wupmd1bW6UGzsdCwdV/mqu2Z3zvgpFCNwpMemnIHz5kl4Ysl8CfWt+axySWoJ8NwvUPVzLAg89xV4LkYZiiFJYxmW8RIvT17ixdFzPHj4GQ5PjnD9xjVcu34V168fYDjsSZVALyrQi0r0qZ1f5xhFNcYpsNmPMYxr9Ckx5An0Bnh21raDzy65oqvYnHub5cribtZWQNCRhq+0JxWdfya0UpRZipIEklmCbMYkYh/LrIfpMsE0izFZxohH2+hv7mPr4Bo29vZlehZsdrtcyDyk1B/3N+7LtNMEnttn0WJDjSvTYFRtdcjqs2/9znU+y+V93a9tTn1/oK9lBL4TwHOTIW/WlzNa1UjrBhZTKZ7yU5ifLjA9miOf5agWFbaHGxinAySFAc8ENDXPYvrNZo6CjLSPrmeuBfxpglQHNM4Gm2rQ1BFoNqTmY0GQF8iJ6Nte6tH8Ux0FC9jPPO2QJeWMoCCQ9GXabuZ+OeE1t4u5WyYcsBJsIxTgqmloYYa6Ya4oKKJZd9dz5IbIshLrYG7SHdrAUHX16CzSyWXWTHSb01QMF8sVyfbgU+F/0vHbgBcSZQKSszY9FOdFM8LiDAi7jt3SvZTOA1x1GFyGw4FnfWT+TFcCuy8BPPN4rhkVPremTFxugvdMQEc7xhVxjiLOsCDjuT8T4JmM52xDQWg2FiTjOSPwHFeo+TInSn0UAk50qj1rq6P33QWefaOyuWgD2TiyX4v5WzmI6yyfc+yLQ35fV5cHBphU8QxvA8wJ8BzYicZ5i5X0I8BzHADPCcbzGP0JGc+5gs5LA55p50jwEXtnMHentPTLDaJzB7oOXmtXug26vtw5Xv2twHaZLmFrs0OI08GsVT3B88/QyBCJSbakjTwqfV7dhKNdh9l7ZfI5kGjn8GfaTI2QAdraft3HbD+z83aAUEu2uYSGOpoOPLeJPyljF8PvNs3sdbN/2jmF7Ux33JomOtveUAKR3mgYCjwXGdXSRgg1+ohAXc8xqlo7YYMvAZ2ZPCTozBI+SnOYjJLdk4POq/ISr37mq58Ig1jdN61GyLbfsPmQw6tn98EwuXs+8BwCjudd6ao/0FZGuTsQaj1391xjAtkhVtNr3xzw3MzWpgy+u67Niznr6nzxx7XGiemO/Trguf2S667bFek682ZZ8niUnScMBJaFC/BMDWcyh5aI67k0F4yqCWKT2iDjmY0InfXcAZ6D8l0eXe11+Ge9L/X1As/hOb5IoLUa8Pt1+/EufqAN8Cz2QaU2CDwL43mgwHMvZDyvAs+Jaul6Z2732Ro8TGyZAjQs9Y2jAaq6j9mswKf3HuH+/Sd48NlTbG/v4427b+LZsxeie/zOO++I3MX9+w9EAoP9QaitTPkNBrtk5f7ilz/HtWtX8b/+5z/h8eNH6PUSaT5369YtvP/+B/jdf7yP27fv4ubNW9jZ2REQOMuX2Nwc4+rVA9z79BN89McPJZBmBd67776LjQ0Fuyk/MZ8tBIR+8uQp9g/2BdAmyEzJDL7P/iUEtwlG/+hH74oWM3WpCUZvbW3iV7/6OwxHA7yQXief4JNPPsHPfvJjYTxTAoQg+r17n2FrcwfvvvtDJElPCBuj4RCj8RBb21vCRv6f/+t/CvD8w3ffFVIHKwg/+fRjnExO8ff/8H/hzt0fYD7Pce/BI/z2dx9ie/caXnv9LVy5dgebW1fx+OkpFlmErd2rGG/sYjjaBBspnpweI1tMUFcZDg52ZQySNMVkRm3sl6LJnSQb2Nzaw3hjW+SXImYwbe9rZl5QKdm60Q5yGkUl4kqtweaVUZpgWWZ4fvwMh5PneDl7gfFOH/vXdxD1FfgpKpU0KXNguchFmoRjw4TsaGOA4biPdBAh7pH8SqA5RxVlgABH3OfYbI1NuK0/QpCclO3R9l81LhbMNKGc+xzOHgxt03l+38o6NJ+CDD95OeOZCdt8gOw0McYzsDs2xnPcR0KQmmxnVr0xpjIvQwFQLVuXvSWgaTT7S5Awa+JBW5B6dS3w3OwGLjvQVIKo1AZtJWU2CD7HVS5AdD8l8BxLU0HxFxiE62bshVMB41ntTjOkLfIc5OZDiNh8FbPvF2063eaE9j0bJ4G2HG1s9LnXg1ntFVqVRgBCu96yx/kNUCvBnPt13Mu1YZ8ymJVfTeCZQF1RCCVL9ZUbTW3VOHMShawnJ5YReOae5tdvY6Zs6ZacwPNQ850As1QdOOPaQHBlYPOcyqEV308AZ31p0sikJ/kY8wrL6RKz4wWmL2ZIS7KeR9hIh9hI+5IIiQk8M1JveHWtV+eerEEbRjxo10O4MnSufs1OhpPsbA4I8Mw157PP77txO1xOx2Elldog8O/Ac5XmKIXxvEA2XKIaF6L3nI0ok7nAIlpins8xy+b46NOP8fDJQ/T6PezubkuSdGd7jAHXS1ShHxN4XqJH8Bk5RnGFrUGMUQr040rWFuU1pHLL0gQtU86SHl5Rb0kEbdjbVhdx/ukKt71WkgS0OwSdY6BIgDxBPo+QzSJkkxjZPJGqxaIaYln2McsTTLIIRTpC3d/E9pWr2Ny/gqRPnfBI5JEcePZGuFJxKUz9tq5TV2Qbl7TulEsQnfVvwjV7du1/EX/oIsvx/Xt/6hH4MwSeu9qqHlyoDqXXvAcKQlxozCRKtj1CGqXI5yUWkwzHz48xO55hb2MbW+zSzGyx+B/suKtQjHZjVe9amYUNcmqAtmftDAb1JkFWVtsAzReEJM1btkmo3mWrd+ZbpJzaFmoo1n/ugjOWX0Po8864itIqZLxSlqtyH+akuAaoZ+5dAsQ3UCv/FvCFIC7HTUBdBZN5rdrcrwV4VUOUzDgtERIWnXyPmdpYyiLJcKY0igK/Hmkr21O0l6XOCEjiHpI4lW2fx3DQWsDliHpiplkq51LwRPdkLcckW4XH43l4bl636j9rU0H1FbzhzTcPPCtwz3tptbO9Tqm0xgXL3qwBnqntnG/oBpc1jGc60pW8muYMVhIkmXFvLigNSFqG+p/asHxd51PX0Oayawd+XQcPjnNR9cHFp1t1Xi+5GcrX7KxhVYOtWwVRvPOv2iWRJyxV35lSGmQ7j5cxRgI8V0hOC/QXFQbs8SS69jFiCVYiJHQ6xR50uqR+qZH88weeV5mwK8/ksrmBVZvudtG0wDUxqHbDbbDawm4A6yW96nSp7dQg0f/IgSwgs3JEL6NtmEDWcVw6STvYbd9vGJ+WrFEqjrF7zj5iT041IYJp8islvqlZsUSeMvAd4lWmToqK2s0Ru1+zGdcmgE1E2BAGdMQ6fILONSU5OO+SpoTU0yoOzn158Nksgz+LNZVBF05u1ye274WVPO5z+O9clsnZIx1dyTMnORs8eaJgXfXS6tfb2PKsHWnJwDZXguqj9jjd760D0pt7DYBVS6m0zHoe0Jhd8s+1smBfynysfClYjJaIUwZflwEl4+L+jQFEXvXGt+hf6E7hWogWsMUqtyFAc+nA8xQx5sJ4/mLA80X3G+4Dl9wDXjl8X3JvOXNcv551QMv6i1gFnkvKecXqd1BBJzKpjd52imhcAoMctTCeKWeQCUioUhsGPhthoFlTBsjUpLuKfA/B1RSLRY3DlzN8cu8R/v3fP8BgsIE7r7+ByekMs9kC7733nkhmUM+Z4O9sNhPgkccdjUfSIPCnP/0xdnd38M///M94+uSxNPmjfjKBYGonf/LJPWRL+oAxdnd3ceXKgTDSCLBSJuOPH/4Bf/jD+7h65UBAZTKeKY/BxoAElo+OjvGH3/9eGhm+8eYbwpKmrAZBbF7L+++/j//2336Ng4MD3H3jjoDi0+lEgGFqPv/t3/4thqMhXh69xAe//wAffPA+fvDGD3D71msYjkaYTub48A8fYbHIpIHf5uYWtre2ce36NWE7k/n84sUz/NM//Q/xbcl4zotcAOOHjx9imWX4h3/4v/HGD97CMq/x8acP8S+/+Q/0h3sCOm/tXMNgtIvTSYE4GeP6rTtIU5ZXL3B0dIijl88xHMTYGPVkXAh2E3Q+fHmMp88OMRruYneHzRM30OuxMRUbfat/wT/cAx10apqLNdMs0Lw1iTiBglld00+R1zkOT5/hxeQZDqfPMNzuYffKFpJhhbhXCfBMv576pEVeibY2mdb0qQfDPvrDnoHOBKmXKOsMpeiNayJECBoEoV1yYS3wrBfbymX4xVtSea380mXXvDcX5N8sdzepDQGeh8hPExTTGMU0wu54HzcObmGQDERqQ/R0G8azJsClQs6B5zBvZ5csAb5V8/pdqEZyIO5kZe6+vyj46fCryRCRvSyl/2wqmAvbOUEhzQZ7aYQemwpKA3o+C5fa8Fy9ym6EFSKrabEu5hjIZRiR5pWmsntHwcdbb3U98Bwe2YUM9HfOQlb5DtUCFq+tyZ61QK2PltpNZUkXjDUb3eVagWfGzPThBCAkcMdjJ6ilgbT20hCAWDo/e7UqUzMG4vGZC7u51OphY15LTM/qYrLOXQM66KnBFakguQLPMioGiLush5K2DLTW1k4CLrO54OGjY7BoaBD1BUvZ7JOhX0l8wecuZBNDOfXZ2ojYpNKxtyaINuRnsImmHu4yT/sSnwn8BUXVrXrUCIf6KNuZ6D1BGj6QaTzL2EuVRImSwHOaIx8uBHDGdo1qs8RyuMQ8nmNWT1HGmkj75P4nuP/5fZF/YnLzrTffwPWrB9jdGmOYkNVcIs0XSAk+VwsM4wKbgxjjHjBMgFQqlw18FjmwNtEg+Ihdu+AdJhuikng2X+tI5pwT+IReKaCzyWzkEZDHwDLCclJhdlII+MyeLVGyCUQbqDDCvExxkgOLuodl1Md4bx+jvT2MNjeQDjQpKhGM4Up0S8UfM//RsZk2KWZV2s0jVFC8IZEGz2TVbnSf+mVt7iXmyvcf+ZOOwLcGPKthX5lGgZHqvmWhtswze8dBaGOgUV9MJTf6qPIaxaLE4ZNDAZ/JeN7oDTGKEtDFpbGU8hArQW/jeHUGQvC5LRVTwy1nb+L+s2X/Ydi5JgTV71q5c4dM2xxW77XTJuHMgXzBuV6Sg7e2YXYM/+p8Cg7mzkUQtK+eqjEWvqmYcVHNNm3Sp86PlXuJWL8OkoLo+jeBXwLFNFJkOItrETKo5Xi6qTsYQXDZx5zOrDAbjBWooLM3Z1DNwJZdrb6Bg0ANU9uAfSkJDAylziltJnbmT8Ma/GJole2zncNp2TrBb3UWpcGJM54TbRwowPNgLmznnDrPDjyzrCclK7poAkDRb7UGUVoS5Np1qgPnbGe9iPOvP2RJ6Ce/2L1+0xZrdU5+O1cXnnV1lYc/f4HNsFO6bWs30OVqV7m6DmQ7M3EmjQOLBGNpLBhjOINIbRB4HixqYgDolbGAz8qSYbWCdUIPnOav8ty6gGEoNXHRTLt4HoaBiZvZ8BpX94TwPQ2W7DedJpF2Tn9Er5g8q0+ycw57IBrMhZq4bndD7f92Hvj68mOrU7ZyIYY4No5wR0PfvinOfXtiP4QztJ2dzWDE5QfaEW+hQw2/fSPi8ZQloS9910E8Vmb48TWgIouH4SZZzCPU8RhxvIUo3hL2M+U3aiJTFSln3G0vAp5bFnJ33C+zwsNAVu/lst/S7dGbSq3/VshGliM3zBKbmc3Xzu7yZ+exB/qr51rz3U5/C/d12n3dA9zz127X/ijwfNaCSgJ0ZXHptr3iHzSuxXn2b3VNrxuP8652dTz0ony9nFkijS6gB+SakPYq08Yx82BNQGcyn5XxHFVzldkoCTyr1EaM7BzGs11FY1NeZdcu2qUuMzPPG6PL737rbZetc00pNHPhVeutBZ51HAgMkvHMgJqNBSMynrcTpNsx4nGFaFgAKUHnJaixi6RQ38YT5IGkqjw9mYDa4IiJLGpNMplVFDFm8wqffvoQ/+Of/hXLRYmtzT30+2T7buJnP/uZsJc/+fhjfPrpp7h3n1rIBYbDIW7euonbd27hBz/4AcbjEX7zr/+KJ08eS9BP4PmNu28IqHt4eIxjkYyYi91I0wTD4UAYy7t7u3hw/1N8+slHeO21m9LMjzrNBJUpDXd8fIJnT5/jgw8+wIcf/gFvv/M23nrrTWErU4+ZPUzef/93+PWv/5uAtm+++UYDPE8mE2k8+Mtf/lKAZ8py/P4Pv8fvf/8BXrv1Gm7dvImDK9dkXD7/7LE0F2RcUxQEmSq5hr29HVy9diBs79/85l8QJ7GA1gzu+btHTx6JjvTf/uo/4fW7byIrInz86SP887++j7S/i92D17G5TTB5H2WZIO2z6eIV8a0JOs9nJ1guJtjbZa+VDWHqEcx4fniEw5cTHB1PsbV1BVcObiNJBojZ+I7dWJom3Q5AObBpRB7fmhuA0OU1atEKzesC82KBWTbFyeII0+IEi3qK4VaKrf0R6jRHlWQKAAnYFqsOrlBKdW1Svi9O2aiQfjGB50yrAAk0i5/tO581vTQd4k5VT+Apd4HnYO0YLmswpG4nGtSdk+wNnQ8HnhUE6gDP2RDFJEExiUVqY4fAM/W4TeNZZQ0otUHZwxXgOTDDYRjzKuDZ/f327mw0xJ1S9DGmzAYHuVLAOapyAaF7UYVeXIM8o1T6QQhDSCUNmn2jEe9owcjVaOTMlhHYy6aK9zLeapjMD6Oe0F/zO10hJzQyYLZ/hhXFAsy3/qWAYfKsnUCgwJ9ORUl9CpO4FJBZh4QAoI0mKuo+GyNZgecYtVTuSgmsvAQk9l4V3gjRSSkeVzOOtFFtKuW8mZs06jCygt2bsqgJPCv4ooBlS9TibTGu5st6b0qhwOJkicNHJyjZP6aMBXjeGoyU8UwshbGJEelWffSmmaadM/R72znS+s9nfZXLPPdzPnMO8Cy+ovtZvtE1YYLrzxt5g4lWAZ5LsSVFvJTKZALP5ShHtAuUm6UwnmfxDNN6iooJrhR48vwJnjx7Ig1qKQd1sLeLG9eu4PWbNzCiPA0TNzkZzwv06gyjhMBzpMBzysoGMp2p9axSNzq2Kq3i8rCmQWaYiSYtZA5xzsrL5qmAzpT2oc1hmQm7uUaoqUC2qLGcFNIfrVio7AYJJXU0RhkNsWQlUp1gWvEVI93cQn9zC1t7OxhujCXh0dSYWiKM+5LiM451OGFmhfUs9xREukEVsLxzxjasejlfxbf6CnPr+69+pRH4VoHn7pW3E2hdJkwMpHzEA2QrazEWMZ0zAZ57fWEz1wXw/NFzHD49xDCmznMfW70+Bty0Vd1A2IMSmAkO6Q6BSeQTlLast2eMW9mNIHMWSGaobe1ufs0yWVNGEmKa7Xaot2hbT8sI9sFq03HB8BnA64Twc2M/A3ZtzGSzYlMqY+A1pUK6GxkztwV1ZZQsC+uyEZ1SWQN2XcdZ9GkdqDZ2ssa2ZC9nBha3ELuzonVT9hpPYzMHbHFerzS8ov1kUwUyHoyB3uhfeQzdNCA0Nnlw787a9vv6SivpVV8OxsKBZ+rNmRYCinSJLFla04I58vHSgGeynZfI+ksUSY4iUeBZy44NIBLmCH+2Tt10fZzJ1xa1nQs+O8fRndDLQTivuuHv9vshU9AzyO0dnWmNFtxsF/i5aBQk8Fj505TOiXFwjTy6jJTaIPDMxoKJvEZZjBEZz1OgNy2RTgoMljWGWdQwnqkJKPauAZ7/BM/lQqzkovHpgmQrPuHFRNOv4bbaPUYPtroPCSPCbFwXeG6ECgN5C9eyDB0rO+46dq4DzWafmtuxYFZZ07oJOkbcbAlm+ySpJZp/XP/tQ/DkqSftdJTVNqs9NgaMB878rlyPo0UaaMneJh3AE5T0rCM2dBohSbcRJ5uo6g1U9RBV1UNdsWmJBjqcvR7kdBnPLRQWBssaFLzKoezOlUtNjoYh4pUEcvc2jOefz69ntVaAh2tVq/Uwa7deT/B23ly5fgsCWUYtgEa4R+ts9Bhj/TmC+e861578XXdVoeTHZZjYq4zwcLRW3ztj01as46uWqtve1euS9efkBAFebJwCVpxOYWsuuAo8U+O5miIuW41nBZ7bBoMqtbHybF51wa98//J7wisPdc4Hzrddkqmyl638laTDuvXWBZ7rVmqDvgcLGYYR0s0Y6VaEZLNGzAaDvQx1ukQVLUTmgPq62gCVgbOd1BiYIpHmwHNN+8BEFiV8emI/CDz/+tf/iCdPDpEtStx67XXcufsmfvSjH2F/fx/37n0qshn/8i//IlIbBH1/8tMf4ad/8RPcvHEDvTTBv/3bvwkrmvOI2tBvvvGmMHs5b168OMaLQ+oxv8TR0UscHx8JKEyG8nOCBY8+l9LoO3dex+sOPBcFDl++xKOHj/Hhhx/io48+wrvvvoO3335LgGfKcRDMJoP5H//x/xXQ+oc/ehfHx8c4PT0RxjOZ2L/4xc8FKOfv//jRhwJgX7t2TcDx26/dlQZ/J8dTnJxMcXoywePHT6VxYpokwsr+4Q/fQtqL8bv3fyeEjtu32VwwloaLBJ6puflXP/8b3Lp9F8siwSf3nuCf//UDJL1dbO+/jq3ta9jYvIJ+nwzvkTRGnM3YMPAhUGfoJTVu3NjF1au78t4yK/D5589wdDLHIgN2dq7i6pXb1mi2p6AzU+PyNxsh2/qRxp8OgDV1Omq/LPao4wh5VUojrqdHT3E0fYlFOUXVy5Fs1Bhtpxjv9JDVM2Rcv9QOE+PD82kvFwKxKZulScVfiZKVlvxbQGdKAGrfE3kZMOrVgtLo2/bCBsTzFdMBQbo2wddMM619v1orFxAeWYlNSnAiENTrNBcsJimKaaLA82gPN9jMK+5LJW9cEASGSVp4POP3ZPuPGWaHeRpA8hwWYdcy+D7j1bhtU0Gxi2wqWFKyqBAZgGESoc82ETGJLlrS4I0I3UyFAHTDgl0BlEI/71X270LX8oIvt/5aOzc7e7+DsI4xmHSBUMC8EsfGVu7JmiVrQlqZpQSa+fIGgaUxTtUnU/mNOmaj5VS0l0VqQzYsNnZ01moLwrW3o9fsyALjEcepPeHh1Vje7K2bJjUpUhXFaHLLKq+h59PqISAla5oZBNEGUYWaxWmG4ydT5JMCdVYp43kwRkQ5TFaQm5CfKGw31dR2zeG8c6Zx6A8EqqRhHPqqeXCp99cAz36/Tc8bkd5ofTfdR00OQnICtSayRO6kQB4tkGOBYrAQbedoJ0K5VWI5WmKezDGtZyi576W1NEo9mZyItj+b1VZ5jhvXruLH77yNzQH7jxXoFQv0yiUGUYFRWmJzAAGeBwkbebrchj4cwVMsUSA0SH9+alCNrqhyeKCGs2hw2t/8nTOdCTqXZDtHIkVbzQpkkxwLPt+CvdL6qOoBynqIPOojjwfIkiEmZYSTokbVHyIajbB3cIDNnW2kg4GAz9rgkknSXJK5WtGuTH1lPztBcY0BCHCKi3TBnZWuT8wUCi41Gb7/0J/TCHxngGcJ6sROWhbPGM8u86Abkjo/dERY+nX4jIznIxHBJ/dqezjEkKUkDsZIXG16Xd7hwhjPrXNghQquyWVyHLrMVeajXSirpTrho3bHS0ufbNnI341Ls1r6yjeEGbKy3a4E5i0jzUKMtdGvX0tQKiR7jl2LA+a+8fpOZECxlrKK2TONZb0PCSDccFsmlhutbJQNrcoBaJd+qEWTTpohGPvFgWyNkSy50HT3bUN+LSlqR1DKOAKJEA2oDXUOgvh1i64LLr4K6Pjqy9Z8jKaBHJkYbJjCIC1PDHgezLAczgV0zseZANACPPcyA57ZLMXKBQ2CUMfNGNSqGdOZX26kz+NsfQ88X/xsxUGT//kc+WaBZ+ExSPkk/9dKApHxnJYRhlWCYZFilMcYLiKMJkCPneknpchsDMl4rsh4FgFFIZ05oCV38DWxns8dtQujg+8m8NzaWF9bK9n4JuAUo90AZE2Q7TqBBlyvGzsGwc54VgdLE326Ph14ttW81lwZkNzZVZwR5mBu0FXcgIK2GLXdI7owgf3kwHNEdiLLRI3xnG4iigk8U++ZjQZTAZ5rBtZgwyFp5d3sc647F+59lweeuw379Lh6fe3MWrcBNhF5M/Rnh7D9TYfxbOyYsA2VX68Dz3JGW1d+9lXg9GxKOrhO29PP34UuDzx37XzLNOkg1rqV2xxTb6QdmHOqf4JJ+0V2y/BpnPe9EAg/CzzrEWTMm4liAbtXiATrz8GP2IDnOM6V8cyGgmQ8E3zmv6XBoAPP1HlmObl7Yxc6UV/QGbjI5n3BQ13w8e44+0/NbGwe+CrQ80WA54JZzL5KbSSbEZItMqAgrGcBnpMFqmiJOmZDJjbEUtazVg3oihe/MWQ8CzMrRRQR0VbW8717D/Hf//v/wieffIanTw7xF+/9FX7+i1/ijbt3sb2zg8dPnuB3v/sP/D+//jXms7noHv/N3/wCf/O3v8CuSF4U+M1v/k3YZpxb+3v7wiqens5wfDLBxsYuer0hptOZaC9Tl3lnZwvvvvMOptMTHB29EP3kza1NAZbZ0PDw8IUwnk9PTkW3mSD0wf6+6EmTZU3gmSzmTz4lKP4feOedt/HeX76HJ48f4dnzZyK3QamNvyHjeTjE0fGRgM5/+MPvcfPWLVy7eg2DAStGIkxO50gT1q99RAAAIABJREFUsrB3RUv6wf0H8n02kH3vvZ9hOOrhP373W7lGnpvVbtRnfvbiGbKiwC9++Xe4+dobmC1rfHzvKX7zvz9GXo7QG17B1Wt3sH/lFsbDLQFus+Ucy+UUeTbBaEhd676wnTc3h8K2Pp3M8fjpMbIsRm+wiY2NPWxtHSCOCTqLmHJj3LkMFX62NWtW2ZetQ2icCRpyRVgUGWb5DM+OnuJ4doQiWSIeVhhsJ+hvRuhvRMjqKfJqbnNKm6hJMp2l5XIw71VgzGZptm1pTrk8lXxp+iNYYv/VwHNrGb0So2VMtjbZU5AN/bpjbNs12JKXCDyniCm1UfUQl9pcsJz2FHieQIDn6/s3MIj76FFHm9VrdS3goNvLRmojsAvhWGvIZnu/J+2CxFoYsbbPRindOjaqL0vmJbWdy3whoDPZzsNejAGZjSIDUKKWSlLq6muyyyuw5Djh9mLvNvvlavXNJW3cyq51oSGV+zT7ox8MK1rUPjdxuLCNdU4r1GeMZ90tbdN0lie1nLVpoDKcK2U3y75kzQ47rOYEtTX5c4IV1wC/4zUC/rffkFxZmOQ2sFauxKrnDJKU6/BKY79Wsb1ib41lb2vSqHWN56R4qxLxRFI6r1AuCiwnGWYvl8J4jrJaQGeCz0yCCKmlaWXfrYNUmQTHOoJ5GPoRwfbU+pxfz56o+1zQO0seqEu5WkrsDJaiwDNfUt1jCSungJdxhjJmPD5H0V+i3ChQbBbIxmw4uBC5jSotUaWUBSqxyBZ4/uw5nj99hhfPnmFjOMSdWzdxbW8HV7Y3kZLtXGYYxQXGvUoYz8NejUFi0jYVq7XcQ299ePnXecCzVFI46GzAc8h0LoB6SVWAAsWMrxwVmc8FjzkAM8tl1UNe95EFwPO0jnFKO9sfIh6Nsb2/j/HWFmKRVrX1I/KmpSREldinUn3Nmmvi2vAZu3EwP6njenV9p++B569nbXzbR/nzBJ5XEiK+mTvorMG8Dh0zfHITiW0E1uE4SVKcHB7h+OUxisUScVVhZzzEMHHg2broEvzkASuWbjHT5w0HqVuk3T9VD5pM6aSR4nB9aLkQ6SSnYIOWyPgm4o9XtzQ5TcA0cyekCRFWNmexmQ0rrV2NanTaqdMGEgbkXhAzqXkwreF2+7WtWP3HFtZtP+vAM8dawH7poGuN/HzTtmfhEhp67TVqFRrqaAAVwlLWgMQlMly2w7/vfoKUlhgI0+yh5iUoc687ToKZB3rUq4GsO23eCEym0zoW4te9On3/N2NM0LmK2a07F7ZzliwEdOarIPBs4HMLPJco5Dul6tT5H2suqA0WrWlKCCQEkMy6W/oeeL74QSue5OCzOq3B6lv5+fIgw1kNQXdYNTusc97tEDWeI6QVMKpSjMpUGM8EnoenFXqTqgWeC2U8E3jm2qOtkDoOJmIaY/N1Aisr47d66A7adNH4tK6/jPK6RNzXvSZXLz08p5Xwuv1wxrNvPx1ykwWyerhuebHOHdW21ECwCXuas+vX3VFnQNvazC7wbAFTwHKWsbJ8oleYeIDdlQWxsTc5JJEx4nXZ89LmPH4dQaMVg3aV8RyjYuNWAs+xAs9RQqmNDZT1CFU1QFGyOQnBZ5ZgK8NHzauD6G3uw5/4FwOe24oO/V63id/ZgltP4PpEbMH41enUUZowTX6roTU9xgC4NzugdxU0qPXnHAZdtsPajhhYZ+voboF6eD1dkDYEOVZUoZrn1yZy5YrauK8doyDQC8Fm3art6ryqOHwoKwMVXtt5DOVVS+mH6N7X2QXtAI/6IS3c0w1jvby56WpkB3LWHftKWHPBKENEWY16gaiaCfjMRoMt8OxyGyE48XXax8vvCV+feeva0vC48o7jJ+ewhs4ynivRrizod5jGc7IZC/hM1nO8Qbrc0qQ2FqjZ1A25As9kRLa0BYNyAqkNqbhIEccMelPkWY0Hnz3Bv/zzb/H7P3yMTz6+j//09/+A//yf/4swgwXgPTnG+x98gP/6X/8rKGGxubmJ//T3v8Lf//2vhKVLveJ///d/F8Yz5zk1kq8eXMXjR0/x6NETvHbrLvb3ryEvSzx79lzkLnZ3tvGTn/xIGFtkAL94cSgs4h/84A2ppHz06CHm80XTK0R6iJSV9Ct5/c7ros/88uUhnj/XRoI//smP8Nd//Ze4d+8eHj/md+cCPP/85854PsKHf1TG8+3XXsfBwRVptj2bLnByMsPW1i5ev31XQO4HDz7DycmR+AV/+Vd/gdFogN+9/1vRpH7zzbekgpCMaupGEwD7+S9+heu37uJ0VuHTBy/w2/cfYDpPkJcbeO31d3Dj5l1sbmyKn/zy8BnKco5hv8bu7ggHBxsYDvroJTGOT05FXuP5IdnGY+zu3cBwuIl+f4wk6QvwLHIpBCSotc1WsgK0tatdYJNmX20rgfg7QhKzfI7T5RTPjp/idHGMaFCgtxlhuJ0iHSubPq8MeBYWcyUVjwo8x9oXhvGEAc1xykZttMetFJ1tbEZSaW3GxcCzfkt6zATWZT3w7Gcwq3duhavaAmE7C/DcQ0LWczFU4HnWRzljg8EaO8NdXNu7jmEyQJ9yNIy5JL71JsS6VwurcNVwmAuiMZSDVPohD3UaBm3w7Rbick1cLfdP2GCNwHM2F+3ZXkJmZoJBSjCzkIaCXA8iCSDMTJONEBTTZBjtGm0E3BHSvfNVm0Iz/t0bveTXlL8cbO7dmFuvSH/n1+2SFCIcYu8HfxtDWiB3qdxQxrMCz6rnLP2DDGSWv4WmbBrL3gTOkvkKVvPsVn0W3KbYTvNzZCZaE09BGXhMpz+Lyo1WvOme7PuOxvsKPHsSwklgilnIJ3n9WYkyK1EXNcqsQj7LkE8LFPMSyGrEeST6znyJXGkjs9Hd7duxNni7maCtbVhdIl1Q8avthOGcchKHHNGWvmMo3jA4jP/ZSFf7KOnfItVjzf3qpBDZnyyZKfg8zAR0zjZzIYgte0uUaSHAc5RwblQ4FXmmZ7j/8aeo8gy7m5t4nb0Dbt1Ev84xQCHA80avxuYwFuCZzQcjgs5VbpUEWj2iT88aJLblFmalVGJDQGdW87PikD+Xhm2R5UxwmTLtixIZn628ckmAJVEfSTSQZr95Rb39FMuoh4yM53QgchsTHm84QjLewObenkhtaFxguJFLbZiNahuh+/zwJIp7zWaTzCs4Gxt1fafvgeevti7+XL79JwWeu8FldwhaHrBPxLOdgwXjNWUMjWO1tFhMbEKDTVBUQRu6ISdHL3F6fCzlP/0kwuZoIH/H3CBpvKkL7CL6ZSRlIwI8izaqgs7sJkzAWQDoSn/HMikaLOkO6gvdgWdjkYXwrd9pW2bsu6hrGgb7nX94TSbO39I9qBP6tewl3zw7w9t1SxyobTOjXrYVnMGBYkmqtpqkdFQ1ixWAwU2pjgY7qvdm0St/ZTqM8pzssoUV7fKMdnwHtRV4VicgDOjtVxqOeva+uTQ9sN6Te4p+nPa+/Pxeyhw6Yjp0wVi9yhta+ex5TlBn9OXidTMj8FzGOZhFzSm10VsiG86RjVjGY1IbbCzYz5D3MuQxNaaU8SxduX0adBjPxlQIgHStUL7YResG+6uf/TqD8G/O9K27yss6phfd4ep7qwIZHYc2GOdVQF9ndHtFOn3anzWx5g0kAuBZkl4KPPfKqAGex5TamEfon5QKPE9L0XceFjFSAanZSMISbHZuywU1Tv+FczZ482wc9VXmyKVWivuJay3al59FF8+S8F2/yi7wrA59wxRye2Mf1r+06qJ91h7M+HvrZ5vaNb2z84BnL6n0QWmvUfcSB56dgtZUdYgtWwlEmrnnR3HmmrNE1J77/8v8ZEkzmwWiZTxHyYY0IikxUqmN0hnP2syGwVaja91Iith9uo0PpUFW9z4D2dVW6wD53tUU1Qj4TJ17T4iajJZ91tlx2piHwbE+Hy9F5h6njWf1vZgJapNzyrNCgA1h11kDIF2n1lfA/JCQRaWAvvojehw+H03YEijgzyxH1Ka5DF+9HNYAY2OG6j4avJqtjcl2feZlafcuyWCXztK5JoQoe4p6f3puUTqwMmHTGlOWl42jjBd7LDQTzJMbbaLXGwd7LwWWVnrfBffPvLzSnpqtCe8/oA6BjCX9Mfc5pLpKk8eNj2LJmkZL1qVfrLlScw/eZkekrfh8yGRe6ssYzwo8L5Dw54ig8xrgWRdw988643CuIQq/fNld6MtbtbPf1FXb/uleQ/edletrqiyM/WW9JKjxLMCzSG0AqWs8b0QqtdEAz5kxnnOp1xbV08ZPC/h8ztgSvfhUqiNYJZHnwOHhKe7fe4j79z+X109/+jO895d/JU3+BsMBZos5Pvvsc2E1s8EgAdif/vRHIrfBdUUAlxrQh4cEa2tsjDext7svshXUTy4KrhtOP2+KV+PGzet45+23ZF1TL5lyHk+fPgFJLDxGlmUidcHmhuPxGP3+AE8eP8bR4aEwDwX0qUq5lo2Nsch23L17B5999kCOw7VHneZ33n0b/V4Pk+kUDx7cx/3793Ht2g3s7e7JWqa286OHT7Bc5EiSnjTQWy4z7OxsY39/F7dfvyXr96OPP5R7fe21W9J4ezqb4XQ6EXf73R/+FHsHtzBdRHj4dIKPPnmOl8cVJrMEtwV4voPxaCwg+4vnjxBHOXa3B9jbpebzpix2Xi/1sF8ezXE6LdEf7ODgymsCOsdxv22CRuBZnqU+2xB4diBTXR1LNhgILfhIXGOWzTBZTPD85Cmm+Sn6lHAZA+lGKSA0+jkKlrfXC9Qgk542TGMMIaYK8NwgSmajPYm/kuRtEsQGMwZSG+0n9T2Dd5qKVvtGyyAOdYF9X3KvZcVhkh8l8W9EJZbAVwlSDJDWA8TlEMgGwnYm8FwvEmwNtnFl+yqG6UBYz3VeCKuYY8z9iqxCsZNcnwI4tvJZrApVf5J7jkkv26KX6rfWEeyYOQnXvLG1gLXKZmZTwajMhfVMKZZBSjmAWKQ2qGsZseGjkCU8oDbAOzAtbnPEC5G54Alj90vMWq0B7c+zjCFg2Pjbayr62jO0MWGjsul+uEs8UhrMG7TZHUliRcBhjUlJnCpKBZipchwlTLDze6blLKRv9RKZeKfvIIu20YI2aQ0zjHrcbsW033O7BXsJsMmaiIxMAiTcp9XAyhjYXFCFA9tL6YlFCRL6b/J13oy+R/CY66cqKswnM8wnc1QEn/MaUc6eWDHiIkHK+VrFGCZ9jJK+Ac8NDLpSSemrxfxSnaiND7puR/zTAc/mvwfV6+F6IODsjGcBnxsKeAWk7GWQS7ye9xYKPI+WWG5kJomZobAGhPTPeJx8keP45RE+v/8Axy8OsZhM8fqNG3jnjbvYHfaw1U+N8Qxsj1MMYuJTTJTT024TJm21hAf+BJltXGW7V+3mmqBzzuepLOaK8hg5HUW+HyEqKLOhjGcmF6qcvTB6AjxHMYHnPrIqQY4e8qSPZZRihkR1npFgsLOL4c4uRltbSIdDSbQ0VYdNtbvN3qByXtZgHEr8efWiV0foXPF+XRrjrKORdCxJYBq+GzjF1+nlfVeP9WcKPDdb/BnpRtkYLYOqtsy6zSbST1c0ZrIiR1ZmODl5ienkGINBiuEgwWiQyKbJTJJYXwGgjSTKJteiaeTAswLOSZUqAE22M4Fn/s5Y0AJQC/BMMNpKWRjUeffQkGkqG0vL3tHgOUR2Vli3QZMh1XHqrq8G1HCpkObtlU3cYINwgrasOIHqjYFnWFS4pskq6EBlLTLS3IlGtZ3q/aaZn8NqcgoT7Q/sUQODeJmGJA4YgDqK026aYoPO2JWu3mkonRGO7ZmSZ1Mv0cnf7Ih6ZWfTsOev7RWw5CIj0L10BZ7Jdq5i6jYvkXEj6y8EdM7HLfC87GcKPKeZNBbMBbAOmwrqNet/YTdpHTu/xFdh6O21v3r+/Lkau3Wh9mVD/tXvhvcYrlodnQ6k2Invw3HW1WWNLO1bZ4Hn1r1cBZ4ViFHGM9kFKRsGEngm27lkY8FEGwsK8FyiN6fUBjWgHXhu2QZGoO1UUPjv1j1P92Oaq+vgMN/dOeKA7Pnzff1oCABmmnEqC9Rq7ondCWyWJHqsuqwpc7TSzTNolidOdbU2O0RHasPWd2Nn1wVmZmBaMNXg4sbwNNZ21aIHyQ8LEhwcbhaPgc8C9iUoyXhugGfqPCvwzGYklNqoa+q0KojkZaoiyeTBZmNyfRRbdrWa43CFdZnECuJagtn2NgWjufczEDQ2XNPYRPdVkeCSoKsSkIb/1iqeNomrzLlSgAs2R9FywQjZshBAWoBVZyoZs8hZd03CSCpOtMO8J1K1LNyerZUi8ude2pNrLnJKEpj8QPdpNMB4A9wESQltlqX+i8SRtp/5HPBgyndRB9a9l4JrUbJMn+dnYKqBq/bL8AQyv68JfUtdmNyV35+wDVlVYQGwO5WWIW7ndDBHPbksK8mqqCR25vMVKS1twtsmUJw4p4wfJfv4nFbg3R6mge3c23kfBJ4zAAtE9RxJ7YxnldpIGuDZ2Ho6IexkK7Zg1f84d3NZtY/fxo4Z7mhf8HoC4NmbjTIAJ/Bc0v/o1wI893ZS9LZTLn1EQ4p9WnPBJAcotcGXVGHRuW7zJ+qXCBJnmvUKOlOPsqpjFGWE+SzD8dEUz58f4unT53jtNjWe76Lf7wvYyjLmo6Nj3L/3mWga07y8dpvNAG/KYfMsE8YypTS4LoaDMTY3tkTT+cnj56LxPDmdIU0JEm/g4GAfN25cx61bN+Va82yJe59+is8ffiaMaiaHCBYfXDkQyQ5Ke1Au47MHn+Hxw0c4Pj0RreleP8X+/h5u3LyBK1f2sbu7i2fPnogEB/8QkL52/ZrcA1nZZDM/f/4cOzu7cn0EwqkT/fDzx3j58gTTyUxAKzKuCTATHN/e3kBZZnj0+HNh/PLaCRILW3q5EG7ezZt3Md46wDxL8Owww+ePJjg8KnF8EuH6jTs4uHJTrqEqlzg+fo5hH7h2ZQs722NsbY+QZQXm8yWePz/G8ckSy7yH0XgPV668hjQdaEJRnp9p4JKE471p2mxgKx/g61W0bpUh1wGel6d4dvwEs+IU450+ehtsYJmj7mWoyCLEAiWWwqJX4NkARPflrQLTfSYhKblFkHXbGJ9OQiZkPIe+Ae2g8wu7BAGvZtI1patMpSnaszijujFJDVOxYR+TjSjA81DA56gYoF72kJ1EqOYJ4qIvwPPB5gHG/SEGyQBVXsiLZ+b+ob15FHh2ApYvNE/0evJTlqH9IfDszQl1XbaGTClFnEEqFEHgWRomsbEgmwpWOQZpJC+Czj3etyBcGnvoZmS9Z5z168/Izi8jF5AsXAe8uUAj1VzWajZVwS6tYsnm8PuN3x6QqATkcokLoWyqxIbUZ8jfXlWjn6OSiCSXaB/yCnnJcedelCDps9EmwWdNBjhBTvZMT1hri0atTms8SAeMg7m0cuP+dDS+5TMJOrXShxFWtYN0mrj287ThP5nyqflATPSqrJvEAHWEfFkgW2SYnkwxP50p6FywAR61iPsg574n/07RRyIvlUAOfbVwg7Td2QOijr1fv3H+yYBnqTiwBn3WM8WHXHEKxSpUasPqKLgOKu5xBJ4LFL0lin6GYrBEPiTwTNJYhpy/Y6yeZqoPzQEugfl0hudPnuHpw8d48tlDXN3dFcmNm/t7uL6zhXEKbPYjbLJpL+2baKmzkajulbJfCtZkDcbFRSGr2SrKmUTg8DvoTOC5eRFcboHnRAwvlzS/q+aQlYlMJoIVLJTXYAI4SlEkfcy5J5XALOphHvewsX8F47199MYjxH31YVVe1aMbnd1qdq06Xs4RiVSUxk8KMJO8ID617CXuxyqhQ2xEUIG63h6sAGOXNRrff+5bHYFvBXhen9A8O4EcpFktkWmrSNqsIZt5kluRlwXm+RyzxRSn0yPMF6fY3BpgPO6h1yP7iGCzbpRiSKR8CRA5OmE9E3g2VnOZIOaLYHOpALSD0dodlEC0vlg6pU6FAkXKpODvLZAOMo/N8nTWrnnlmoR2tpwtY404TeszAH5DoCEIVltWW2tKu8wX/X2zWXeyw+0z0Mtu2ZJ+tGYTXDNtHfh1w2JXbj5ZCyKHLhqduzZEUofNty8HvwxCvaB/VLvh6TU4e+wya0vB5xC01gGyY74KsbXPdQXxz563E7Na+Q5BZzKe2SlXQGe+xtR3XqCgvvMok9Id6jvnKT9XoBSZDSsBajATHUF3GMWZMGfysrfRXvGfB6io0N5qpH/x8wxDbd8ELws8yx7ZCUnac50HPKt9coaifv484JnvqVpze0VdO+gMFWMsWNgkgJlVWIh8RhljVCQY5glGiwiDKTA4KdGfVejPK/TzCH36RrWCzw1rp+Ea2nVawuq88fG116z7/78Dzy43YbYzBJ597iijyaybsUmU6WSgqwFlq7YmnAfN/Gkw0dBaGnvVweqVhxfOLbEHDR7eBsuG/XYWUkMCc25ssOxCorTKbFDxMaXKI+poiEoaDGoHbAGfYc0Fa+pAa8d27bRtm5R6o01TG9nv2guw6+raoLA6RfFrZ/Z4gKt/S7E1WSKJsuHIPuQfaThMIJjlsGUpwDNBJDYg058JRpOx1Vb3cJzSNJWXMoqVuayMDA9AGRgoqK0htwLXvJ+m94Hv000VD519LUknq9rBYGULksVGQFwBBWWEWXBs4CwTWcpm0z4Jcp29XgOkk7lEkNxWuZagh7p6AnjrfRG8k2ZExoLu9XoKAvMejG3sjVXJhuIfXp9fo+w4rgtpwbazl+UJGtO7k+i2eyL4JHJl9iz53NxmS9xv7wuYJexs3aP5LGTMeH3SY0JZ2WeBZ045Ap4KPEfRQsDnpJohYXNBqNRGKsBzjliAEwVcvrPAc7hddtbUFwSefR+ThkAWfIvmZQg81+gRINzuI6K+M4HngPFM4DliWTKlEaTpsel/WoMkZyoo85HAM/1nNiOKUVZslFcjy0ssFkuRtyAou7m1rc9HcKEYWV4IeJwXuaz+zc0xtjZHQj7h2siWmTJh4whp0kc/HWAxzzCbLXB6OsNiniNNUgyGQ5HqGI9HGI1GkrjgfDo5ORY959lsKnaCEh4Eqbe2NyVpxOTU5HSCyWQqDGmekzZlvDnC1va2MJ97SYLFcoYsW2rzrjSR8/G2K15jlmGZZeilfbFTSUyN6xqTyRyz6RzTOVn5sazxvd1dbG9vIU1pxyitcSJrbGNMXWhlKC/yXFiY4809pL1NLPIeXp5WePZ8idNJjOmsh/HmLvrDTRT5AlXJpEyG3e0hblzbw3g0EKLOdJrhdLLEi8NTTGckO2xgPN7H7t41GUtJKErCy5MH2ltHS9hbD15BPLLBjc3pTdQMeGbYNMunmCxP8eTlI8zyE4z3+uhRN3xYoCboTN1wEHxm48pCXrL1Web8rA9joHADWhioYcmPcPM7D3gO/ccWeLZ1FGyK7id1PVUj9PiJjFkpiTzpe0ASk76SeiCvKuuhmMWYvyxRzwnsjbA73sXBNoHnkbCeyUz0vUPv36poZOcJCFkugSibiN27s1y9KN+AXz2MxWbmV/BoMfcwaQqq8XJdZgo8o5CmgsNehF7MOgVuhtShddupyNhqtU+HZLXqxjfj6dv/ahvf8/3+JskZzAf3r0I/y4FnrepRv12fmTe/NKi9AZyp3ax7jOz3xlSmrAb3vEL2IAN94x4i2oOG1ayzh0lwrew15rM/M6mGcptsY9+Qr/ReQxk+b/KsCXSF6TWx4rGCAn9qq201WPJHzmLVd/qcld0sZpRAOa+jqDGbzEUSIp/nKJYFenUqr35E2Jn/9Qx45pxVyT9vJ9RGNcEqCALPzvpcfdbBo/2mgWeZK7YeeHnaErX1mh10Fg/VZZKNRaKVW9qPia+Sdqm/RDHIhPWcbxCAJklsiaKXo0wyaW7KJqcE58u8wGIyx/PHz4T5HBUlBnGMd+68LpIb+xtDbA4SaTLYi0uRsyHwTIlYyXjw5Vr6osFNPw0oc/qvRqAUxnOtMim5gs38N/NG4goJtsUUbyrkSWG8e8DBPizSoJUrOkWOBHmcIk96YCeMSR0hSwbI+2OMdvcx3N1F1OO8JwlFJ6QCyC2ZUf1X8z+pT899LFV2vlYYVgG72W20VUG4fKppmDem9Ew1Qzi7vhhecL5V+f6db3oE/sTAs2aZ/M+6f8miDwCn5jOhTWvKc82Zkawf15aynSfLCU5nx5gtT5EVM2ztDjHeSBElOSIK3FB7TjK5lNowaQIBnbtAsjgHRaylJqWxnym7QRY0M9bh56WsXRnQIs0hGUFd3N6o0PfGJgqXe9KMp/9nSU1z4KyETaFUGbbGpQtJdsH7tm2tzJtORKJmwrLQ3Q92XTjtIm+SGOrpvGI+trqSXYBt5bjBUbyQwofCn34IfGlwso7xHI6IHlQntDsX4eWeb5TOBZ7Xgs7qtHT+yDh1YZ9zzyxDwRRJiSqhdAabBhrwPFDgORvNFXgeZlj2lwI6N8AzmdJWCtRmAz0Drux1cTYCFoNd3ivnRPuB1ed8dv7YaHeO+UXMvp7hvE2jO9fXFdt0b8bPfPaTDTh8SUu67h5C6K9xYJs1dzHw3LVlXSZnawsFnbTSyPOAZ2o2x+gTeM4TDLMYgzkwmNYYnFYYTCv0FxX6BRnPKrOhGmw6At67WWavZ6fXVJP7MLXr0SzKmYG5aI5ccrC/lY+te8IX2bUwiFbr1Pj2HTugc0+O5GawOVUIPLudCi21n7+dLU0wGCTifMVIgOFj5wmm1dW0wqRe4eh3bZhhbc2aNmqrzgGdl+qvh8BzH1U0FPC5hrKd5YUh6rovbOeKQbY11mmAZ7fRDRPGj71qYxw1MLa1BVai7UngVYJbZUwIqCUf1wnt0hbKRIeARPx3TnDZ+hDQAU7jRJx2AjYqsUH5C5b9u0yHsTMsgPd9QvBsY041M8cCeYJeRiGxIFHvYs/rAAAgAElEQVRL8LmPku2h4LUCyvw/YVlrDa8MP89PYNf3MgWA9cmIgJj0s7CqSgb8BJJ7ZKtQTzJGWSiQ7H0YmvDaniGvN7FzFLxvYWCTdRIJuCXAugDPLlvieoJ6W53qITmmsrl5XJZcKlIeWBFjrrhcl4x/M/s0iPYA2gZFfDlhZUs5vS0os2J8Tgyc9b5U41XHqgXb24qEEHheApgb8DxDhNkrgOc17s552+BaO/YqX+kbMH6d61u1c1/selzqR21NjTpWxrNoXvYqsAdRn8DzTh8YkwHtwDNlNpbCeBZ2WKTAcwPoOyDue5AsKiNukHEv4LMClbIsTEaBADHnbUUQjEywXiqgEANsBXiYcAJS6mpa2b/4ZKKzqlr29MclWC9rLJcFipzf0fXGpIsmVXyn1MqIPM8FHOb8Ijuaa42fdXIF7Ucun9PPcI2nvVRAZ526BIVUhsD9Rq9E0OSgzmStUuB8JvObwDtZlQWWWSHXzwoNAt/9PkF66unqOTl8vCYzJ8glmcQ1zoTgCFk5wPGkxovDHKfTCNNZirQ3Qpz0URYLJHElpJy9nQ1c2d+Se2NC7Ph4KUznw6MZllmM/nAPG5v72Nrck2vsyjfo+LJiQvwjkeLz3cT8GuPQKks4UszD+l/NCgOeDz/HJD/GhgDPEZJRgYqM52SBsjbGM+cT5V58HpmecODuNklNB+Ga2iTboMOVoMCz27XumlFfL9wq7TchaGjbVPtNtW4d0oSX9EuvIGX3x3VPGwuW1HfuoVjEKKYRlicV4ryPcbqF3Y097G/tY8CkSdxDmedil13juWUNq8Zz56weU3oyQDZwK233yWLPiMkL/+NykAI6E24V4DkXfecGeE4jjHox0qgWgAxMgDKWZhm9ld9wParMVKsl7BUzq5bvDCi9npkWfC3wl0I70nxvDWWldZjsqVoVsVT5aJwt/g3tjs1R11124JlJMb6nOzz/TektAnYK2inBwLw0a3LfAMK+6VkVY5uJD4lXjYVoIyOZs628lUcQCpKanIzZ6Gbb9cVgManuzy2j1E2RrOOyFqB5cjTB8eGRApN1gkE8wEBAZwWg07qnZBbuuSXkJclyA3N9z+2sICGudVbbimxNdyZcBDy3T/xy+6ZUVZgV8upBB57ddCgtwu29+ZnGdpbHJcUc/Jez+Ln/0f7kKNNMwGcCz+Uok3idALS8yHhOMhR1hrIupL8OpRLrosLx4bGwno+ev8Dk8CXefF2B51tX9rEzHiApl9q4M42Q0Gekv0OJHW4IxnhW0JlSGrX4ewI8G3tdfC/6R4S37G8xl8Zy5nIl8My9UKr1PfHCZIgAz1rNmEcJsigR0HkRJfScUI02EG1sY7C9i/7WNkr64SR0iI+nFYJKEjEoWtxaZTwLwZMpN7MHNDmyNkwezivfnEBioYf62YF9OkMQPBdDuNw8+f5T384IfAPA83lgUmB5JSvusNNZh9hLmtshcXOmBlRZss521vXIyZlXBRbFAiezYxxNXyKrZtKBdGt3hOEmN4o5aixBdXVlw3DBKqu3aSIowDIXpUprsNyEgDT/puwGX5GxoOX3ZDwLAJ0YcB1qQps8h+hC86V35N1IPZMuwXnYAMJE+yUsM3RRzGKHNa3BrzpNYZD0qtqEzof/JLPuQj9ihe0ms2TNLahDe9nLXb3HDrKychD/7EWf8a980e3v7KlYFs7MKTOhlNpgZjTvKfCcDxZYjmZYjubIjfEs2s58JbmUuRay8VmwLoG/upvqJLYD1AEIzgzb6r1+kTkRfrZ7nDMa5uc8rjbNErpRLcsh1DpbZZaePWR4Dav3oT+rw9GqIYRuaZel/8VZ1pedkes+1+iviXOpIJc3BnGJjpbxrGznfpkI8MzGgv1ZLYAzmwuS8dybVwI6Dym1QXkOq7jgvbt7FWritDb4q9zF/8nfXWcTzsuABeyBM0Oyfl42HwuygOF89PdlVYuR171q3VW9yuK1QXTTOa45fdeZ02BCz2na8M5Sa4DnHkr0UZHdLOAzAWcDnvmzAc8EkVSLs2U8y7leZWotsG+YS1aR4qxjgpIEcyS4FZ1lA5sFlG5yuQKgeNKSrEjqpDbgsjm96iir3STwRHCHP5ZkXGa5sCldYkP3YB0YspsUCDPH2myx/GwAOJ1sgtsCbFcl0pTOuTKa+bmyUAmPhl0sjMi+fMaP6xrRAkbb9sPhlJbyppur3cMpM2IltKIbnVt3cQXWRA/UAgHegewhxjiRcWXgwO7kIhNjtrixS7E0GuOfIi8FEMvyTAAoAbEtmFCGvZaA857k3mxs+bsGJHbAzQAQDc6NGSMNkxSg53Hl+VCTm+Pd6FNSr1IBb7fvKtEld2Z+EW2+As/UrxWpjWiOuCTjeYaYjGcJp9Yxnv9PtmmXuzf1wd2fINvZGi4RfE5r1L01wHMvA6TE2DSeCT6zwlBQCgWynL3X2Dbxv02yjgCOMw6bfK7z0jSnQU1izhXOOylhF7BIJa1qaXCmsh6cCyKnw+O5gyzTWhswCcPaS+qN5c8v6TqxxteuNe7QsJpg05VzqQddlO1YBaKb9lmRAmrCnEAWRgAl+77J5QgELfaSCTAnUGjUIwA25QFFE9AYps4Msz1CwTLaxx7KeoCiHuJ0Crw4XOLopMLJhGDgQAD3NK4wGvWwv7+N7a0xNsbU91SJpMOXS3kdnSxRVgPs7N3AxsYeRiPqP0fKmlSdAq3ulPXoTcq6DFyVomgBPiXaEbQgyb3GrJhhkp3g8eFnmGZHGO300N+KkIyZ5MhQpdR3Xsqr1tJUkVtSsrX1wgiARR1T9S0VNjIv0sg6IT3BH806f9mP0u6P4S5r7/rzM/CvkdwIfXFjhUuFLBsKYiBiBQSf6yxBtUyQTSsUM5opShlsYGe0h53xLrY3dsSXI2BU5GTwl5JoYOKUdl34hZJo6SZo9fRqi4UlK2xrLUuRvcUSrSLx5I0AfHrLPDdtZ64nrrmG8ZxjmMYCPPfiCgnHnxUzAfDMf3su1YFnZca7xE7XBr26nD74fIcx2/piCmToSmyT9u33xO0IidQmqyHz0hjIXDcipyHsZgWYW4mNgBHN7zaAM9cpAbvArRFfQJMwzuz0PV73bE+WmqHqVP16asasCu/LnmFoMxvrbAnwToDjJspJJ5LQ0h4W3n9e1gclNrICs9MFTo9OcPLiGON0hA2yWnuqK86qyURId3wRQHVJUgOdfU25HQqY9H537VMwjXO5tYCdbR9YBZ5X16RMy2Ceq8lrDGvrzza6wGoUzjQXbKQ2Qja4PT+pJrZ/i5SZOqtiQUR2g4lUlccs0yVKA56rcYZqlKN04JlVzNUSZZ2L5n0apfJasnHs4TE+++Qe7v3xI1w/OMDNq1fx1uuv4crOFupsjn5UY6NPwL9GUlQoMzb1pNyNzmGp+qJuM0kGsp7N2jnRyORPpJJfsC3tSdbIyhpBUvZAq8aspIUoHekUVUTgOcWyjjAtaiyiGFnaR7q9h+HeAdLNbSTjTWQ1UQytKOJeLD1LGtk0ey7ep8N9ftkKu2QtAf+b58idvPUbNQa5nM/y/ae+OyPwNQPPqzMkRAq7wDPjpvMYtJ7Na4eR1q51JkLgWdmfpArFKOocs3whoPPh6XNpSMEOpNsHCjzn1QQVfxdlwsTQxgmWiWHuq2kcqM0EFVQ24NnAZc1Sa6NBBZ4px6FMaRpoec+A6QaMliaFrN3wzde6y5IN7XxEk+lwAJpAtWpFOxLrYxu4TQY8d5I+amnPmYGr8MSfbqKeCxoHel6NbVpz+XLlXxh4bgOn8+/Ux+Tr/uzZM3oAIiU7kTYWlMwogeeBAs+LsQHPI9OMMpkNB55FY9FYkO7PNhtjUOL4XQGeu2tcf/riwLN+S/90O6o3NkZQkXMmUFA9EB7pm14dmnH2e1Yn6gzw7LUTtQLPPWo7G/A8DBjPfTKeKbVRGuPZdKEbLGaNtf0eeH7VE/4CwPMFJYQtu8XPd74dXgc8h3OywT5WLn31Wfq2IbvsOma7TQw1GV3bJwks2aqMjSyOvGofVqLv3NNXNFKpDQGdlWEnYHTVQy2arSY51ZHaWA88d1bmGuBZrtI1jK0UnmulZCkjQUrqMRujmKBrUebCBCEbkT87wDscjaSs3gEkB56F9RvHIkMh5ah1JIxHaSoo2s7OXG7B1Vg0Uq0vgbszLcLflBSKM85rLRUMFl+d50padrV3m5dyXUJLAkirdrKyvL15MrUlM5RkfrLzukhlKKDHYev3BvLSAFyDcNkLzLEnAKEMY2UJe4NERbFZNV2iyAm2qxyHAgf0XTQY0O8pS1sCYkP6edsiu0GtaDZZopa2SIo4a9yagRkz3Y/l7G/x+YyK5c+R31VN7lJAFl6PsJ0ra/zVNHL2gNSDRNUBF2KBkAz4otSGMp7jkqAzwecFEiylfDxigyww/Lq0k/Eq4/Gdft+TJy1rrDKpjYrKGAI8p1s9pFspRGVnVEsTODZeUvBZNZ4RO1BoJfji75ldFVOgrDi+qJXayhKZ/XF/1uad+E6SnNB5yeBZ4wXOCwVmRSJOprPOOfXwW19bgWeBheQYgseJPI3LE9k8krWszqj8v5ZVmH+t7P6mcKPD8bXkV7C7q10P9hOTHHF93qZxlFWIiEQFZ6OsKQV15d5ljSjw6sxpqZhowgPVnC2rRIDnCmNMZmQ8L/HyKMPL4xx9agYPR9gc97G5McTW1hiDQQ+pJJdou/t49jzDi8MMJxM+vxGuXL2Njc1d9HpDAUBkvOx2fCwVeDZmbQPFq06nJxRccoMEPGc8z4XxbMBzfoTRrgLP8bgEhPGsoHMLPNMAuCyfa8m2y02uwVieRslQv5IX4lIv9vFwb1wHdLXmYHXPDn62xGhIj272cYtbJfZjvFizzH2g2s7REPkMyGY1skmJehljnO5gs7eD7eEOxv0NjPojYaGSLVmWZD1WwqgXZr71MZA9JbDxmqxTO6keMYEvTwpowlGYhgbciS6x+wMG1CmRhRXBqu9c5WzOSqkNAs8rjGeT2qA8h/HZzwDPzdRfY16/HPDsc97AxQuBZ2rheqVfy3QONZ0pC6YgszKeKanB3Ar/lgoM6SsQvERWQyWCuFYl6du4NrrnaYNebxge+FmNJLjH8t1KTZ1ZurhagCaIFbx5oNkkMVGBJIEXHvmYUw5MkhQmPG3qEVLxQS196jpnsyWKeS7A8zgdoh9Tz5kSowSeY1AXmKxdATNNntRy38bItr4WutCaZbMayjcSIl8CeA5JMxft0sp2bsc7BJ4bZrCTkdwOSMWps57VtLG6xysrfIgJPFNnvowXKqcxWKIaZKjHOephLuBzEc+RxQtUNSWgSvSYNKc9J2i8LJHPMzx68DkefHJPqgWGaQ9vv3EXNw8OMEyAPqtY6GFXtbwqNrcu6KPo/iPNIYVxznlt1XkONruEmbPdjeRJ4FmkUWQb1gankri1Oc05X3D+xj15FRE9owgTzhGKlSU99Hb2MT64it7mDtKNDWT0zeh52j6pDbUrkW9riAZWBGcBhc5BI9AoXB7+v8cdTmFre798p52p7y/+zAh8i8Czsp5X/zRsziBzqbWbOkVVF1ADQw0tWAZITfQIeV1gls9xOHkhjSqqOEPUL7B9dYzhVoysPEGBGSoCzx5syD7E7YPbszIv+JM3ECRgLMxnYUITbFZms2p0KduZv6NhZlYwzinP0b4Xl2RJ63sqDO+lhcweGgAtjreC3Z6JdNa1ZKoclDbvsmFwuNEMsu6d8TwDQH97wLNf15lnbsDzRaBzE9OH82X1QCslPTpf1gFHqzNudUwu0hcLP3uZYwfnkkChBXgqYS+zLGeJkuAyZTZGc2E8L8h4JvA8MH3npEAuetCU2dDGgkE8Zs60siH9nv9cgWcv+W8DwfaafbRcLc45K5eR2nBXxxTQGneijcic2dgyIsKZcOF0+oY2jhB4bp6nMTCd8eyiPcxaO+OZwPM4c43nGoOTCgI8Lyr02BCEUhs1S7WM+hCUyIeO4PfA86se7LcMPAdMaL3SVnZh3ZWHc3jV9K+f3+H9tf+Wz5ozqU58CDyrBlwV9Rt5DQWfhwJysLlgWStrTrQsjQ1nSFAr3RSY2QbL8Zs6B3jWOEttX8h4JlDZ62lDQIK0s/kMs/lUmoJNZ1Mslktx0ge9AXb3drF/cIDUG+EZA4ysZHWGrCzfAGB+z6UvtNmdgqvCyk3iRnNYmqiRZdlTlrUD2s7SpnGeTE4xn88F3B30+9jZ2jGWSMvOFDYLy19FFoRM5FbugxqyBJ2nswkWyznKmuxjMrmXAvMkSYTt7R3sbBMg6ilQWyvbmsEAS+EpO6Ja2Ar0KlvcGNNliWy5xGI+x3BAvdtx0zAwWywFsKDcgGtfa3KCIJQCHdLc0JjjvG8C98IMZ0mvl0Q3PSY1Svcya2UyKWs5SQ0wZOCfq9wBz8l7IuClbEtj+QTgs8KYDjNqc0EhGFDj2ZoLxmwwWM0RsckggehaGc+RfE51Fb//046AM5+lyZJLbdCV7QHJRiKveCNGPAKkuUAv1xcbDPJlrHM2RBaWrgXzTTVD0GvAYSsp/TcgTeaVdcEUs2Rv6fcVPNZfhsCugTaiA85/K3Cr81C9SWH/Eb+U4NuqjazxaCPnY3MhDJK04aYmVrQ5ks5bb4SpjH+1Ga5xTtsi74sOrtkPYXJRJ5ZVD2TlJ7I+PfFUSEJL5WvI/PdmqFoxp4CI2xm3XbwzbXCWCvBcgc2iNjCZ18JefnE4w+HLOcYbm9jc3MKBMZ37PUt2SXJpIAnEp08zPH9R4HRaI0k3cOPmXWxs7OgYythZpUdjvC2xZEDHqk2vbB/RZmxsj9MynhV4PsaTw88xzY8w3uuhtwXE1A5PHXhm6ToZz6zzZ9LNiQQOPLeeTVNH1yRMV+Gvdn4rAar9E/rN3T1zPfDcfL2Zf7ZTN0Co9v0h27kWElNPgOdeNEIvGmNxWmJ2WiCbFIiLHq7vvYa9jQNspJvoxT2hHZCdLFqtEkDWqpMaVP1IM1hpYGcVPkJYLtUuM3HKo3BuWaGM701tUtCroNSCNhrPhGCZyCkz1MUSqDIkdY5BDxiS8RzV5PrKZ5TxrIk7EcIyQnwjtdEqzZwZ78tWSqoLZM9hbQNCA7U8HtZskfVNCjWQVX5HNKsES6CuvALOwnRuQGd9T+6ICXcmVAWA5s8KQosuvQDVvqdaoioAnruxmM5bGXvDMFZ3nHamBT5ZU91jid+gKk2SLGYzFWC3RKysU/ah0CS3z2fOeTJmZ7Mc09O5yGwQZ6CO+CjuYxD1kVCTl730ykiJdWTT0l5K0tfIDKGsYyCJoGGH3lVn5QX7/Xqm8vkx9eoKvmiXvgh4VjyloYQ3c1ETlPafzR+JtW3N0Q/jOBJ0JqAswHO8RNVfoh4o4IyhvvJohiWmuh6iGn0b+3yRSVM/wtCHzw7x9NFjPHzwGSZHJ3jnzTdx5+ZNHGxv0GqjXC7Rqyqwj29dUB9K5dDkPyEs0t4quaPJaRpmJhUOwn62vYbPSSRlFXzW/D5xNCZPtJEmXSr2HyToDMr6JKkCz2TE1xC5jf7OPjYOrqO/s4Pe5hZy7pf08wiv2/z3KjqphBMGtEHL1ly9qaZr0DzR3FDZFt/HxShbYrG9ue/dsv+DRuBPCDxr4OymqDEAgWnSYNm6iGoNl32c2df1wHMh7NEaUT9GEZVYlks8P30ujSqqJAMGBbYORuhvEpieoKTchjOepWTNgiXvYewNAoUBrWB0AxB7iYI0FjQg2rSdtRQlRZRTliPUhW4Z0WIw5PP2t0l1CNgtZViuE23AtzSfcDDcZDc8g9783XGbdL2GY9ox/yvO0zomnB3OmXAXA5hGArlErGb+fkcOwly05gbUWW0PdiZbGt5qcO1+7PZAfp9rLmxVxqPTlZdH6ALP4TWYi+sjFDAFL2ERAuBZApWoQCnAc4aCOs7DBbKhMp4X1HkmEE0WNJsKJnwp6Cwlr1qMoieVWz27yZ9NMayORfjz+Y752Ts7H3xfNw2a8nRL8Pjxwjm6bh60N+fZf2c8dp+thZjGk/aQIziLXdSZORKwCS7x9L6Zj4R+VjMvraGYPV8Bnk02gzIbvUI1nsdZDDKeh2wuSKkNYzwL8Cw6bZTb8OTLigNod/M98HyZx7rOGV5vVzqGbNUGd0oCL0gAnrHJXbD58lUfF9+b77Ut21ntSJvk0WtcDzyT7UwHdQNRsmXMOgLPI1R1H1VFwJNghpazC2M2MDENZhBaUg8Szaipw6qwkVxTM35tAkntINkVbLBH+Qo2Fcvx4vAFXrx4Ln9PplM5NwEdyl6Q8Tze2MCVgwMc7O1jMByYBrQHbMow1JcGra0khWkPkz1k67XIC2H2EvwmC43aswR6F4s5FosFlvO5NAQbb4zx/MUzHL18ielkgvFojDu372A4HJn2HVnVichYEHQmaMDQQfSbzQ/KsiXmizkefH4fT589RVZkAiwL+9M0HwksDwZDXL16BQf7B9ja3kKvz4Zlpeo4J3w2ykqRZrRsTsjfVZU0cnvx4gWePH4sx9ja3MLVq1exvbWFPCNbm+B2oD9tz4/f5/hKo0LtvGiBJ5+esiCnM22wxvvp99lIjZq6yqj2yUEQTrV69Ryuv83y8n7aVxkUC6YFiJG10ogIWRkuwQ+XQVDGM3t6fA88X8bWnf1MywIj+4h+i8luJBWiUYx4TEmEBMk4QjSogAFZqtR7LhR4JutZ5BEIlqrkhpZgGCjcmNeGW23sPXNuLBErz12aninyLGx9IaFQnkO9CT0C56DK8IhEi7D9UmNHUyLCGxq1CSYN0Q04EiZ/KxejIJ0SXzThRBBbgWetGPDzOsvZr0S9Rb+2hgcRMBlFMM0AS92LNcknTOdGe7MFSkS7Xi7VARFT/bBrEFtpwDiTg7Wwl4dY5glmiwqTaYHJNJcmhv3BANubIwyJIsqFEkIkiMYk4gYePc7w7HmB+SJB2t/CjRu3MRptaWwhQAERDL02Yd25CGLzLLq+/HrgWZMZ0/wUp8tjPDt6iFl5go29nsRr8ahALcCz66WSRa8yI5LIMFCotQKts+djr7vHefttSH6yDWpln2pXxOoxPCEbMm898eUSJAa6SCOvGJBK2B6SaogUI/SwgdlJjtlxhmLOpzXEzYPb2B3v/X/svYeW21iyLBoE6MliOXnXrbYzPT333Pf/n3DPPTNnWmrv5FXe0hu8FZGZAMgqmXYzZ96TtLjKgSCwsXfuzMjISNQph6L3cTm4jIkDMrSxtP2DkTW05Hw3/XGzq6pU8awg9xEyVSVKE0ChZ6WNGV6WK7DrN+DZQWQBz9R4HqGymCAh8Fw14Nk0njOxogN4zkdlBXhekrm4xBS9RQgZXmvJa4jQJ94diaZCIsyAZ7MlMQ+sksvBY8lkVMDeuabvLCiddVRM5XoNTDCdXZbDExqWRrK4PK/jyCszwoyV+kQ4vpFXeQSveSXZWUzBVd8zQLyigqmoTAl7GXPOY0LKaGmXNMatF0xgNllgcD7C4GyIwdkAtUoV3UYbzZTAcw0VzpsZwWfTJyaJhbgF55C3jM5dOgNtPe0bRSFuk4rdudCYdrO4WhZygShWJk/YmMT6LkWPrqWd/zVCHq+scnfS3us2djlHtCzNEnG13U8ZeLZ1SAYzpTbmFQLPrKifIGOlT3OCSmMK1CeYYIBJdo40ZdKQs4hJpwWm46lwLCbvRv0hzk/P8einn7G/u4/tjQ1c376Cuzeuo1OvI2Oyfb5Alfse2c6LTGQJgt9RdePQclHh7ol/3nPhVVmzVyXUIwh24NkknexIsp0JIoONY5MaFtUaWy6jP5vnwHN1bUNSGwSd01YHU4HO5FKa1jP3Ru3A3ENZPaMGgp76lYyWVcOUn78eF4sAcziD+68nFfO+CG9vHX6dl/PuXf/sEfgnA8/F7RXAs+sduVF+FfAcTGCxk5WlNLdDwYoDz2x+Mskm2D/bw4uD52KS0hFmswo6MnMMZDBy4NlFb0pukzeJs4yRmWuTu1CpgkDg+OqsZ2nnmP4z9bsqU5PmSGem9cwmX2JFzwxwFrgsljQdEQe1XbpDALd3O66yJIvgtpjQ3nzFrykMSG54lqyuXXsEc8tbV/zezLh+umRNF/tgGImSN7YyQy+Q8l4xgyNQjy7Slx22qu39GnjmwnVfIHdf+IXdrI1HcT9R4lxczx8PPEvf2YFnYzsTeB4a8NwZCnge1/mycp5ZlY0I55hLf0ptCQvgOViAF4DdVbDxMgDt15ib8lN5u3PKyLiT+2s+Md4TjES7s8I1iClsbmD52ZY/zZuk5b8Kxt+r5/Zvuda3eq83FIvFqDvyxWcOkFViEHhmww82FiTruUW2M5sLDjI0+xmaZ5k0nqXzPCfwbBrPDD9stpecq5KT+w54fqun9HaVE0ve7LIwmZ7r0jR7tWVbfSYxH+JKfw/gubiWld1hif7lTCGBz8FjSgupjUodSdpFpdoT8Kyy7qyJufSdCWRyjw6NZ2PUmsNpX7mn5es6H58IL2x8Vt9TZhLbMjfguZKycV+CyWSE4WiAp0+f4Nnzpzg+OcF4MkGz1TQw08ErWvj37t3Dvbt3sbGxgU67IxYjnWQCv9aULPQxEzUlJKtQ103dZslxGBuRDb4o51GtUfM5FfBMgPX45Agnx8c4PT7BrVs3cPXaVbx8+QK7uy9xuH+AbmcNf/r0T+h0ugYwpwbEEuCdzQiakQXtTcoEurMh2kis6YdfPcTPTx6Z/nQtQafTFljGa5xMpwLXbt++hdu3b+P2nTtY63YFCmtUK3ac7od+U1IREMz39M8HePLkCb777ju0Wy1sbGziw/v3cf36dWk7i3kqtjnLvskQNyeCYDcZmTMH9QT4ub5oSGXs7e3p2gnAdztdrK11Ua83nOFpdo+NoU0L28bXWN9W0l+v1cVYjyImMrZULl5aWAESivGjyUXm4eMAACAASURBVGbN7Qx8HqGSDfGO8fy2Ns+OC7+tzHym3Berr9AAKo0Kqp0EaZusZ4LPfFgLoEbgeWbAM+U2xHjmGvLGcG4vNaNCH9dhr9AGssRPMONN0kaJCumTWzKKwHNoplpFiAHP0WCQf4vkjemOW2JHTQUTS5iYrQm/r2hIaGzr0Ju0yW4MTmqhF9rwmmp5EzWTMpAsQiSPXdddt8r/0fww9MxT3ZBVDQjPJcDM+3I9eDJeyXgL4Dkaq0rc05hrAgxjQSrRxzXEpqp1zJUIrGI8BcaktUkOp4Jm3SQbuG4ljZTShncwX3TxnMDzHpu1N1BrrOP6tVtoNtu+5kLf1QCgxdzkCHLZHYF6BQgomxFgnSRVGEpVjEGfLAQ6n46OcXD2EqPsDF01FwSS5gwLVgQmlBaaSl+V84iNLsl8LnvzkXqQvxMgRjBfHXgupyc8+vFjS/FSaZ++uNeW9yzfq/Lmvy7VIomK8L0thiQrVj1+5mwoWDfgOWuhmrUFOvePx8jYMDrp4ObV21hvrSPl81CDMEvEmeyRwcKs4OkPBzg5P5XWPpOPlFdq1BtotVpK0Gk/YSKBVTPOVKWtLBqqlfxk31/KsXc0F0yUSCTwbIznZDER8NyoUuOZbFoDnpNc41nQk7Nubb+0fbsAl36ZBXr10UX86rBnyXdWxOH6tXaGUjInb3BJhrOxPUkqldyGpMTsK6U0yHQmdFhmOjPTrYprzTPzjYRv+z2G1Insgu+5Szra4Qs54znw1It36ranPCc5o5RIi18GT9eMdWhpi0EaAKTwC7KcyZ7l48wwHc8xPB9h1B9hMuAzrWOt2UEjqUlmg6CzwGcWGLi2s3AQj7Gsv0KRtAj7Y76u84R1fFHjWo5v8qRHmZFQqlBe9ZkjbRBjlO/7OfDsdkVhvsU8uWsg98lJDC5BkffXUWxk9+GCZf6+Ut+JiiU8CTxbjT3j96FhSelUOvRJY4wK8abaFNOsL1nXqgPP0lWXhBkTNAmqKSu3Mv386OfH2HnxUmDWereL+/fuYaPTQZUYMKvUVO3ABp8L1JlU4n5VaLpYQtTH0MjBTh5RY0cbLetjFqhHxCa+PiQrp36EmPMbAs/VOkv3ME1SDOdzDBZM26eotDtI10zfudJoCXiec/A4H1kJVycZxRjUIlfrnC4XR59OcnV2jbnkEZ8f7Zy2Mo4xT2E2xPREnHjyexmNd+f5HzEC/1LgOTYEd3HNkQgNwLDa+uMlGs+ewGG5KcE41CpYpASep9g73cOLw2eY16aoNOdoUzOsA8wrQywqY5PaUEAS3ZGNUR0aOuaG2HKOkhiZ2QCedZHGUNbvBCgbS5mAMjWeTV7DvjeJDvZZcbazA8+hF00NpQCjCVbbq2qi/i7BEQ1Y7KsZD89jO/Mnfud/z6fXqskO56nc4NEGOwzVKthRnqlvYkBfNquXAeUy7Fv+Po8pS1e+Cp4WZ191Ct8IPPsbfh/g+e0A16WxKDGec+CZDrXLbAh4bhF4NsbzqD7AuDbGnE0FyXauLgx4tm3v3wJ4zudT7i38HjavFCRYkWuhg+aJlJijq6WS0eU87M0S2/P3uLRfeg4HcmLuloG1y4Fngs8pWuMEzXEF9fNF3lyQIDSlNghON9iF2voWO1u0WEfltf0OeP4lD+xt1nw5BVKc+w8BnksZP86f8lx/3c8F01kb2rKJuhR4toAtLzclC6hSQ1ZpIKmu6TUj8Lww8HnOhknOeA6d0tB+M2cj9taSw/xa4DkA65Vn5aXqKr12TdfB4BynZyf49rtv8fTZE4G922T+bm9pfzs/OxMLeu/gANevXsWN6zcEqq6vb2gvJUP55ORUwBSPbzaphdpQoMB7IJhEn1ml+NKU9saBBGFFTaMPnuLs/AwvXjzDzs5L7O68xCcff4IPPriPo6NDHOzvY293V0znjz74CM2GgTn8mfIWAhhUQlkuzbFgYjwZo9/v48FXD/H85XN0ex1Jh1y5si15CgK3PD9Zywz4O90uPrh/H1euXtW9kDlMyQyC09M55StqqNdraLfb8nUG/QEePXqEr7/6Gusb6xqbe3fu4sr2VdPLdtkLglUEq8UaQ6b3jYaU+4BAPrK5+XfeS/+8rzH98ccfdV1Xr13BtWvXcP3aNbGqiWsQqKdcCK+fgGKr1bT3Cxw0+QHNb6eVWbLYG9KVpnHo6OZsHza2c8bzKvCcZAMB0dFc8J3UxuW2MAeeHVCgzSDwzOqreXWOrLYQ47naTlBtp0iaFBqnP+6MZ4HPrC9mJoX+vTFWg/kcPGeDZE2Oo2Ca5fBgLl1j5bgMVB1IUKfN8AncRgcm49I4AmyjfJqgNMG8mFee7GWAbICsJT0UdYjNGzYyvoa2tH1sVAYKlMgl7wg8F9oCkt0oNEKk1SyA1C9byTiXr7BKBAOeNe+9USfXbtwH5UoIlEtDnRIirhXPBaiqAzLcEtos0+InAI1KDdM5MCW1UwE+qx+MOSl5Hx6TtDGdtTCetvBiZ4a9A/55Dc0W5YmuSRvapBscUHKAVbL1Ap4j0ehl6yXWYTCepZersnzGYwvMkjlOBkc4GRzgZLSnMvXudl3xWlafCHSeVVxig74egWfJzeUwkRNonL3re5phTaX9LSdmeFLTn3GuORvgTTlBHCBJDrA5SSrIK2VWZcBWDvxYXsWgPxGSMrJIq0gWTdQWLaRZS98PjicCnym90a51cWXjKtaaa6iyooiJEvYZcPY+exhRaon71HA8xHAyxoxa/+TpJlXZS9reVrMlbWiC0VUmLxifRr6HyTrJbhSsUVsbUWls/jQlAsR6ls7zVA0GMR+L9VxPCTxXSsCzSW0QMCprE5vM1OXAcwAPv8QDWz3WgOfCLytIG742nYVvTgefXTS4FKZvkhqSswGmTJ4IcHawmaCzWJpWuWXJd5PZ0FyOZqCuEV8Qa5zZm9sNW2tRtVT2ufSecsVE6QZzWDl8JkINuVRFEQNpzN0OCeibZphNbK+m3IqBxUZgmU/ZqG4u4Hk+WSCbEtQ0U0ywmeBznZIKjBwEOBvhzhoKujeXy2uYHxe4cWl7zrWS7XY83eNBTs5sDantVwDP+bZuyH0BqC6t2xhNX9M+aDEn8tWvsoy4lsA5bM7nySs9VybIYj75fuTzSx6HJJlMLmqOsYBnJGMgpaTrGJWU37Oh4AAz9pJIWGU2l1wYHR1bczYPuT+QsHB22sfpySkO9w8FMF+7so0r65vY6vVQp8QSQesp1x6TSwSeTUdZFTd8Rl6FU7jyfq95JU2BsRiGxTUTHbg9aRLAs5xbamhVsUhrmCcpxgSdswx9+mlJDVNKtdUamFdrmJMASptfq6HWaqHZ6aDebKHWJAElpGc8kSpZugXGbNhNP3I29eoh2024H/P+KJnHHteq6lEjXff//etS/LpURfpbLMm79/6zR+B3Bp5tcS+H3JffkgUP5ePdBHhAufyu5YC+yHbRHlr5HxPEs2SBaWWKvZNdvDh8jkV9hkprgVavilqHZV0jAc9kPLM7chl4LqgdRWFWHhqXjJZ5m/YXLWAxnl2Sg2C0RPgNlCbwLGkNL1eROL/La0g3SRlwCvgX2tH2szco9G6y/BxpPkvqg1/tGgQtqaQ5tKK9A3gwnv26dW8a7OgqG8+obIT9eeQlGa94br9wscu056jIMtART7/I3S5DIcX2evFafhHwXDp42YzRCBcAiIcbSx+2PJvLV/pLlqrt1lYyzn3eGM9sLDivjTCTvrNpPBvjeYBRbYAx2R7VmQHPqZe5Os9P3WQjG1hUXuXr7+LYvQ1w9jb3VD7z68+5Coa9zdnffMzy58sp17jG/DU/xdZnnM2em/k+lz3Di/PyzdfxOxwRbK5wmFwb1nQjjSVujOdUDGaCzo15Fc1RBc0RBDzz1SIATeB5TOA5Rd2B56oGYiW5847x/Bse3K9bQ78IePbkifuIF3IjmtNlo1SCj82VLv6Vf15pt3IBdA7sZklqI/QNnS0UgVkZeE5rPcwWDcwWdQOe2VhQGs9WqsqAT+kPlaWHHfT9M4L9pbVZcjXzoDIoZMWNe4WgseAceD4/PxXT+MHDL/D4yWN8/OnHuP/Bfdy8dVNliqenp3i5s4vnL55LRmKD4Oq16+hKSmKO05Mz7O7uSlNYwHO7LYbuRm9D7FzKZ1C3mBFgvdlAq01hW2M4ng/OxX5uNOs465/h6ZPHePLkMZ4+eYK//vVzfPbZZxgQhD0+1ufT0b5z+56YvOxOThCW4PPG+qbY0AS7+Y+sGKsYMYCWmtUPvn6Inb0d3Lx1AzduXMf1m9fUcIogxO7OLl68fIH9vX1d631nLK+trQncPT06xlgs7SmqtZoAaY5DkyDwfIHHPz/Cg4cPsLW1hVu3buEGgfneOgaDESZjAsMLAcO9Xk/gNdl3ezt7ODk+USBBdvnm+oYaOFLS5Oz0DPv7h3j44AFevHiBu/fu4O7dO7hz9w5q1brkPajFzReBNP7jNREMJzOabHRqTYsxNObY22SpJjXplhbd3Uoa/iFaILSFkTV7epQZzwMxn/XCO43n1xnEMvBse6gF5PRhZqn5JkmjgrSVoNauImklxnhOKZMwRSWl7MYClXrFSLiu9RzMZwKIuT6zA9I8t2CwYO3lrLaicsrY7byiAAN9/xdjyuyLyWEYJCK9ZYG40VBTtYy2fp3Bn4O40SSsZEyLbdP8D9OFLpUIRxNPAZ5kXRdvjuuxcY693bGwANzVEC40o51U4s07jUFpsiHyI13nmVUHds21nCZj0gusACErknIbBM/4fQ2zRQZqR4emNdllvErq22air3cwmjQxGDfw7OUMB4cVNJpX0O5so9fblNyNwMQS8MwTGL5PfX0Dnt0xdf5ikIn0FBy8s8aClEbk6+h8H8f9fZxPDjGvDtG70kS1k2GejkyOrjK28mtn/BbAs4NDHtdYNU34xfYcYswLwoyDVP6XZeDZGyH6cyoRMP2ZF61Hl3Vk4zq8ii72cHVQZJxWR5rVAbKd5w3UFm1U5g1gVsfgeCzgudPoYa25gY21TXQabTGW+XynkzFGk5GqXaZzJufGGE/HmM4p1edSLRxyxpZZxSpD6k10W2toN1poVinrYeAzGaxcYqYV680G3VeOVR3rxYBn13AmOingmRq1Y9TTDI2UNpizi4vFgWcn18jv8IqASJZcYDzn7Pxf747JU8gXZrHebBY4I1nr0vScVdXkOs5TMk59PQiAFqhM0NkAZzU6ja/yYwg+G4nLmvM6+BzM39wmuI+SK7AUBDaryLBKnaV/qz5dSS5TLhPBZSvhWWm8braAn0hQT8DeaIbJaCZZB+6ZBngSKUjVoHIhsJlIIyGTFNVKVfrPlNpgrEF5PrZMDJazEAXlCY1BW0g4+D2UqgpirzDwtviXRyAr7DBed0koK1+rS2+WjXICTcm7DX3s3Ng4CG4yJuXPX/aIi/Ve2GKrhPYqjUBn9VkeW4oxHAkE2mFWHk8cSxqhkoxRqdpXVNhUcIBFNjTfI5thPp1IKoMyOLwTJupoh60qJ8F4PMXTJ09VHccEwJXNTdy9eQvtRgP1NEHmSYQapTZoUlQdYxUySmq4xEV5xGO25AnOCBu8Yj+00uPZhIKA5nlCPfOqgOcZWzBnwJAVcQuI/TxNq5hRWs2PA+XTWm20e+to93por5GM4tIdnl3l2hlPpzg/H2AwGmEwYsvCQu6KVXOdNvuKUFKNtCmTc5KET/7c3b7ncGCRPPv1VuTdO/8VI/AHAM9vdxsF8OyugQelTuaNrX/VBlnJhHdUpyNpLnAmYI5OzART7J/u4fnBM1SaCybx1Viw2s6QpSMsEgOeaRTElopJHcZKRt8D5NgAVkunymk+Zz075GtlVtJwNuOt+3SJDQLSRbNCA56lDR1As1jO3qRQwHRIdDgwLZ2wkkZ0ZrxGsq2jOaHJchTgeIi7myEK4Nm2D9sfCiBvCR8u6QWVjfvlbNKVfbTkAFqc6AZjCTB5M9gXjMxVkFlbxtK5XgdRXzjYA51glC2/19S6Vk34G+a0MqoraNDKRRtgZCUmbCw4F/A8wqw2xqw5wpTAc3uIIdnO/FodYFIdmcRGOkcWwLNKWAqNP11ZkUfILzSgHf1ZQ1045ZepkLzdqr14VABh5hpEZtnX9MqQrMySFchs+eD8fLp088wMSLNtKOahaT3a9hnT2UPDXBdeAaKHfMVwxfns/GVt8V87Fr/0fRdkFFSK5Fl4tz25xnOWojGzV2tM4JmM5zkaDjzXhwSeM2tAuKiqizlfeVDvF/eO8fxLn9JvP345+XbxfOX1uOwYL9uuVUsVe1fuh5VWeRxb/C24HWYLbEXlG9srbrLoK2Cs5wRzsX/qyJKmM55NaiPAZ5Z0U+NZ+s4CnQ2mKMrpYzcp1rvtEX7FwYwpr9dcIqkE5oitx+CRCWRrrMeme6enJ/jHF/+NH3/+EbfvUGritsBOgsv8iMFgiLPzvsqX63R2O21Zj4P9I+zu7mFnZ0fAMxmMLB1stdu4d/ceems9HJ0cYTQcyekn8Lp9ddsb+C3w5MkjAdubWxuYziZiOz9+/Ag///QTPv/r5/jLZ5+JNUzW9ZPHjyWpsbWxLbYiyy4NLErx/r37uH3zFtbX1wUojccTPWYGGASOz/tnePj1Q+wd7uHuvbu4fvM6trc3BXjz/YPBQNfxzbff4GD/ANdvXMfm5qYAXAHvL14IdJYOLss3G3XcunlLWs4EvZ8+fYq///3v2NzcwM0bN7C5YY0Kd17uYTKZ6r55PrKsDw4P8XLnJZ4/e47DgwOk1ZqA5x61oa9cwfUbNzAZT3Byeoa//dffJIHy/v338d5793D3zh2Vdh4dHuHo6AjHBK7VHNJCUQLP169ex7VrfF0T42rGYNq7udfTurFT82g37GYkIRmsF8CzNJ7Zn30xRDJnY8EB0mz0G4Dn8mqMeflmn+a3W5M/+gzLVsaauDmQFHuIwGK2WZphRj+6ukBShwHPDag6iyXIi3Sq3/NVbdWQNFgSwMkcjGf2Z7GmnKbrSCDNSpktUeXNPPVIg7XsKE2AvqXy9gCXDZi1xmqm90y2sOmvRz18uGdRZWTNAR1QzrNwxVgUcKaxe93DWbku227zWRAYVIDk7lMHgJzrXKusuAzklKSaSgn18B/NzfJmnmp6RXtr18r7VVDnzdPCblP6iOuN4BTHImQx7O8Ep5vIKh0MRnWcDep4+nyK/aMK1jduY23tGtqtrhJFwr9ksL2UW9fCz/bKBNd7jVmarwwHkMQWFbsw09yZVaY4ONvD0dkuBvMTZPUx1q+1UW0tpJXKBvGLZJYDz1brF4znEoife4CrazE8xrJPXzjMF/bbFd8/nrt5iyWpjfw+w7N0nzxAKuFWVhFbrbSQoimZjWTeQDprIZtUMR8nOD8eYXgywcbaNjbWtrDeXkerTuA5xWQ6xmB4LkmNs/4JZouJmpsx5EyqCdJGVXOaFSjTKUHqOeYzspQTrLV6WGt10W12UU/qoHRj5HxyKaI8dOAcCM1yY+ozKUF9Wmo4c9cn6JzNx/pKiQ2ynqO5II2yGM+eAFZCw7WO02jcGc3wfHzz9bdizswXeFsbF0CUfQ3CSc67Doaw656z+aJkNEAQjLJUc4wpa0VQmvICZHsKeK4JfJbKdc6UdgkBD0d8CYQZ0Ffpq0sDnmCgF3W4qeOaZGUBGez0L0y+tphPwedyGKRIqLksAaefNWyzJsomQ0SZG5O9op8wHk0w4Yv75JTawNTn5nxwAgvhZ7LdqaiQpWpeSZYzX4wVDLNgcoKawNR1dl1wl+oonpkTqPIGh/bArOlisIZzExlPfInzE8QaWa2cRW0TxwgKbz0J3G673XU7+qp3hxRJsPzzHgYhzeHAs/aQSGyE3dZlcZ7xG65DJrQJNg+RpASazcfIsqEBzxlJA0zaGHOXFQkcBCUJ1AeDvUkaSty9eP4Suy93RBhY767ho/vvY7O3jl67zYdsOs1R8uV0++Ie/buCX1gQ3ZwwHl63P6DSHhZ7XCkpyGtkhZ+/2CFjnBF0BvrziiQ4Zs6KniUJJpwvjQbaaz2sbW2ht7VtLYUlh2tNO3mv/dEIR8cnODk7w+nZmdaDEplpVTJBJEf01rpYX++ADW+ruh+X3HC5kBJcdcFIXIYTva0leXfcP3cE/oXAc0BJEQh70Z18LjdkK2MhcIkzmNl/D1LUroS6t5W5HOExiuaCaLIMEGh0EzkyBfBsDU8CeM4dxbwTsbsbjmSZcVxZ1TmO5yBv6Aqa/+x1egSdeZ/WFdaahBlzeUlSwxsTStPZZTqMES1agBjTlbnJeBhj2tnPrgetc0mSg86FNyP0Jok5Q5sOQC4VYgL1pj9mG1jBEC1KfGNDyI2Wba8rOKc9qzKMYKcMR9oMuA3l2wdo+ZiX31Z2Ci/sLMUmfmEJXQYK579bhXN+IfAc9/QLgGeCzvMKGwaOMauPMHO2MxnPw84Io9bAgeexAc58qcTQNJ4L4NnH3q+hLCWxxCnUsOcT1p2E38HQhMPgQHA4m+aEeIXUagSSP7cAjOMXped3IX4vNUbI61Pd53Mmpfwwn7ruO5g+uweTmoPhlJTK/e1Xxvfw5f47DMzbnWK1FFTbbLCdSyVydBJZPUHQuSngORHw3Ogb8Nw8z9AYLlBz4LkmxjMDUlnMfHFeALrfhDu+3W28O+oNI/DrgecSALGUIiw+sLyqCzjkIq9fDlxh2kvs47AN5ZsonNGCGXEReK6kXSTUeF40XW6jJqkNlR95Y8GCI1MgMg4dmR3y3UO2a2UBRqMXCwKcbenr1RhAtIVWQ0xm1XTK5nsDfP3t1/j5559Qq1fRXutIcoNN9hqNujUaS6toNRrSwiTgSzmIx4+f4ohs4PFYYHKz2fCGeBPcvn0H3e4aTk6PMZlM1GPiypUruHXnlgBsMp2//OohDg8PcefubX3uyemJAOYff/heoPOf/vQnlVaenpzg559+FpP56vY1sXkJ6BweHuH09Awf3P8Q7919T0xssqAJ9vIfg9nReITTs1N8+c1D7B/u47377+HmrevYIvDcaCjopRzIcDjEF198gWfPnklGhM0NO52Ofn98eOQyIYkAX1477+XGjZu4c/sOdnZ29V6yT8iEZkDAII1scDavunnzJrrdjsDo5y9eCKjmmDGYIlOZc2w0HGK91xNjmkxxzqG//e1vePL0Kd5//z3cuXMHN2/e0Fju7u6j3z/XtbHhGYP34+NjWe5rV6/pmu7de8/6epCxRW3neUVjRsAtz3ELuwsAwuzeReCZDbIGBjxnA4qr/E7A88X99d/XKC77Q2XgOV+vxq4AG3vPshkWBPirGarNBKiRBDLDPJkKMCQQnTYqqHcaqLZrqNSIoASSMVOzOAXyAp65lg2MphyFpDfkVBDICYaxN5UUshNSGLa3E3j27nu2p1Mfk+xj6c8mksEpgGe3PBFruCxHTsQQ4OvCAdqTA/i28Qm/obguG51y8BsuYRwbYK3A7ryyMyx4XI9zCktkzjwaWpJ2cB8rKi9LlVx5WlH3lupaCXSI1UaQQOAYm7HymquoJA1kCZsKtjEYNwU8P3k+wf5BBeubDjw3CTyzysCTiF6tpbsmgMYGeGQ8r5TjhCunIk3jnkvfmW9hdeokG2P/ZAeH57uYVvpqKEjGc9KcY7zoS2ojE/Bsj3YZeDbPzZ6I+zq5n1vEGuVosnAtfZ5fqLxd3ltjzhfAcwlky3cwXoUlS/hP7Ejvy8NYrVppI82ayKbsAVTXazFOMR8lGJ5NMOnPcWXzGjZ7W+g0uwIClSQd9XFydoTTwSnOh6dIqhmSWiZd/7SeotqoIa3XVO0yGc8wHk0xHk4ko9CqttFtdNFr99CutdFQs0LGna6jag/OR87K97mXBthGCQcDnrmDU2OWwPNETQYJRgt8TioCn3PGs8Bf7yfiFGfOM+nn5jruvsIu+PjFuHOuvN2/Yu3w+kPSwpIpNtcFNBJYpjauM57JcCbwLPCZ+wllbWpNVFhlRNBZ7GZnR+fa0KERbfPYgMuiytLWuOvDx7yYZZZUni0wd41fgs5kI4v1zDni/y/ebwwCx87EFZlYrtarSjLTR+F7mcAej8YCndUAWF0SvZLXJTKsqKSCRlpDPa3l0hvEIsh4rhPQdoxCzGYBzy6z4fF33phSWUJ7eHqmIu24ndSQ2No2Ny1QgJJV8GUawJM1wYwklp03psZlsp6XnPHi0OVx3mUTyW13DprnqLfF10sYUDG/jDNmOwKlNti3oML+BRgBGCKpDPSVwDOykV5ZNhX4bKCx9QHgfVvDPdurUlWRVJSAf/liB49+foRGrYb3793D1c0tbG2sgxwLqfgzqajMu1W/WIreK3/cnBXyTTEs+WhaBBHMzpJGeaGFXjSJVBWAEoQJZpUKZryzLMGQjTjJhqZONRsQVhIMpjMs0iqqzTY6GxtY294moo5MTbgt0cNXfzjEwdExjk9PRUYgEYNVB7wTVt912m35qpsba+i0mmp8m6rJqTG8xYD2Kt7L7EPE/W9nO94d9a8cgX8x8Gy3Xg7Moxx+uUDcjrMsHw2rOZJ0NGn0qH3LsqNxNsFwMcRh/xD7p7tqLJi0MtTJeG5SH2zojOcAng380t6UV/MuA3S+nThIm8OpK2nZKKdxYytwnIYiAF3jfdG8K+MYTQQlx6GCF2M+C3g2ULrQfWYdTaEBTQBaQPM8VZdkA6Op4RXAs0lxSPyjJMNhTRJNXygY0VGeVUiHOEO7BKLmYcglZTJ2d2b+6PMH3BxAc850DiWl3DK8xusoZ0D1mZd7IRez4r8AeF5accuf8YsYz5dFGXHuVzKeqdVswPOUjOeGs51bA4xDaoNfq0NMqgSe6RhdDjyXN2YDZooby0FXD58iKM+3o7d27i43TzneLj04K0PS0gwHU/uqfYg28/AofOPImcolpmN+P3IYi4Z40ZwkD5q8NLi+dAAAIABJREFUtMg2cVvD0bzDyuAsatNaUzmPaw7m2fAIIyIkcTBfRuA3DsyvtOYWlNl1y7F14Fk1DWXgeZqgPTbwuQw8k/EcwDM12qw5amRtLl9vy4mlX3nh7972xhF4E/C8fIKyPXo98Hxxp3rNpSgbWvwrz4hwN32XLSDuUnIuGuyo+Y40npuoJOwAVTQXZGPBBRg0E3w2prOxj6yztqa3L69gBq4yncvXuAQ8B04QwY7YHwamW3LFXgx8nzx9gqfPHuPl7guc9c9RbzXQaNKRbaiZ4Nb2tli0G+sbAnt3d/bw7Xffi4l09cpVbG1vYWtrEz/++AMeP34iJgZBV8pC0M5QQ5MyF++/9540VQeDPv7rb/9XYPCf/vyJPoMl78+ePsUP33+HTz/5FB99/BEG/b50jr///kfZpQ/vf6TPI9P466+/wfff/4Dbt+8a2Hr7nsBuSXuoqWEFAzaUOjvBl18/wMHRvtjDBL+vXbsi8IHMJ9pDAroPHjxQo0CCwQSd7R5MvoPfswnV999/J/kL6jxfuXIVH374EU5OTvDNN98YQ6dKUJ0CrsZAvnr1Gj784AN9zu7ers7//Plz3L17Dzdv3BK4zwaCXz58KJvMe7t+/QaubF3BPx78A8947J27YmFvbW5qPPf293RNDKQprcG94ttvv8XZ6akkTsiM/vDDj9Go1QXmzEWjYVKNAXT4Mp7o15li33gHPL/RMF16wLI/tNokzt5iFULsr8Lm3tLdJZ2yZr7KLJnKxxHwXCcbqoJmt4l6p4mkVZXshronqXMVpXKMQW1CtEYIIZCn35WMHLdmYyZb0zLF0frZnrkdugwtllAMixfEFvNGmwr+g8Lo78v3/6IhmvSf/TPFagw5iXy+FVrPUeYduCzPmmtM55dmHrIAcUmDRPNVAwLzf8HYDEFZ3w7sEktEGEfq8rJ8b+wU4IZxdQr7r+tnIzUt7SqStIUsaWMhqY0W+qMmnjybYPcA6HSvo9PdRrfdU3NPAYkrjRUzfT7jMW96VmJva3gdeDTIhJWnlF1JFK+N5kPsHj/H0fku0uZMkojtzRqy+hSj+bmkNrJkioTvSQnChbSa7Q4xYuHJGRQTjf5swAt2ezE7Ir60vxX77KVgV4x30O3UILEsXkWf0xMlJjoiW5VkNb3SRVtM59mwgvkoFeicjVMsJvweyKYVXN26LuC5yTFmo9hsLtCZlS3jWR/TbIzWWh2NThXVeoqkWtE4kvFcq9fEdqbMwvB8iPFgigpJCmkLG51NrDXW0Kl3TU5BBCWWsOcjYEkI+dLUi7b/aWIM5hx4zqYGPE8pT7RAtbJAs5pKCsDOxzVlzM7Y6wW4aZ3+8cAzn7pJiPBxEjQm0TQSRgY680VAjVvIeLrAhDq7nJQCnlsCnitJTWBbSHKI9ewSMcGm4c9MwFgCx3Sm1YORkjXC4Q1cZAKAmsoT9i8YTzAdTzCb8DVz4Nka1kUMXeKIFOB2UlHvA0qr0H5xn++udeXPUD6MSd7zkzMxn2kmpNPMF5tLUseeMT/HYZ6hWaujWTXgmaaVms+SayADmiCo4gYDgfNcoI+pgGclIQpd5wCepeerPYEHmPSD2j5HU/myTcsdPxPQkDa+69sX8iwXY/lco9+TO9bor5B0KQNZUT1iVR12TFExYz9LC9863SkRn9asufTMSqo8gVKyxjnwbFIblQCeM6+kQt8qqvjKqIXOhT1BJZu59JMnQnyHYpIuIXirxpYLMdYP9g/xw3ff65lcoY+6fQXXt7dRSxNU+RjnTFhwvzQiQsr7C1scGigux7RMNItEaVEJb2x7x2+iP4FLPXJUZmyQq2dKHWdqnyeYVlJMKlXMqwY8Z9W6hMrOJzOM2ZgbKerdNTTX19HodFBrtQ18TkymZjAc4ejkFMdnZzg5OzfgmZVs6odQkX/aFeGhZ8znXgc1l/RZsL8KZWNUQZFTGfOt0rDB5YrrX+f/vHvXP2ME/gcAz17KF4wmW/bGKvARyF0xGT7bBpwIkWfPWdVER2YwG+BocID9s301FkxaC9Q6FaSNOTJqPCuDPskdW7kiSzqoqyCN68opkL6sji4i6TBSDnx5KUW48dZRmCUvDJYMBDbnxNnKoQ2tpoS2YVhTQpPqYNlW6Dxb40GJWqMyqwBTY0cXLGr7DMu6F58lfWj/mefTNbkOmTVXtM8MBnRkdO0O7U7sv/2LMjW5nf7LskkoABd3+HL08fWQSS7D8hrgWfPjtRhhfkElZ/6yNxS/C+e1vPDKgcyFBbkELodxj5hgeR7pUA+wWGJIRtC0OsKU+s7NASZtAs9sLDgSAD3m36rTAnhWMxUL+EIDcQkkzQMvu8oAnsPxNmd8dUHZz6szvjxKywCVvz+SNP5Hc/jc6SKzxgEhOj7iggQTzUuoPOxyVprNw2AM2PXaiQ0sd6aRl3QuORCuryr3MifvF+812LnMpLa1bMGjJYNsr1pIK57agXkZ7NLD/mPA6PLY5kGzxtbsDO2FklWLBNUFZTbIek7QHqVojxLUxXiei/FcI/A8obxmgprWuReGvgZdfgc8/zO2WAdD3noKlQ8s2zC3uaVLXi0iXl63K/YnqiKKJVwyBx6gl+x8sI8jPM2BZ28uuJAmKIHnNcyzFuZoYFHh77yZVXSCj93CS2/jIyLgv4zpvGSTgtLqG6mu1FmMFmwaC456eQQnWIp6dnaKk7Nj7B7s4Pj0GCNqGus1U/M7Momp+0x5ielkpuZ3P/30k5rtEVjdvrKN9fUefvjhB/z888/eVG8mEFjOcbeL27dv4f3335eNorzF//2v/8T+wR4++fRjMZD578Xz5zoH2c4fffQxjg4Psbe7hydPnqJZb+LTT/6Ea1evC2D94osH+Oqrr9XI78b1m3jv3nvSVo7EGs9HNvfp+Sm+/PqhgOf33r8nAPzK1W3dF49lsCfg+YsvxDA2PeZ1sZoZiPFvvAcytSkFsr+/J6Yi//7JJ59oLAg898/P1cSK90f9Z7KU33vvPTVJJLhM8JyyJMdHR/j0T3/G+++9L01nSp08fPgQZ2dnCrgINPP11ddfi01NFjSbFhL857UcHh4I8CeYzeuazab44fsf9fnUiqbMyccffSLdUulUqpbXe2fIAeD+Eb5IKWGpJATZtKbxbFIbvyfjWTvV0mr851iT3+tTLt3Zi6RTbicchVi6U/OKjCHpsgcCnwk8zzFPrIcFv2bSeM5Qb9dRa9fFek4aqZibAp+rDjjzOHWzIuOZAJixn5065yOdUxqccejg7eqjyN2c8L7Lfo9pR+ZsRfeALjLpjKKr5Ha8XYivl7mXH0OAKbkn5XFCXoFVrpaMGKLwlC8DO5ccM/dRCrA5pl7JKObBUimeymUwwpfyHF2eFCQDnHq2DSzQEvA8nnUwmnak8by3z/L+dTSpPby+peqHpaZ0HhOIjCbg2ZsoloFnASEEUukHmudKo12pJRjOhjifnGH/9CVOhgdor6do9CpI2wssqmNMsj4onrioUCucGt2khTjwXEbp8pUYg1A0dozHtOrbLwPP5Qm0ytl2FufS3hjAc6x/MuuDLexMUcZ10nZuIJ23kU3qGJ3OMB1UkI1JNKL8RRO1pIFG2kCvu4FOu4sqfeZsgcl0hMOzA+we7qBSm6PaqqC1VkO9lbjsHnu+kAVL1mRNzNoZG8uN5pgOF2JRp/OaAOdeawMbrU19DjVkK3M2DFzd8zlHQsLPGwtKZsNK/Ml5pNRGNh0Bi6kANWrQtmqUdSN4SRBzhgpJYQ4+C9wOqY0gH8VaWg06Sg/qVX+6aPkijrR3CEpzKRfuE9aoU7ok0ncm8Ext54m/ptI2p5ZzDQmlNpzxzGaD8Yp5bXJhlkTXZxGoVdBhQPNstsBsOsdsGl/ZxG9u4POM33P8iPZyfMiIN5KXAWm+h5XMlCIfodoVTBdzAc8CRStAjZVb1VTXMBeDeqyeELWUgLM1maR0BvdLXSOB8OkctSSVnrN9NhUcjCAXsYYlTIKR7r934Lkg5kUPHev1q4RFAM8OSivBly8p/z4YxisNpmlPgijE89jY+mp1UpMRmIw8xIou/qPMVoCQquZQ00yve4jeAEroEfDluBkgHv/kV/k1SYapmsqHtD4TtufZ+e0d0VfM5jT9irkYzwKZwUbFfVS8YXEC/o6gs62TwEaCVGTP1uxlVKEwSUIZuL0d9hiZodmoS3Jjg00GKavDpNvcJNICIdM4lUGyHHzmFceOFmyPYHoHWTASqKVEagDPtNP0sWPN0u5yriVVzAg8S+OZGtBkPFd1t6M5MCDDv1ZHpdlCZ2Mdrd46kkYdCdnPSQWjyRQn5wMxnwfDYd60fMRKDTYdnEw05qw23NxYl4Rcu1lFoxaNvReo5pVP5USqVXFYfvbtrcfv5Um9O88vH4F/PfDsTKy8XKNUPBWl8zSGYQxYPp4mFRkIGgqkKZSWTalDM8X5pI+jwSEO+3sGPLczyWwkdQLPYweep1YaxQxtpPcuHbvY2FYc2HBCyshn3jXZ31MCz/Ru/boQQDD5DWMvmw60aUOrKWEA0nTmXCdaQCIBabKhM2aua8Ckor45lYlrQbs+NP8ugFnHW/PDokEhGdGhCR0NELlqPZhTY8QoKylrUJlVy5m0+fp2tvcl6z06xC7r5/r4BKBwybjnumtvAJ6XA78yo2/5eRXsebufFTLya1bNctB14RZLJ1oFgYo2JLFxGfBMcNNkNiaY1saYNIYYN/sYt/sGPjdHGFHzuTbFvDaVtIYYzwE80/UWI8hBUt3QctMJMYA9RCgMsY375eVLkR+1kSoaPuTtFYqKgFIKwvZnA4bLjGdujtwTqUnGa2H21MBU3j8/wUvk6UBw/aoRkI2TNJ/cgTDnIELEZaaRzqMkpzV0yUuCS89EyZsS8GVOQ1ESys9RY6EoM6QjH1Nnifl82fr/5cZ29R3LHFRzFcLBs68Eni0RVc2lNhK0hwlaQ2o8zyS1Ue8vUGezwUkFNQHPxkrSULgzUs7+x3W8A55/+zP8w86wyry/xKEKNnH4+Esw2AorgDbdtyBbZ6ULj/fZPnvRdprlYBLJGgbOQaZGAxk6yCpdzCttLNBElhJ4rqu2x47n2jY3OYKL+FwLLpYZ3XFJywnFsFsWiEXlhjH4TK+UANhkNtH3VWrD1ejUA2ejMxyfnWD/YF8vso3Pzs/Q7/dx6/Zt3LhxA+1WR4Aymbu9tTX89a9/lYYxAdvHjx+L8byzuyMNYn42JS2oc0wglsAzbR+lJv7rv/4vdvd3BcxS55m6my9f7uDHH39SY0GCutRX3nm5Kx2/tU4Pf/nzXwT4spngF/94gC8ffoVutye2y/vv3cfG+rqGRHBAtsBoPFTjwq++/hIHh/u4+94dXL9xDVtbbH5Yk81lsD2ejMV4pgwG2c78jNu3bwvgpbwGAV9eM7/nWPAeeAwBcspcfP3113j54qUYOPV6XY0GP//8c3z66Sd4//272Nvbwz/+8YVAakqBcMzu3/9AwDEBZ4LtZFLv7+8LkP7oww/F5t7fP5BUB8f9yrWrApv5eScnx0oW8GcyuPgsWI68vbUtAP6Tjz5Bs95CwgoWyWukpmGpeNICKQbhsReEfiM7yv+xwPMftvr/4BOHX5vvBCvJ+VVAfdnzEejsSfDwy9XwjT41v6Zs5G2VXfzPr5IGaLLJdw3VVlXyG2I+C4CeAQ5QI+Ve7v65erAU7ExBD+6vG2gQjQIvVkeZJbPNL3ygmBcimpRuKVie5krZvS+5pwF8rDAdylVZq70U8pHNg/niGpevp2DklR/6qo/6apLFsg215+AMcOFKLk3ijDD1xyEIR1AqZZl3FdN5FfOsiXnSxWyxhul8DS93F9g/BMYTlvWvSfam2WhZkzH397ge6WCQtUYAhVIAWo8O6PCajfFKG21+FkurJf9fS3A2PsPx4AhH/T30pyfYuNZCaz3FrDrErMLXABRQFPCs5pDk1DrA64NlDQWX/4U3/DaL6LJxLpNrbAMr74kBOhsFyv4549l1SCPWkq4zmkhnbSxGVZzuDzE+y1CZ1tBMOmg31rDeWUevuy6WKhOf3OZn0wmG43McnO7h5dFLdNZr6G23UO9Q1znDeD7ENJtoLASoqcmqsdiTRQ2LSYL+4QgzkhGyBtZbW7jau452rYVGtYGK5Bi4ruLy7Rub+r7f5gXyViifiCI7wWI2xGI6xmI+xlqrjU6LYDZX2gLZZOLN7MzXFwjtwHOkWd5eRuNtnt6yHYukiHKTkpdx/Wb2AhD4XMVIEhsL6dKyX0WaNlBJCTrbMXxNxYS2OU3GJ58L7zC03fnVKC0VVeCQOUypE+orU/KCkidkOEsWahZ6yQSqK2Iik3lswLAlsQIf0NewPxHfKGlja2c0YWPJiQBo3VuWoZokYsR2Wh35MhK74bDMBZmjStkQMksnUyOiOehdFvnIbZ33khAY7OePtV4mA9G3YlLZAOfCxhSzx4BVJkXyVGFUp3p8Z3rHrolfxkpCy5/Hz+eKD1l5JYA2W6g/Becom29WmXRJiQV501TfxWTjfCx5jQKrHXhWD4mSTVa8mVRMMm02lxxaVM6ZFr7tH7IJsgOmOWy+hdSPUcnIcj5HZWHgMxsWp5UpEvDvps8csXd5xgrzcukLq3ohq3me+2eUQGk1aBdSVAU8s3Gsafjn8iSxTDzOi6bbOm1emWLXbsCsscxpM7gPmMxGmT3u1SKeSBP8HLr8aiZYw4zsZ6QCnWds4FBvY5RVcDqi4gAkx9G7cgW9K9uotduoUoKNzP35HH1qkM+MxEGZEVbJ9PuUkOtLbo7+H58fKw5v3LyGXreFTrsmbXTG+bWaVRkIgPd5Q+Y3McHQjC4sx78zMeBt7N+/7zH/AuDZN7mVLLWV9EW5nG/0+bwpBM846Wzi0RgTlINKjrJqBePFBGeTcxz297F3uoNmL0VzvQrUpnqJ6ayXObYmxnyR0RHORPF1NRgvJ5qWM+SWZwrw2c4QG7y7tK4VRGOgrScHlws9aGcjC0Di+70swgFpk+WoIiHjmRIbU5fokAxHMKOdGSR9aH5GIdFhQLQdy3OZ5nQA4c6SdkOruwtmUWjmOoAeac28rH9lHeR+zZJ3VxqfS9ZNjNFFh08jWXpH+fvY8uLPxd+WJVvi94XDGMy7i5dyGdPn1Qs9kiTlfaAM74gUw6BAAdkUcwHPZDsPMWqdY9weYELGc3OEMeU3ahPMq2QBua6zAgorSc0ZzzEkDuIU62eZ8RxgzauA5yhMjNO9Dni2leCuuUWgBYvYs9LaHCV/YWV2XNux+VqGvGCk5FlosZ6NscaNhBsiN2FuQtxfyMqjPqsYSASd3DELGQ0moYJpnZevevmZSYEYQyHYzgZ60T+z8nSOKcfWNu7QcyzPp9X59tuMfrEKlgOnch6MTmQOPM8TNOcpmtMU7UEFzQEEPKvB4ABojIHaLIBnvtPtzmvQ5XfA8297hv/Sd0eFg4PFq6mR1RJ5A5WXwecla5nrfV+213njEW9ENQclNQg8d7GorDlbjs5lAxllOAg8R1OeklZpoflnjXh8d7yQCCxAluWAWEGMO/FhW2UGtGYznPfPJRXBtcxYvLveRa1Vw2w+wXA0xNlZX3IPj588FoBMuQkxgSuJWMhs6Pf//O//jatXt9HpNPHTT4/0YtPB45MTOcsEYgk8U6v4448/lq2gs/x//vP/CKD+4P77WN/ckHni+548firgmcfu7uz6aw9rnTX85bO/YGtzWzIWf//bf+Phgy+x3tvAtatXpfVMyQ49M9nMuTSezwZnePjVA+wd7EpP+tbtG2IQEygn2E1gnYDyN998KzkMyokQfFY59nSK4WCAZrOlJoA8jkAxGTYElz/77M/SqabGM9nObFRFXWzJdbQ70mX+85//JLD6u+++x/k5yyVn+PTTP0mHmWMawPPLly91LgLHH9y/j++++07A8927d3Ht+nX01ntqdkhwfDQaKjgkk5xVMs+ePcVoMML62jru3rmHTz7+RIEmtw3JazCpwf4X5US+Jo3tDQZ28NGsAM/ZEEk2RLogQ8m/V7HoVAC1AJb/XzBmXg88W2FS4SMtp6mKn8zGWPrUmM+m/SzmM/0U+jog+5msZ8prAKiT7Wr5KRVIsPFg03SgKclRIRDNZsqU6mBjpijfd21NfaYqFAt2plUs8p5COoNXZECcAc8BqtkcCcZY2c+3ysfCoi+5rJ7Yz+2VV0rl788Bu+L9S6D0GzaKy45dBsY9Kb2ajNR5V4HnZb/Via32jFTSbsAzQbiEsgILgnFU8W1JNmmBdczQw9PnE+zs0o/roNFYx/bWFVWK2Jpb9vmMNGnMTflObqdNL9WBHlWm0N8yWcQZ5jgZHuPgbB+jxRmmlQG62w001iqYV4eYJwY+U2qDDfUU9IlJuQTdLI1sPIaiae4l7OX8HYXfVZ7p8UzjHkvUTZtLeTXuCvCc65FbvFYROaiJdNFEIuC5hrODMRbDBI1KB93GupjIrUZT1RyhhczPH40HOD7b1/icjY/RXq+hs9lA0uA6mmGajTATIG9yI3atrI2roTKvIpukmPYzzAbAfFhBt9bDdvcqOo0u2nXqTZukerBdbRbl0ZprqRbNzAx4ZoNBaggb6JzNp+g26mg3yLQ1uY3FdIIkI5zL2NbkN/Ip6uO+Gif9Nh/qEuA5l5kJ4DhVTwcmwRdZomaCk2mGCXF0gscE4p3pDNeBZnJECRLO5YTAp0mHkdlMcEsyGs5mnoymmI2N6UwAWl/Vh4CAs7GO60lNbGOBzQKcvXGfpCZ8jpbMT9jeGCtL6ZFwZLHTlKQ7J96xCWWDOt+Mj7iuub6lMW4V1iIEqTfCTH9X1ZC07ylFWDQpDPMnUJKgMoHnEotYkKvkKcj0NeA56MALMcHtH8eG655JKJOvsM+ySlJPgjkoLF8uKsO5vDmPBMb6Z80MeCYbWXiPyyrJBtAXYFyXBs3X2a7MY4oVa6tCwLPLMYYvJUKPN2jMP0u6yz5dwwXO7frlwHMin2FkwPMigOchUgHPrLKaWWPOHNkqVlru43pSS4lz2kcmFfhs+bzSBDXqbzOxwwQEpXCc8WzPy2JmxdMRt/pXu5f8jlwq1smPSkAE6Gy+vUl2RFzu+7j6J1ksL+Cf4DibbqbBdk4xq1DruYlxlhroTOb2AqivdVGnpFtvHY1uB0mtroaDI1a3eWKSz5XJxP75DKenQwHP9C3Z/6TTbWNzc11yG2vdluYcHzUTDba/EBuwuWWyI4U0VmkXL5mX5Tj7t9mdd+/+rSPwLwKeY/uObd6ZDEsbe9HFWiYhsjwOPGvBOW9Z6hC1CkaLMU5Gpzg438P+2Q66Ww2sbTWwSMdYpBNkfBF0rjBrZuzTy5kKr3PMCxaou30rDNEoUHAjtuzP+g0bcFdmD0tOIwIpL8MJ1mO4FrahWOm95DgkueEs6JL2s4BlI4tYc8KZy3D4MdSFDoC6+Goa06YBVuhAG/AsdN/LWl0HWrG+s6BL17sMDl/WoXh1bJencOH7r7LhVqGVN0/9ZdA5jo/zRHLAZSL8g83hvzwZ8TrTpbOVApcAejS/fA4Ec5kNU3LgWfIa55LZGLeHGJMBTeC5OjXg2ZvQ0MnMu757x/dg+ZoDQMNrm5eYJktFkQVgcxnjuTxjeaYy8ByhZc7EdUUyzQsSJ+hg0VlRqaWtWW6e1pXeWIosgY+VHn8rPz3DkB14puYYG4Cp+c1c2mX8DILOtXrdHBCWQzm4YHpimTLVrjRmJfdstMUSt/lCYAZfVdcgLDLe3OhnJrMh4Nn0KcpyHrnnvJT0ePPce9MRNvsuCrnk+njmGqCamXRGdU6pjRQtvvqZyWuczcR2bg6BxrSCOoFnHsv165I4oXd42fW8A57f9JT+h/49ShFj/uQAXHG9ZeA5T0Lkq3DZVi3Pg8uAZ85VYzsTVKaO85wMZ4HOa1hUWtJ8zip1A57JsnGGdGzd+ZVFFXownsPZLxnXwo4WjCk618b2MOfYmCtmq+Wg16rY2d3FoyePJUlByOveB/dw7eZVtLtNfcpoPBUb98GXD8RI4r/bd26jXqvj558fYa3bxX/8x3/g+vUr2Njo4vvvf8IPP/yspoMEVMdsLJim6HY6uP/Bffz5sz8rOOsP+vjP//xP7O7u4sMPP8D6xrqCgf29Azx9+lyA7scffyKmM6U2dl7siOX8+V8+x+YGGwM28ff/+jsePHiIrY1NXL96HR988KH+psSdV2SMJiOc98/wxZf/wMu9l5LZuHX7Ju7cua3GLAz2eA1kGz999lTXTDkR2kIC5wSeaZSvXL0qORECw2QcDwdDbGxuCAgnM/y///u/BbCvUa+PbBVA197ptPH553/V9VBmg00ZOSb379/HrVu3BXATjDaQmU0D+5LZeO/ePcl3kCn93vvvq9kjQX9eq/SkKxW0Wg0H0Ft48ugxzs/66LTauHP7Lj755FPZbjZOklyY5DXYXMkS9PLD8sTlMvBMzWCVvXqAaMAzGUpkJg2RZu+A5wtVDqpiCu/21f5aSH9pja8yoF16Q1qfaoq8wJz6z5TRSKkHvXDwOUO9U5V2bdpKkbBBYZXViWR30U8nu4zPNPwfA5ytUtG1oZfAyMIrDxYoWV6u+JA3BSxcNd+J8194smvJHpUcO99Zw018FdM5WHJvdBt87Fb9st8KPFtCvig95hgE8KwmgBVmAWqYC3gmtNhGJd3AHD29Hj0ZYmd3ilptE632phJi9XrTZQEiVnHc2zVwI+EjqxwEASUDPGhjhRmFb7IphrMxjs4PsHeyg6w2RaU5Q3uDjHi2rhlgno4EPlNqg0SN/Bxa7SWQtLRFr+5jl+L0sd9cmDPhoQYIawBeAV27j+0xatQGxrvKjTBN0rCKatZCumgB0ybmgxr6RxM1FuzVN7He3sRGd0uAYZmBSaeajQR3Dl9gODvDLBmjtV5Fe6Om/kTzZIymawrOAAAgAElEQVRZZYy5mnA6639BskYN1QobF1ZRmdWQTWqY9YHh8Uzs6s32Ntaa6+g211Bztq0JE5ejJF8LatRHv96ZlTnwTLmICRbzidjPrXoVrRrlG+j9L5Cx6iij/rMDzyVd8djTWXIf8+O3e1evAp7d61UgZMDznP0BFtRLzvSaCnhOUSHwLKaz60AnqUBnifEwrqFsBYHnBUyTdjJX34PJcILJcCo97el4roa37D3AhCg9d8LLlDUh6CzdZTJ0yaAlwKl9zJjQwm+tdNP2MU+exZ3pCSvZRiUQIr4VMXOt4numxoDsXUGgknIe1hyQ4CspK17tQaB5vvBrqGI2NckGswNe7WwPxcBfxlQOTsczMuDZAFHll1LXp3bWrl2vyZso5iJL1+W/BDCvxFVhHwSCe4UGfTgBrIz5BHIzdrMKVfWvyHheq2zic+A/Sc1QL5nxnonWo1EzGRIlCLznkDWaZNLAj6mbBrbONSPLmFrMZLebTr2qx3LpGd8hlQlQ+gxphfsSGweykWAAzwOkTGhj7Ixn+h6me15O3i5Vr4Tv7jIg+kz3ccU2p5/rNs+AZ9v7RFiknIwkjAwnsMnklcBl9nzIQzlOo55h3hA2eqwY6cv1qwVY2H0S6DYJN+7jbBxJhQFmiwkkV6X7TPB5WqlhklQFPlNyY16vAY0GultbAp9rrRYWSYoJwWLiBEwocMlVgP75AmcnIxweHeO838d4NBJRot1pYmN9Db1eF/VGilrV2M5C4CTtY9dmxLLY95f36sLGvAOef7u9/f3O8E8EnpedhSK8LeWw84YNq8Gvdbd2BR/73kuvpuyszQ2yVkF/OsDe6R5Oxoc4mxyju1VHZ7PuwPPYSvgEPLOcwjbunJ28NKaXdacuu6rLk7icV3cl3vxs5WWQG3HPVuUayTpdAegKgM6PCSjXxsR0mQkQO5gsoNgbEjp72RjMrg1N4Dn0n+dsWlg0JMwbGnpTQwOzvSmh3i/TrmAPCyvnMumPaIhQ1qr263MGBn+K0iQLnh0RXaphXEZrCwWt2IJXjcjyaL7JlPiwlp4sf3MJ8BwySO4AhKHPBZ4sss3RmiiVtBP7+ZYCl9L80f3aZkAwhNqHCzbfqU4wqbnMRoeM5yHGrRHGzSHGdQOeF2T+eEI3ZxNFx3fJSxQfb1tRKKCXWMn53a8KO7zaJJdHuVidznP2QTd5mAhADOYuSpMsczudM2AoMtnmYCsU1ahZGRQ3cGagjc3MjdVYOt48gVt3gNss5dSf4gqN4aZN0RvKBNVX/pQncPPSItqMALg9cgwlKytR9WRU6Eq7dQjW/1IZrg/fq0tgLxrp8nwN4Hn1qACeOaJpZozn2iLVqzFN0GRzwUFF4HN6OkXtfI7WqCLguTEnUM1WpdWi0UKsN5+Hcf8xpS+zT7/f9vLuTH/0CJTClZWPWk5qLK/p1wHPYdNKfRTMqzXQuWLAcyZN0DUHn9mYigAlG/OQXWSMZ2NSRExle1q+BpZQgVVLHldbKtV1XWdVQTAw9jJInobAM8sRd/f28OTZE7x4+RxHJ0e4eeemgGdJX1RTyUKw8eD3P34vvVICpQSemdT69ptvZYvI6r1+/RquX78qHWMC0hGMTKYsoR1jNB4LTP3LX/4i0JnM4S+/+kpA63/8r/8lqQ7KXVBqg4znTz/9FB999BEOD45wsH+gZoa9tR7++vn/Equ5Xq3hwRcP8PVXX2N9fUNN+e6/T6kNZzwb5wQEnslo/u8v/q7miWsba7h6lTIatxTkMaB8ubMjQJc2kizo27dMYuP7H3+QbSWYLH3ra9ckJbLz8qX09ngdf/nsMxweHUmmgz+TSc1roM345puvMRqO9F42AWQXcupDE2Dm9bI5IVnTw+FQYDLvn0zu2zdv4eaNG3j45Zd48fKlJD+2rmyj3WoJvOax670erl2nZMiW5Jm+/eYbHB4cqpnZe/fex+effS6dae457K1Du06gJZoLmm9hgWUEsaaOwKDv9wSei33n4u7572RJV8HkZX+78Gv43eu9rLKVsYoj39kkEWaEEjUilMSYMaCjuXJG8Jnx6VpNr5qDzwSlg/VsiQNjQIOcKQebCUSXiSMK1vNHECw4lyDIy6SL51cQDOwejfEc/uGyHNuFPT7iFPnoK7GA/1jYuVfvAAEuX/RTL5jy3NPU1eo24hNWYyVjOZivZT5W/jxzllwQSTyJmDGR2MEcaxhNmhiMGnixM8HhEZsLXkOns41Wu4saQTqyKp31bCXfBeCh0SvprArsyamUokkKHBnPJuhP+tg/3cPe8Q6qbaDWBRq9BNU2m1MOBDqTMKTqQOkJekzgj3AVqM8DWR148ZmUf5P793Hc0njG2JtHvXwq86/NP10SVA3xGT2cRF4bNZwNeJ4NqpicJxgcz1CdNwUCE3heb6/nwLYYpMgwno1wfHaIl/tPBTrXuxVV7ta71FglA5xjMsFCWuiF1Jwa1FfqSGZVJPO6dKWpJ312MEJt0RLYTYZ1r9UTAEkGLvWG87i6VEmk/dWrCEK2hMCyjO/CWM/UeyboTP3VmkttYD6z1DT9bIJhIbFXqjF4K8ZzecFd+myK9RESELFAoiqKpwhdZ4JlZDsH8Dwl8My9hNJNVVZuJWo6SESVDGeTFjDA08DZRA0Buf8N+yMM+kMsqCqivJgTv9jsls0bwa/kFfN7zgTG50bm0Vc3M85xWVrXWiqlKecRieXPxO61Og/KTXBdiwFKQk2aiNFMok0wqhk/MNHESiIC3JL5qNal8SxGrRq6mb2z6jMDv6MRaoC/ZekPi81MRjGqSkU0EgtcokixTPNzB0FgxsZ4aiIciRafu2IjexRN1urC5DSY4GcFleI7b5rMk1uD5Iqeh1VUmEwGX6y+4vv1GVyn3vPCBtmujWMkyYYqKz6IaxiLXT0mqlVJlslucrehtIV8zajw9f4A2RxVNd804JmMZyz6SJjMXjCh7cBzVgDPq/53sVe5X6znHsG1QwalONfIB94Y15MVEcsJXHeenhI7+blsbyhIjg44e5LE0WqTv/T3cIZpzau/greDlbQLmc88jsAzGwvWlLgx2Q3Tfp6ldUlumNwGW48laBN4Xt9Ao9NFpV7HXOA19wGynW0O9M9mOD8f4fT0XNWDJJFFw8f19S56vQ6arTpqNe7nJrGnleDJiWA856w7D2GWiYerfsyrYo4/OmJ7d355LyX9/6h0rzw6yTIuWmaColN6aOPEsJW7JNu6fpPjvezs2pII+KWAHG3PKTtTEbk68Oxi9qLppxVMFlSRYzOKTGznl4fPMVicY5aO0dpI0OwlyKousVExvTB2zQ693cuB5zc4nq+ZO8t858sP1N2Fdm0wdkryBbHXRr49H1n3UAUsi/1sYKOaEEob2psHUitax1hzwnLjwQCe+TsDnl2ugz87E1oa0GpoGGVjLM9x8NmBZ+lTh9KVy3YYA8k0os2SBWu50DIqGCJ+V7mTYSUUeclkIehQGsRijr0+HLK3XHRyys66Oe+F82/GN4C/8AgsAx3RhLusS+W4q0GbzemlK/VD5pypBJ7TGebVMca1ISatPkadc0za/H6MERnP9SGmVR5H59LLR6OMNQeei7/ZEL4JeF4NNt/WAMb7fBNzXWcu3Zh/LCvjS7pe0kSzTDJ1VwUEKDtubGi1HlTZVGhVOXAk4Nm61FvAQieFGXCWWXmZqDcFEpjtWl0m6+FBpy+sQvvR10c4Vm7wwtBplnqZvkqDGcwqyx1/cNcsstJu45bKcFeY7q8b1dUncJHv7KwDL5WT40rGswPPBJ2b0wrafQOeEwLP/TlaYwOe63Meby5v0eE3xsYDUmUy3PBfVo3xttPi3XH/tiOgeVjari9jvkdyzWwoD3a2M4Flb0YlxnOlZyC0GNA19rvHItjOUcG0steFbS4GcHVlFABR+BYWUJrtMOCZiS6zKcYMqaiRIBm7P/38E56/eI7uRge9jR42tzbFiCZwzGZ2O3u72N7ekszGtWvXFJR8/90PkungEt/c3NDveQ4yfbe3t9U4jwDu2empmLtkDH/wwQdiC59IMuKZAoP//R//IeCZUhUvXrzEo0ePpXN879499PsDnJ2e4XD/EGtrPfz5z59hfa0nO/fdN9/ixx9+FDC8ubWFO7fuSNIjZ0BVMpPa6J/hwYN/4PHTR6jWU3TXOroWjgFBcTKb2fxv+8oVsZ1v3riJ4XCABw8fCpjudtcEKPM9z549E0uczRF7vTV8+smnYizzOra2t3Dz5q28KeHDBw9xeHAgpjLvj8A1Qevnz5+hXm8IZN7c3FLw9/TpE1Wn8HOuXbki5jabC3I8NzY39SLYvH9wgO+//Ra99XWB/brfxJ4FGzGyYdK9O/fEDGfjLcptkOlE7UwmC6RTSJaZEpa2nwfwnEttXAo8u9TGL2Y8e4PpJTRqeX/89zAKl623N/nvb76zPPkr9nNI49r3BJ3FetZ/ygVMzL+pLYzx3K2h1q2i2qmi0shyyQ0Cz3phIvBZAbH77yrd9oRzLvkhd8l1K7XXRdfhclu8wMd9AyxJhoTjtsQ4XhmaVdtZHplf4hu87jNWR3v52FcHzXFtZeA5pFO8+B6LBUEZPiDXPEk7mGYtTOZtnJyxOgI4Ok0wHDawvnlLwDNB5zSpGxCnuMPK6gX4hwyG+2eST/NyeVuRlE8hqKdaaQHP56Mz7J/sYuf4JRqUROylAp/T1gyzSh9zNoKvUsfYgWcfEFvXRSl9jFMwzM3HvAg85z7PqyRkVgkxDi3HqWIMrV9BlKcXkmz6zGhWBrKPGwKdk3kTk36K8VkFo9M56lkb22tX0WutY63Vc6kB2jMC2nOcDU9xdLaP3cPnktbobjXFAhcgL9DZ+xRJ0oYfaZIIhDoFeBN0XtRRRxfTQYKT3SGSaQOttIfN9hY2Opti4BKAFPDMCsMA6x18LoBni9H14p5LICqbIaPcxmyERjVBo1pBlY+VVQkLAs9AjRWOZJa6NEIAnDrT25gZ91EtBnt13BJxdMyBnEQi/8a1rwkukjG7IBuXjOeFaQITmKXcTErZMILSpudM4DmQVTXLdAB3PBqjz8Zop329Kqw2zmqoJ23U0qbY5tWkhrRSc9CZgDPjcNf+IAgvGQyL1FajRo+YzTf3GwqJjVhffBNZr8PRSOAsGZ8ESxt1rksDl8mqVoJ2Psd0PBFYzmM6zRbqtYa+D1CZ7GReCZO9etIRX0XT9mBhOyYTFWY2zw2k5vukrasGo4UvFriRAcUZzs5P1eCZNoCAMiupTH7DQhX6dew9MaGO9WSsv29srCseVMM/l39igp3XzEaO8lEdeKbNoe8RLGkOIX+esKn0ZCofi1VcvGKReiTrQXDeYku+r16rol6rWWNJyq1QWoYAfxCeVB1gGs/pCvBckXxXvwQ8s7ngXBUAtn5KNimSC6HvLQkiI5KZWhElXlwfO0+ol5nQjre5xImx4kW496SJAeceyBoxUTPZenthBXhWQjAWkzO6janNV8EutjvgYq8iS+nnU0iEitaJNx2sY1JJMUKC89kcw0WGOqU2ej00uj2krSYqNTYaTNWskM9PTRXPJxj0R+gPhpJ9U18CTwSvUWqj10W700C9XnWpEUuMrQLPInIGVOM2YDnGKO+qZbty2Wp8s7/z7ohfPwL/QuDZNrQ8sF3akWIiXASrc81XdnWtJZhkM3thiqP+IZ4dPlHpVr1XRbU9lyOTpVMgNYkNqosVwHOc/yKM+UucwvLwvwl4Dnb0hale0k3O/7YCDOXMal4uAeBgckSHXALOMi4GOhsT2gBpYzMb4znkNQg663sBzi7JwTIMdY03S6aSDGqZzAJ8DlDbJDn0eaEPLW0za46o9+nh8v0hzG+Ih422342zJ8zyBWi7HCSUqCzFUJcE8bXlRfl5CPqpzanzdZeR+0Jz25sMXFg+ukDXdVp1lMqapX4fy9e3DDwXrHoOo4HJZDzPyHhuDDBhY8EOGwuO9BrVhxjVhpgSnE49h+ysIWPpu+4SNY5i49a925gV0H25TDB2obeB61dHowisxXQpzVM++yobdgxGGA7Z7doy8CzJFgOvDArLMQdmi5kcEIIdfGbU9VT2WRuRBTNRYmRlRsacZHMMOn+z2VQJsUazIXCjWjWJD0sk2YYliQ46BwQnFCgVZadRwmUjkiFh+Y6m6jLwbNlde/hxz5cxnnWet3Gm89ld3gqL5xFguMqGvAEI1xGlM9QwcJaiOUvQmqRoDTK0zjOk1HjuL6TvTOCZGs8Eqi0hEKSDgmIRue88CHsHPP/6nfN/xDt/nfP0JuC5XNHxKuA5k7xGD1nSwzwz4HkB03emQxqyP8Y0MSCivFCW18zrkmLuhPp4B+hQbiplgPTc9NqzBZ48fYrnL5/jfHCGyXwqWyFmjphCtkOzOSBlKgikMhDb292X/vLO7kt9UrPVkD1lwEIAttdbF/B8eHSIZ0+f6BwMjhjM0c70hwOxcSjBwSaFDJZ2X+6KVUzWMMFXNVulNEd/oEZAlKGgRAarPZ49fSqJjFazJRmOK9tX0G53rMO7ApFMAVl/2Mf3P3yHZy+eSbuaA0stxVjToV0tcHl7G2tra2Ji//jTjzg+OpbdJdObLzJ6KJXR75/rXng9vD4C8J1uB731DbGQKUXy/NlznBwd6z0ExwlqHx4fYm9vV7IY4/FEetAM0mjHCd5TCoTsaGqYPnr0SGxsjj5tPsefmtyPfv5Z56T973Y7Gm8yyEejMWpJDdev38CH9z8UUN1utjGdzKSjaVbSku+O+ZjBc1v8auB58AqpDQuyXq/xXAae/xjw9p9jVv6oay9Bfr4X50ysXDKMolYzzNgcLaGPM0PSrCBtVlDrpKi2U1Q7lNwIvWcCz6QWsnrKZfKk3R3s6tCWLjPeCR6FxrM1BbM9vNQse8kVCqm/QmLtfxrwvDwvfinwbBFFVH4x2J/N+DsCz00ktS7Gswb6oxr2DmZ4uUfCwDqS6hY2N2+j3d5ERjIKmZyUK/OHaiw8qz4Vq536rwSyomG0649qVnh5NUusaZP743MxngU8ryV61boLSW6I8ZyO1Aie+s5iPHvUEMnGZXLSClHIfbvL/LVyklU7S/lBr4CcwYrP4y4HXri3GSTr88mZx2aIgvHcQDJnI78GpoMqpgSfzzM0Km1c6V0X8NxpdATOZqziqSwwmY1weLKPk/4hzkbHqHcq6F1podKYATUmaqxaUjI0lKyJBsICNCPeq6O6aKCONcyHKU73x8hGVVTnBnhv964KeFZzNzYZdMkHecgl1nMBOAf4bMCzqg/IeJ5NUE8JMlPWwfSgk2ym78mAFqLHpm7GpcjB3PCp88R26P8uYUJuZ3Mn9nKruAo8GwBnlVqKLwkY5rrNZLASjMyscSDlwMS69KaCZHIyBgmpB7toYw3PFgJwB2d9DM6HGJ6PUE+baKRttGtkkHdcntIa3zJ2ZjytqmSRSJxo5hUCES4U88rWc+53OX7G+xHPVNRmi1cIpFIe6+joUC/Kfl27dhW9ta72TzKeF7M5+ufnOD05UQKXe/CNa9fkqzCZGzEQwWFjFjf1fBivmbYze914cimu2ZP7of+sGMsF5EMv2IB6W6qM0yQFUjcZkGfPn+p62SCRSf97d++h1mBzOdoVCHRmQp+Jc/bjWF/v4fbNm3m1mdjJeaWJ2XrTo3bmLMFb9QQiKGlSIfSX6EuwAowyavTB1jpd+XyU8NDzdc1uaXKzSV1KopMB0Sa1YcCzRkPAM0FwEh8KqQ3TeCbwXDCeyYQ2WNYSDvHPMHz/OZjL3kBSvQu8kp+2S4x3kbCiGtfem5M8o2F4QlEMwiyc1wUGEOS/qFJXO0vOT/YGI8bjiRZbIx4Rs6+CvwQ8M6FkdR6O3Vg1wEJ6+7zDCmYZgecUs7SGacKGgzX05wv0OYaU5WBPkbUeap0Oqq22JDf4PjVznM4x7E8wGkzkixLwj6aUjOG7Ap47aHdaaDTIRjcWdg48cw67BnZZGsnCjXJgvrpn/rrY6Z/jn/1//1P+pcBzDtr4RmHD7WCPmeKlJyBo0hryokLAqVrBjAFZNsXZ+BSH/QPsnb5A2gG62y2gPkZW5WsCuMQGQWeV6EUzFAc7Vx/1ax3P0sGX4JKXKLcWbygfv/zeEjgbnO9XAEPWCbXkbHlQLxmO+O9aiCk3QQLPpWaChTSHb4xiPROANlmOMFQCjL0RYTZNgRktnAPPeTNCN2Yh05HLgLhxcxA6nFUDnuNeAzwvnru7DHkJWvDiL4DPMirRsdxrlMSK87Ia70abz7HSfLKKStv2jakQzydqnVyX+QKg6L9YmpaeJiifwzmCNq3DwC0MdE7nmKcEnseYNIaYUts5gOfWSKCzmNAEnhOWmtu1WVmplZfS+KrsRh9tXbYNyHeN5zyjvmp4fz3wXMjC2OfwZ7WqqFRxdHAkFh8bbtChJRuOTpA2EDmCljXlJjoej3A+OFeJNjf6W7duqew6gGc+P2Wj1eXXmNIsYWNTrOOjEwz6fTH/qEm61usJIKrWyMY0uQ21CZzP9CIQZA0JzZTIh/IMsnXrtY2ez0hsZzVuDEkSCyqsdNTXW/4witn4tqDzqjWzSyo9D+8+721E5bBKZoPA85zAM9nOKVqTxIDnfobq+QL1gQHPtUkJePbrVRllRFrBFHL7KsP/Dnj+N9/hl9dzuXPCagl4+UaXttuSH+yWpgiAxFCKaiSWoJrUBhnPZDkTdM4q1DNuYo6GgGcynqUH7XrzsksCgX4d8GzyCYVMkNgnShgWjBfaFq53SW7Uqjg6PsIhXyeH6A8GRnoUK3YuiQiCszduXhd4yn8MWIaDEQ4OD/Di+Quxbrg4CM4SJN3evqrgjQApdZMJtlJSggm0TmdNjfcYGpBRQ8C12WrJHh8z6NnZQa1at2aG7TZq1ZoYOI1aXcxfykkwCAq9ZR5LWQmCzzxflKrSTk1nE4wm1F7dEQDOn8nKMc17a7ZDJjWbJPLFayeQOx6PZW8ZhBFU5hiypJSJOwJCvBcm/7Y3t/OSVY4Tdfa6a2tiAZ2fnQswZ/Kv3qhjvbcuJjWlP05OTvU3PmTeH9nPG5vrAr75M4M2SngoqByP9H4C41MGm/t7YoeTjc77JTM9msoy4S2Q+8oVfe22u2I8EwgIzljOcomlIKPmKVhJbbCzPF9WEstS2DQrMZ4xRpKxuaCVb14EnvMT575pJMiX/dOcLuBL7XV77VtmKv8w6/Rq4PJNH1mu5XrdXQRjKV/2eSkwg2QmiaaYUUYhmSGrshvRAtUmpRYS1NZqAqAJPrOZGn13gc8VSi4Y8Kaw3P14MZ9zkEqNJX4D8LwMYub7dn6z8VkerawM5R/FeF5+LuUPjXnn4NXSQzFZCJO8KwPPZPTRhjJRyOZqHQwndRyfJ9g/mGH3YIpG6zpa7etY37iBZmMdswn9OLIEjXGYa6oLVDZfhvaRtlmgpkdvkeiTI0vWM0visxmG0yEOXOM5bS9QbWeodTMkzSlm6UAyEwE8Lxx4XmY7l5IIK85V+FaXAs86tjR+Am/L/v+yT7a6qqNppfU8KK4hP4t8KpPaIPsYswYWozqmA7KeuUO2sNm5IpmNtXbPyDHzKcbTIfqjcxyd7GEwOQX7wDTXUjUVZG+iWTICuE4YP4hA5U07o7rSpRXJdq5mDdSzrhoaDo7nmPVTZOOagOerG9fRqDZUPUKaL5dQ9KOJBuBGugmmc0Ds1CQO4Hki8Jmgcy2h5INa95EeUgDPJJ1IT9efRjSeDNnFsJKXAs9e5bkS/wdzemmKX8IkFc7njQFdkFiMZjGdZ9Y4UMq7rJhx8FkAtAPP0k/mnkqUQO+ZYzwYY3A2kLbzeDhFs9pGM22jWe2hnrTEgDbQ2YBnvgJ41pYU8XqEqh5bFDOvSLCHfxZSG5pmbtIY+zBBzUT148fsS2FyYXdum6QVfaD5dIajwyP5KWzyy74R999/D81GS74Ix5EJI94nfTP6JuqpQ6CbshYcrOi746QuAbU+8AFO6zp1P9RU9mZ1UbXqMR/9Cibsea0vXr5QRdqVq9v4+JNPVOFEn4jSCvQjfvzxB/koBL2vX7umBs5kcyuZrVjfmNH8XLK7BY4ToPXPiljNSAYzkaFevHiOH374Edtbm5L9YiKdvoTWndjO3vU0qvL8c6QHbTdnPlg05OTMIZM5scbFIbVRWfQFPFcW1Hgm6Ey/wpLZVkVd2JWCNBG9FBjfmwVRPOrKJ5KidPBbe1zRR1HHihnMZ0JeINnwDraqsbc0WzzhKiIhsR6y9Cm1WjXSIJ+b5j+JCzqj+ipk0jMzaSv2VzC998KtMZEWE+XgZ1KmRsCzg88Em0cZMATQZ6KHCUvKs5FkIeC5asDzfIHpdCGN9OmEuuUWfXMM+Ezp2xrw3FVlX7PJuesEAeEKmZj9ri6y0tdqGXherYIpfDhF+SXf7k0e0Lu//x4j8C8DnlcvPvSAzXgEb/PiLVo5PvWZvN9dPcUomyhzfjTYR396gsZ6ivWrLczSobolI4mmggSdTWZDrlIOCl4MEl4HPHsxfs7affswIkDIyx6dg4d+KbEUVlQeHBswMMz29GgcZ38S8Cyj4g3fnG0cDGhrHmisZDEjBUy7RAaB55zlXOhJa1OdGutZMnurzQlpyEInWhIeLPlyDWoaPLGwjT1toLkBl+bAhvMWo1joW0eufbVJoIztCuJXltXQmUrZrsvAQTvGx8/5CzlzWk5CiS2dx57OKs5LkAyQ1IbhIN6y/nOgOpboWFQJOs/FdibwPGMTwTaB5wEmLeo9jySzMa4OMU3I/ODmZuNSaDwXmsb2pyhfC+DZgf0LpnR57r09o9/XogcvkdwQw4LAc5bi6eOneProKUbDscDeDz/8UKXqbBjF50AmDDcI6mvRwTg4OsBPP/2kZlifffaZGIF0UAwczsQMVIMLlQEmaqBB0Pn58xdyqHgONtS6cc71nQAAACAASURBVPMGur0uao2a6zyz9/PcAJmZgTsMgoqu676qvERRILUzJdmsxRo4BtPdnnVZQiie7Ztlhd5smiM4WsJLIigi+K7RTVAP4JkyGxO+KqbxPIT0neuDDPURUHPGM3Wh+cp1kyKLnpenugl5Bzy/+SH9Gx1h86kcjL96D33dbdm8MW1lsy3ODBHgHBrPDTUTRKUHVDYwzxqYZ3Us2FwwGM8hs2HGy5vAFTvl2zKeQ9su1p7YJyqrtAY5AjMslBKAW1WQwuByLnYwgU5VXkivh/J01qSUjF4yX9hkUDrzSSKA9vSUJaFjgSjtVhvtdktNtayzfTSimQh0JahNxlGn0zVWjJdH0nEW4DsaY9AfGJCaZWh32tKWVnlzhR3La948pqLyWR4vfciUjVT8bwqwTEqEDCLeN5k8BL2VKHPZImkdJqnuqdls51qrDE6C4USAl+xn7XMJ9RLrssHGOK6gyftUlUiCWWa6fvqZjCs2spnPxUrhP45zCFLyvBw7nSdJxNputppoNZtWxsoSWNfzp041nw9Z1Pwdg87pfK7gnn6Z3t9qahwmIwppmqwS2c5sNkgggKQXjl/ICXgUZtPagWfbyxmU/L/svQeXHOeVLBhVlZll2nejYWlAAPQyI2k0Z/bsz9+3u29HGs1oZGhgSHjXaF823Z6Ie7/MrGoDgKQozXsET7KBLpeV+Zl748aNIOjMttcAPBv4TGNBmQuqUZTPOY3x3NwzTwOWTwMAPRs/AZqEWfffN8kJcNSbfZMAODk87wVyznvus2RsUkaBQnk5PS8IJncptUB5vK5kNzqDNlox53iqGL4CoAlWyz3bTYytf73SHvWB4Ouhd941jCjDMLHAqpbbOGtdnM8OmoyPk684D3g++dji+Dl3ZW482Mw4HNH3XCasq/bOLnGnQjRjGTMIZ/xNELkoGTfFyIoejscd7B62cHDYwv5RCytrV7GyegWDpQuIOkuYThjDic/sCX7Ya0zLm7EUW9u5bQh49m5Cj6KVrwkMZKs/CszKGfZHu3h1vCPZuTKeIVnh/U9d49kM4cl45mHzuZbZqPMGv9uN7sU5KZQqSwuM0sU4OAD2totUbEQbHPa5cwV6QwEr4LnJW/GX6BqVMVpFV0c57SIbdTA6SAVGL3fXsL6yga3VLYE6RZFh/3AXB0e7OBrtSU6juxyhtxKht8zVaYwZAS3iLp3SugUoeeGa6tqiDQFCpyTw3ENcLAGzLtJhG+lRS1IfWysXcWHjEnpRD0knMekH7kWN7xfAZ0prGKfR83EyTMXgpJHeDEU2A73uBDy3ePCxDFGrRMRhJkYsQTq/3gEM83F5gkj02lgr3Iu6k/MEY90BpDD2DS2zeyVVkRwCuwQ8uzQE9WbbNOIjQUVrFJ/HvMDM0WVunhXai8h0zqb8d4mk1UPS6iNu9XW922UiYE+MUuXVNanLBZB9JHIvd6kEn8ZVLuDgYxN4DoQajsMoiWScfO/uXXz99df48ou/oj+gj8NVfP75Z/KSoFwE5yFB5ydPnuDhw4e4uL2NTz/+CP3BkrqPbO8GpjPOLRYO7PszFuD35T4eir/ST44Yj5AJXKhA7FPZNLDVqRqkNH2OcUwpZjGJB7KZCQA/ePgAd7+5i9W1Vdz66CYuX74iKa+j4TFevHyB//rTfyn+unBhSx4at27cRNLt6rwowcAYQYCVx1e8P6ZXTYmNTAA6YxqOOcZJo9FYeeaf//wnXL54GTdufCA/CnWvMe5TAdsyLTLFNVS1UNn9MScil3PjSNKN4ZhmnBOAZxoV8xgCZD0rtpih0zKpDcUVleSMD/LQle1rjIfatoFVHA0DnaXRbyLhIgmos8RBcfGxtZ+2pJ6RuxZ40CrXi9TVbl3unSIWNkOJmA5BaErNsJAo9rcR2vKcrGOaUBNUZ1xowC5DQFshvbOI156HXikLYFBoJyOoHMXISLBod7A3muA4K1Aw7o27aHV7KGkUTTNIxpQqgPKwdVXFFr9/lOpkfr8qg8EVDAbEE8yssc1r4p5QYugHBrx3wocYICwrAdivl5nzYrvXLkY/PeF7XoF/HOA5aBz7VjHPJqngGR+kCjmRc6FO2hjnYzx59ViGgnk8lUnF0maCrDXCrDVESeBZjAl3wRZDIojrhwBj/kq+jvFcn9HbbKGvB55DUHx+ejJv1BQWA4dyXYMtALte9WpoQlegs5sYanuQLEdgODdfwyCKwLO3aDgrmsCyNlc3LAw/O1kbUR6ZpId0o11HupLfsETAAsdgVBiAdF/0qwqUgdS6agGArQIXC6zr8NDuXwg6FsHBU8HnZotc9cr5++lhqaPLwYShOVbCOYeYdbG2xqjOgGcxnTuZQOc0niLvUV5jjNnAgOcZgeeYxxSp2EANwxzlDs7KdbfdCpR2WYi6ZBP4YM3z/G7Ac9BhD06GBjh7W58Dz9/c/Rb3bt+T5AYDm5//7Ge4wjYpBkFkc0ynbhJR4PDwQNqe1GElw+3nv/gFLmxtCYiQJheDIXcg5tkTqFldWsbB/gEePHiIHbVj7eP9999XK3d30FdAJuCJRifdSAEv3yu4Ok/YwiNgo125LdMdmV0TbM/XwQQ4BPJiWdeM57mreBpD4zsswuFuhNGi+e6FJA7FOeA5ayNJW+hN2+hNWxiMW+iNgHhIxnOJZNpCQpkNSW1Ya1/QYQuKIbUuYt3S9xPj+TvcuH/Ql5wEhb4P8Mxw0pjKJjnTVrBowDNZzWQ394H2KlqtNWQ0pyrJgm4wnr37wtr9rB/ju0htBODCkgFP2MiWSGdm/ELJLSU5njCmuaQnCJYycJe0jxvKyISEiVQcVQArJSICwMoTDd0SMpuJY2/1NJa1AZ18DhnWlPyhCU6ETsTOCjO04ev5h8mSQHM3Q7SWTbJ/WVAzJ26Cy1ZAttfxM9VN4l0Wtp6HJM7+zvZD7ffSPiT4UBsCqfToDBaHUfT5QQdR6+vU2NySM9K1s/MRcdETSXOIzyoGI8eBEsxKBzLcB5sMBmwbW0rERl4Tdq3wGjBxd2DfulWDVmHY05l8WKIfjIvYnivwe0aQg88vzRgpipUYS9OULf+BgqWE0SOywH6V87snh2IfTZ3x/F2BZ93VkDku/AyxSAAEz4vzmu/zD7qYnHFaZwPPzWg4vDhEThyhNanAlNss/i5atu+K+cz4PCrQ6raQrCRIqPdM4DnJjfXMQwA0GdBuDq4d24kkVZuydzfploR4zfdyL56HGNsCxh8WeG6+92LM+TcFnh00XQSeBbxR81Vt4pbct1oxWiwklhHyIkaadXE06mD3oIVjsmQnCZbXrmB5+TKSLtf4PlICbg48m8ZzDdCETjExnt2bQ+tCuLbes0JMh4xntoTTYPJgso/d41cYl0dI2yP01tqIB4yTKbXRZDwT0HbgsbE2NiP1sDbrntZSn+GfjXRyIQ6uZrKBzvMj2Z/bBGb1DbkWssDpMj/hplui4mBWjHbZRZvA8yxBOm5juD9DPm0hRg+rA4LPJFwQvCuwd/AKh8M9zNiRkZRYWu8h7lOCpkBaTJBy/SKRvF0gKyk/0gCeedYCkYlLJ+iUPUTFAK20h3KSYHoIjPZybCxfwIW1S+gnZOt2jcXpijV1vml6tMbUdLzLNWoJopHFSeCZB7WcCT5T71bN85TaaBUCnsl2Nsazd202fFbsktdF8tevgvU9O9lOH+6Y3fg6J7L5r29CYMs7pQ10NjM8AmemGmOSfkaddEKXCh0GRlKGgUxnymxk0xzZrEDswLMMJHWfYzuYK7u8JAkgBPyC34rJQzVA50pSw4J/bWOhD1KPGTlOe36rRLcXC3imH8Sdu3fwzb17WuJWVpbxyScf46OPP8b62qpikRcvnsvD4dtvv8Xly5fw8599LkkN7pssFI/UrXSMWWpdCuzcorExu5y4b9OLgp1flOCiVFmv21WxnYxk6Up3u+r0ItA7Gk2QTk1fWR1bPQO3+T4y78syjEZDPHv+DF/f+UqxztLKknK4d957F3v7+/LdIOOZ70GAWFJhm5uS3KIkl7qtplPFFiyus6NLn+MdXZPJ2CQWGUu45AZHxNMnT/DV11/jnavX8OGtWyIJsNtrTIPIvES/a2A8O8/UPUUMxIskweQ+TG/L0cywWMCz/CMIOpvMhoBnym20WMzmYexomeE5WU2jtcF+rqR+Qn1UBGxTK68Y7/LIDZ25Jr9ij9nvKXuhg9rqqmqQxWwGsobrGB7TyR14ZlcEQWjPMm2fNOPCkgWtIkNZpu6emZqMjpuNam317lxhcGq14+wn8NzGjGaDZM8zn+/EOE4zjNk1QImXKEEpjWfmEW0p/ZjajxcvTNDD5gBjZ5Cs0RfbeWWFRBEy87meBPkPm/sF4+CcxBMrhNR/mkSXU3CZudW+Wcx9/Yr00zO+3xX4BwGeraXX60syMpgTYzcCftX2y40kY1IpMK/AMB3i8atHGJfHSFZa6K4yeGWD5VAH25bMmITVstCid35y8DpGaHj12/FXfijg2W56vclam4607CoZC1vgLNj05D8YA1amgPYcV0t0BnRgI7PQRhCLVmUR2tQFItjsGtFiPet3LS1qApuzjo445b/t7zQsJBhtFeCg/ewBMD9ZjGgPZL0t0EDmoNFX898tqPYrHpII1zm2FpzQFj7PVK1SoRNrSwP+881AmprNpctbOvyK+7U8GTSdPg7s/bVNtOjWzZa5mUDnLJkg60+ROvBMtvOsN8YsnmEWzZCSESR2ft16E97HDPACK9HaXiyhCFIbpzWP/BDAsxcoHHjmuIhBY6zb+OqLrzEZTjHoDvAvv/2tdFEJ6Kod++jQZS6Ag4N9GXw9evxILem//OUvVYUmO44V6uPjobVeuyEEtbkuXbgoUy/qhD5//hyvXr1SG9aly5fRdpCJGqj95T5W11dsM3KzCr4X2+Mn06muD8Hu3qCHLo9+15PfHCndumWUY6BM1aa5MB4sbvDyximPvc1yHAQEQmp+AnguyXhuI8na6M7a6E4JPtNYsIX+CIhGBeIJ9Ds+J1J7H5MPd+xQK5ZlTTL8aZx7M5h6m3P+6bn/mFfgbwE814xntkgTeI6RM2iUnnNfjOdWexVZYDyXBmZQbiN0q4R9yqR66pj7TRjPITihm3sAnYP+nhzMyQKKCfzS0LQtHcbh0UiFKCZQ7IQgmCqAVv5WBEPJcCLQW6gYRQYPExUmSpR5oI4cP0tYrHcTyYxHXZf2Hbi28PNodjKdsrCWzs2vsD7QZDVOIkSRMZbJGpxJo9ie30u8xbWpAejAimkPGqNZxkGknPhWrr+j1DrJP9Yqay7uXDfJDmJCFn5HhhBBdCW2WW4Mal3TcE+8bVEFPxvfQTe7Hu0GalOCI6yPxjYiQE+g2bSd1f7oLGy17Po1FPup3TZncu+CEVDQ0FS0tnzb13S4fnMYOzwXudIXTDLMF8BOdhF4NhBJ0hlkMzMRFON5YmxntcO+LeOZH2TXfZ4UEa5QMwL43xF45neej4LmtOLDuHLbD3Tobu/gs4C0VHrPiEvESzHiQQfxUhutbgGQ9cwjchBawDNjKqa+XAcMfJY+Jt+3Ylm6W5MvNhbTe5YR8Kq/AfB81g5xNhs6XLvz9pZa4qM5Hyy29zJTJTnSJGCYObPmDeNvFt87ZBF2DXjOI+k7Hw0NeJ6mfcyKJSytXEJ/aRttavmzsJjRiItzUmKzVSeCAF8Hx9hZYooaRj/XffAvbeUyFh24jpUoOyUOpwfYpZ7xbBej/BDLmxGSZaCIJg48T92TxxjPxnq2++cQ3ry3SzUVAyHF47QmNrkwf+39PEb3v1Wguj9X+1AgBlQFWQLPpq3vEKHVMLwTsE2TOQKSZRdFFiOdtHC8O8V0mKFgHJcMsDpYQa9LeaG2gOfR5BCdbonecoTljT7aSaHcVbI0BIK8YMO5woKLye4xVzaQWKy/sqvPjfI+OnkfrbSP8UGJo50Z1gZbYj1TW3oQ9yvzu4YamzO8a6kNI1s6GC0WZA4IeE6RRC2Bz6bxTJCNYFuBDoNQAs8qRIZY2TunNDcd3HujUGoxb2kynhdMkhe7+lR0MaM425sMhBa4lRtz1Aqe9hzT17V9ioeZm7cFPE/HMwyPh5iNUszGlBQxtnPswHMri9DKCTyT6W4AZmXqFvLyBbC90r9XvcJL7M1OWx904V73+wkIsH755VdiDxNcnkxGKoB/cOM6bty8gWvXrkkijIznR48e4d69e7h69Qr+6Ve/1J7JWIbyG9Q93tl9hdF4rHm6vX0J7793HWvra5K/oJwHjYbpEUFgm749NBemZwWBX8pkXLxwUd1NOy93dW3IIKZ58ebmlgBp6SWzC4IxSi/BweE+vr79tSQ3dnd3cOvDD/HhRx/i5auXkuCgHNfK6gp+8Yuf630Y49FbgqxtAt70p+BnUy6DHhGU8uJ5sIuLEmLMLdkNS4Y17x/1nPl7XgcyqD/+8CPFJlma4fDgUINnc/0CVlfWZF5MIFYd3y7VpFjT144wvxRTyGOABIMg4TVCm8CzjjHaLXauMeYIBn01zlDHwM4cdrhBXSOSfORuZkV4MwuUroiKIvq9y0KS5Sw9Z5qSUtJSOuBm3kog2OQwrbudBRGBzhkxmkga8BH/7cB04DKr4ORxU5FPUBYzHShSA9w5z13CVCxnxnokJUQJchIFKGhWlBiTHBD3UMZdpG2C0SbDodwhIuhs5oI0+mQHgroRVAjyOaD4lEz7CL1+IsB5eXmgMaTz417vBS3iNYyn6d8StSOBz82YNfz9J8bzGy22P9qTfkTgOWQIJ7+bb00VL6La6Kpt3SAaApLcOFiplN9di6DzSAHMzuELpJ0J+hsMWEtQN8yA55EMGciSML1TXwSqKHAuKjl10Bpj66SJWHjl29VKFqvqzeth76T/n9Bfbfyi0iOar+7rfBrmb3MTMJj4ufSGLUwhMJtnR5txoV0qtaGwMqZWjcBy9vYN6UIT8DLgOc54dJBksX5GaRvtWQutaVmZHBJoViUusJ2DBrSDp6YBHZh2ziqoFcc8zAsJTv2zXtqbv3v9nWma/1XX3i+cZJJcS9kulbeMnwI4ns4e9YKAG98JeKZeWzxB2iXwPDGmsxjPE8y6ZELPMONzGsBzwNjngeeGWFhIpoLhYsUFb46t85Lh+TnQ/Fe4grXGsxUKuGlZSSLGna/u4s5Xdwx47g3w23/+rYwcCBBTw/PlzovKCILV6+PjIwUIGxub+NWvfqXggcHdy50dvHzxUppgdC3mZV5dWcU7167pG1JnlIHPw0cP1D5GHVECF2rdTKfY3NrAu9ffVfs7AWZqodKwggENQW0x57SJLWHjwgY2tjaRDGIBVeReSTfPWc+mE+osxzPbpk9CEKeNuFPlcjxdCYlLRdNxCQxeYxoFJkUH3dSA594M6E2M7dwdlugMC8TjEj3OOepAF/Q1l9WHWIGVuLXLh5xgAp1YY360feenD/obXIF5/dWz9rW5xe3EWRjYaoxnyxGNQQG1x8XGeG71QHNBtFaA9lottUHQmeAz2WBhH6rKyXY+Fd4z98mnnavtk1rNK4E5ewdbi209k7mV+4DKCCi3BFK6fAI5wmfa1REw6l0LxlCmXr5p2Jm5jDGO+Sd0XphjuxdvnPGhemAAsBk5V9FL3RKuHcPf10x5jJVtzEAynk1eSCY9fgkqDWsmyw48i53sQnbSpfdrJ6Yy85LIviSBWybUfD+C3gTZxRDmk2T4RFILgQEmC5QrMVNGO0+T6lB7sdzu7Rqbw3iQtuD1NPA1SLLwpxJ0vdaYz82foQvLwAa7ZiH/Dprk1d4tR3VS8BqURYVsDhaqIuCfHYyNwjpdBWO1oKYYeiQcVFIbBjx31Bp7HvB8+iht3uN6+DajwObqf978exu2399gofiOb7lY3DIg0OeiwLkQe9kcDdFswIF1n/0pxC+DcCYpJGTA8j96YFBSQIaD/RYiHW1pQOuITecWHQeeqUUZ5POEkjVj/PBF6/sSwOdw2tX+O8eSfd3G+Jq19azrW1XbXvf+p71B/ZlN06QaTG8+3ljj1WFhQFvgr7baTOATKxKWCdKiL+B5Z6/A8SjGaJpgffMdLK9dBsqetKAhJqcBGjJ4z8wEyuSFDHol0UA4CdcdL0AFDonPbCMPVcDzIfZGr7AvicR9rGwn6K22UcYGPGeYqlOVpKGw6IUxVXV3BuC4YhQuCvNpdbPVrALC/Vrp4mlX8NXO1hbnsvjQqK9rTY0K+s5BdDUQf2yAe4QMFDFaAiITlHmMfNJCOiowHdGgzxjKNGTtsoCZjpCXM8T9NpJBB91BJDPBtJgaLVlyJhajhs5HFV64Vwt4DqbUBnhHRR/tvI921pfO88GLKVb7m9ha3sZKfxVLCQ3xmMc567nisAfGM0FsE+8SoC3Wpmu/ZqkYz924g4RFX5I1WAAqpnoe/81zClIbzU4lu6i85m+zBjbuQaNroYonfDKH1ccWpWAoHpph1A9U+eEI7FJHFMF7Z4qGU/MicyWflQPT8VT5x2Q0xXSUIUIXkWQ2nPFM0FmMZx7me2REK+/qbZ53yB+DvLAvTzaKGqVNgWzcESktVKibk0QegbdPngho5bhgrkOfG8pb3bh5U8Ds8dGhGMbfOOP5Zz/7XDJZJPY8e/oMh0eH6PZ62vdZqLYYoCOJRL7+6bNnMihcX19XfkbwmQDun//0J3lH8Dnvv/u+9JIfPXiM42OaKyfYvnBRoDClyXjFCTxzM0i6kbx5nr98LiD522/vCeTe2NzE4fGh5MPoJ3Hx0jbev/6+fDCeP38hCY7dV7sCnFk8D8X2/qAvVvR7ZEzv7gnMJpjO3JI+F/Ta2N7alqHhnTt3cHH7At55513MJlPJq/H9+70lXL18DavL6+glfYszKOPFbioCpa4nbR1ovrXIXHBeagOgxAYlzEYoA+OZUhumS1qZ8wXkR9ISjWIX35ywCCWoLAM18JmgsgHKavyugGf+XoVbMosJPBMM1u/agAgH3FzJdiZuQwIgAWcHntMYUZbod+2MQLsVFMX5V7ca40CugzMgn6LIJii8w4GAr4jUAsRbmDHeZpEm6aLoRCA3ekRjy1mGgt1p1BOPqVEfC5TOCThLxs101qeUWaPcCdnx7BpksSKO9O8OPUbYmUhpvNgIHOwOEYYnf5dcOt/aazKTW6Fcyk+M5+8Y3P3IL/uRgefTv12j88CSEwWxHkCoHSYAz2paQObAc9rKsTfcw/54D4eTPZTdDMtbsUDnVneGWTkS8EwzErA1wnrQq0AjVLtPh48Wg9WTwPOb3KvTQKdmqnLWeyyyI2qTOkvEqjZTB+TnQuHTdCUC6uTRv8xBLBqrANVg1FP9FAQcgMaGS68AaEpoGKM5LiLEhQHOSRahx59kPU9baJGUNc6NFU3jBdfyCexnte357wwlcCMBifY58CwmrwV5ai8JiWg1Spxh4Y/VCW01ik6FYm23Ddt9HRLZJmwBaQU861otmMw1bt5pwHNolQpabASdU4LKZDv3xkhdamNK4Lk3RcojPEfAsyfh1UcHA7wQIDcT3dexCOpxf3LM1Y8tPqsK8DVYLIiSDISAZ/4X497X3+DuV/dkwEHg+de/+o3aoL659w2ePH2syjyDErY0HQ2PFDwR8Ll0+RJ+8+vfoN8fqJWKwRQr3DLEZmV6lqrSzkCGAQ5Nru7evYM7t29jbX1VLTjtKMIsS3FwuIftS9v45NOPsUUzqpVl3L59G/fvP8ChGM8TvSdZkAxati9v4/LVS1jfXMPS2pLpTiqsNyYlb/WbAs/NuVcFvyH3azx4clrOX23TPzdNQcrhEHjuOvDcm3XQmwL9KZAMTWajc5wb4zmPkBQEqf3eMLlz4JmV4Wp984ChSse/S/77JoveT8/5x78CVlU7cZ4ngGc5XjNhC8BzInPBgsAzpTbaqwY8F9R5JtuZAKRQpVrXWZPJkqjAgjwXuvHN77TgxNZmBshmiMIilbpdqN8cMUila7utj2RQCBxzhrCAaWq6Z7lJ7kgP2vEFAZn2r0pWQ4wXos4uf1HpSbu+nEPj9WW01xNclVmPt32SlWFguDm4m/yG6TzregsUsj8h2SXAat8rvGeIXGpPBzMerPcpc5m3YhmBZxkNOXNa10IHJEVCsJrsaLJ/+Eu528cEo4wdGcB7S8wJMlmxWICSQIVgMdPStQySHQKlnOUcvqOB0n7ePg5MV9AlABT0sdDRWKuCEay2aGdAE4B3EInJsrHBmWzUv7dx5vfdmUlzwHM5Rqew9tizNZ7P2ysXpkwgMiwAIucvAG8DuvzjLCUngOfw3QMb1ePSqiOoqnQGP5IG8OzYE2Nyk92ghIAV3Ms2Gc6M4YF4qYNkOUarS1k9oJWUaFFunUZrbWc8E3iWZoB5uPA9OQYWSQXNfc+imfrP/Hp0vo7zd74jVZfe68fXybyhPsMm8Kzvcdpi6uip7hk9cZRCWaehXcBYgHLBtRtLOBx28HI3w/4RcHjcwYWL17G2cQ1FQWFhSgSZHigjDK2jXEMl6+OdVGFt9+JSWPuMReraua4HGoBnGsLvjXaxO3yO4+keVi/20F+ncPBMwHOKSQN4tupiTZbxNbnSdq7XysCyDeuymdsGUK8uTJ3I+/w52jNC/Fbd7BDZGYBZs/sDyOkFPqnjWXdnSVCHHZ+tnh3oSmpjfDzF5Hgiw+xu6LIhmzAuBThH3bb+npYpptkU7dg6erKCnQGexwbGP0GYgo3uIU/jvUrQKfp2ZD0M93PsPZ9gpbuOjaVtrC+tY7m7bF4/kkv0WNdBZn5/A50tFlWrvcBtA54JOiOboZvEAp8JVLG/uMin0rSNtCWZ/nowObbhGADnxSj5LWbUqeusd7j4/qY9UabINdNZclGKZYKchu1lNNjj76Tx7MUJFmf5d+3FiqUh/5rh0THGQ943slmdWV72JG3SLihxwoN0HMoYEIj2rh3/tt5VFAAAIABJREFUqfjeYwF+4wqNaKiQaZ/0xww/t4ID10hKCY7GQ9y+c1s51Xg8VC6zsbmOl692cHB4gFu3bgk8phQYDYu/fXAfFy9aXrS/f4CXO6/UNTpLZ3j/vfdlBEx/iVf8/bMXuHbtHRm+8/3JJDaj4lXpIpM9/fvf/U7AM7WZP7z1IdZX13HvzjcYDSd6Dl9/44ObFp8xlkhTjQOCiIwbJtMx7j+4jy+++KtyMhbhKYdG0Jzs52vvXJVxPAlDX311W92qBKV5rgSTX7x4KcCdRCIaRH/66Sd6LglJ1LTmOV+/fl0545VLl8X8psYzvyfB8slwjHSWod/tY3NjC+9dex8rS6vosBjHUI81zQ67uuaB5xBjhDnQbjP24HxwpjOOBTqXlN6gtBc9CVQwMyNcu9vBHUzWuJWRvRQ+CCzrXhfK+/l3kFAQdwyAbrO3p9DzKBEZjFqNgMkOEv6OHT/UbGZsHJnRJTvP0whRGqPDY5YgmvHvJp9qroTWcx6J5U+fFM5V6jxPUaQT5OkYeToxM0Ulp5TeI7uZL2dXUk9AM5nNo1mGI8rXtTsoOjHi3gDtqIs0aEK3KK9BpnOGWZbr71E3QdLro780QNztCYQOXYs2l4MKTsAEueZZ16C0xyW/xu62sMZUO321sBh009wom3vw91iP3mLp+umpjXgrkH+CFwT/ff+gLNWSoEqC6ebUSY69OLBtqlt8Cgv0vAvdbGUP7bPh9osUE3Z+Cam71i1ZQ24Dw015nE/x8vAl9id7mLXG6AxKtWu1eqy4sGI+0aGqeZuteHVNUbxaT9pOnuf8QDy7Re71Q6n52ibwZCni2X9Ovq5KkS2hnwO0Ft/Jq71zvzZdaNNXrsNuBQP+XrXhn5+Xs1gUarl2rJkUmhY0gxaK1RN4TvIOenmMbhqhO+sgmbbRGZdoj0u0xkUFPAtwDprSrjFkHE2eh5mf1I7R3s7mALQY746VB726RZDZqokWYFsg4XS4EwFko5AQTJRP3A5bnKpL7dfttED/tHtpAKaBxTxSMZ6nmNFUkMBzfyypjemA/54iJeNZwDNNd9zsLtyqSvPLVMBCkKSHvcKvAPvMP69Ldurv2lyea+DZ5oQxK8xUkDIbMYHn2wSev0E6ydCLe/jo1ke6n1/f/ko6YWwFX1/fUOWcEhts9aKJBAOB3/72tzLxGg0ps3GsdirqOjOGfPn8uXS91Nq1sqIg5/79b/HNN/dw7d1rAq5X1lYwmoxw594daZG9+947qtKzXeyrr77C8+fPcGF7W8ESNU2HoyF293YR9xIsrQ7w3gfv4uKVbVWVVXEus4aTMJMm28zqanVo97QLvXhV3x54rkeYxjRb/hx4jssOukUbPRkLEnhuoTch8Fwa8DzMEU8NeI7VeWDGgqwEV7pyDTCnmva+Vp/O0n/9mvbTM/7XvAIaH5UGr8tfie3cQVF2kAeN51bPgGcynlurpvlMc0FqPDvjOeg5a686ZZ89DSupl+jTH21K3Ig5y3Y/xSc2CyUFwQQySGS41IyxILzVu5KvMLZexXerNSbm9JztM/07hHkT3qvSew/gr60IFXAdWH+B40XwVomsgSRat2WQUn/fKs6yBb4h69NYb0Lrdzh/JauBIe7pvbvQG8Pbv71/TGAqspXVGM/GqI6YsDjjWQkywXPJX7D24K3S/BwH5HUHFKsFo7+6iGuYv3Xl1EXyxn2t4jvffAlOmb5JHfwFIMgZaLpbfsPYMlwVJhwK0hUKwLZ+mjM7W8CZDFKPkaCzpDakyziWCdBJc8HX7ZWN+f+/FfA87xRf735GDKkJEc7grzccBVuK1TQnvXrEhFnDyuIj+SwIeM5QktEcFeiQ+dwjC5bAc4loEOnfLYLQEd/L2M86PNE340FjiVqw64l/Ndnr2LuWAGp2kH134LkZ45+IEyvQLFR8z14Fz47/F+/Ba4Bn3QoDn2urOAOTARp89pCVA2k87+wX2D0osXdQ4MLFD7C+8Q5AE1lExoqTabm3casjJqyN9hm6w1o3LD+U5rt3agis8Pid7eK8vwSembvtDV/geLaH5S0ynltodcl8t/ytUO5GMoD9sWXDPWj4k4zrymDVnhX2BuavfL7ar9UsUbPhPWQ29rb/p84SnqOkleqiVvXJ1f0LcbbHxFXu6904oUuD11xkgC46bTJkuyizNtJJjnSa6og6BvawcNLqFGjHNq7NRJDgTKpCofxSJAfn8hUiSnB9M4BXXYi8NzR2p3lYQTC0h3bew/QION5N0W1RYmMVG8tbWO2viThk1BFSSTgNtfjb+1XAs2VjNBBkyz0lNloyH0vRiw14pkY119mC7GzJcfB8vEwVts5qqDdB++8QR50LPJ9STNIeYntZ5VPghuxaGSrpjzpyr7t8bDzwKbxX49FEACs1jQuBdmQ1G/BsoHMXHSRIWgkSamgL1GNIZcgywUzF+ALFXcorpN/zKX3FwSfQJw4sdbTjtvKXr+98jRcvCTyP1OXJXEjyGS9fiDVM0g27Ovnch48e4sL2Fj768CPpKD95+lTyExzrBGipeTwej/Hs6XM8vP8Q7777rkBbArhiF1NbuttV/kXQl2Qe+vEwnyIYvLK0ggffPpRx49Wr12QYeOnSFTfrY1HdiuzqJNP1ziWtwa5V+vzw/DYvbMoo/qNPPhKgzc9knvjFF1+imyRYXVvDu++8g7X1dXXREjinfjXP6YMbHwic3tnZEdDOeOaTTz7RuVCD+ttvv8Hvfvf/iaDA2JBzhL+/+cFNXLtyDRtrm0iiXnDmM+lPMp4Z8y4wnm1NNvkMM92jBNBYTGdgiLJljOeSbLtW8BVzmSD3FONorEwBeZc1NMgcJrhszGZ6IOTcu4gAJxFYySmjWmqDIDPJFGQHs/Qq4R1JcLAxkRrd7KQzWVSkbTGck6yL1qSD9iRCN+2jM4tR8jRTkggjxX6xCi2Ovggwp8QGWc8E64coOP9pIRjznCJMSpiStYPOBKIptTHJSgHSZEF3KWESd2VkOXMjacWMlJ+LyXImON1FQi3xfl9+KdJcd9mbYBpssrH09rB9hueiihDHlsgH3sFfrTPNTNxiDnsoPKEZ4/0EPH+Hlfh7veTvxnhu6qiKnZQHD1HrGLAF37UHVfFjNceDl1YLo3SM49kxXhy+wMFsH61ujmS5pYp5K6Ez8hh5a6ZDOnBiQjjD1QfxXAfv3GUMVew62DkLQH7d1f++oPU8S9JCpAAgV2BYI/AJlXgF+YtoqDoR66DJwyabjJUOVUgT63ZJL7y6uzNBZx6MlTqISrItI3QLMp0j9NIIvUkb8RjojAq0RwY+RwLGFB659lWwT/PN2Jo91CISgOdSWqHWNqK2Em3YtmkLrCarQL+z7yQTiQZwbclvqH77xfDAJSxEAbS1a7Ww+2tjaIS8nkgFwG4+bVhMIgjcuD1Ay0DklCyODrWcTc857Y+QDmgw6GznZIKU5oMEnqnxFHSc/QNNp6gGGZpAjDHdzgKem4vteSPWFuP5JdkYHiaN4sCzig8msyHg+etvcO/reyhmpQKuq1euSneJBhiDQV/BDKvwBITv3rkrwwu2RjFwIPBMYwuaSND4ivpc1A1ja+jDB/dlKsjkgs/d3rqAJ0+f4NHjh7h166Zasja2NsSi/sMf/0PV8+3tLSwtL6uCzs9ikPXpp5/iytWrckim7Mftu3cwno7EHvn0F5/i+s33pSagqrKAZzU6Gd6kSxqAJbuOoWgWtrH5pGh+2r1+3fA5rc/gvDKncV3dgoznNnpZG4NpxzSexwSeC8TDEtG4EPDczSObXyR+BT6On1ST8RymQ/gOPwHPr1u9/9d+vBq3Dsjo3wIabYXVntuONAnyMoDPlNog43ngwPOKs+YSNxckoMHJ5GuptykuXsmzIZczKHwOntZFNnvHJrtW+qWBXavHHDRdAAZCO/WpoGjAhJrXRNvIyc1UrgIyJqq7hxyKqdQi9FnOxDJQmSm5sY/1qgAKB0jF96EQCoc1fu76hbntAUxgSdmW3+yFstW8utZh/9J9NXCIwEulqTy3zs0bLRkTwAtwzkZ2DGjhE6vlcoFhctoI8Gvq17bq0ghgVdiN/J7UmtR+3x3u0npW4YZB6qQGntsN4FmgswPPbekxfk/g2feJpnHm61eN/56JTnP/8NlXg7oV8FzvlzbwAp3PenQ1nn2MW8uux1jUe1axnYexnnXExnDOowJFVCKR/jPJJWSFcqnh46WY0AY8Mw2nPENuzvcOapuES73qhL+Gzr8wb23Tb0ZAr7+bzWeErxzGZP1YA2GylesMxNhzjoUFsjKhOmUtOp3x7EtwUPEJXYX6aWs1ZBLbQ06pjUmM3cMWXu1l2NnLsHXhOtY3rqEVDSgKJGkIRhdkPlui78CMA3tijQaQUZ0MBjwbydUAYtMpJbPPtL2PZofWrTp+hVF2gMFGhO4q0E5yA55bYwHPBYFnLwxa2zuvpTvDuDkqASez23KNaUKh3ubPzhaBfVrT/d6Gi0Y8VZJC1G41OaV54HkeZLYV1qUAvSBm+4jHzUECyNQmRGVsSZQuRhz1FDeTMMz41jSQbVVVkYT+Q2HctxiLGjOQnTwCmWieJuDZhEsK6j47oGUG8YzPDXiOyMLlkfeQjlqYHpYo0xjtrIsLaxexvrSJhOfUipGQyS7RVqd8yvzWO48FQvPf1KbIUGZcL2kjVgh0jiOOBV5TSm1QE5b3im3wTv9R90+ToRHWvsX99E3m2eIc8tf4fK3jWZs8853UtvdWHbMe11vME9YsL9L4vdTO7nsT9Yunk9QIMmTNTkvkKc0DTcdbho6U30AXSbuLbgCe1Z5t47UCnhsyICFMOrVJ2TMx5X1k2EYtDEfHuH33tkDm0WQo8s3ND29KZoIkG7KXuX6RHcx8iM/b3r6ADz/8EA8fPRIDmuQeMpI/+OADAc/MvV48e4HHDx8rV+PBuWP+OAeae9SNHo/G2N3dcyC5g4vbl8Qcfvl8R92sN2/cwoUL21hdXbdIwuXCNLyl0mXeEpRZ3NndwX/+8T/x57/8Cdddn/rWh7eMSDQays/niy+/EDmJIPK7776D9bV1ySY+fvxIpCJKjFA+g7rXBJ/5Os6Vzz77XDIcRn76Gv/v//N/6zvzfHieG2vr+Nlnn0sqZG1lHRG9SziV2AEgmQojrtGcWqteteaYbwTnHiW8KuC5NQZaBjwXGKJoTZC3QreGz1Hf51R043pjQ8K0vcV4bglgJsu56HCNpLoRpTMoM9XRT5LRAsAs4JlsXwLPpfXp8jECtwTOte7QWyvtIM676OZ9YNRBexyhN+sjmsYoxkA7pZBqF3E7QkzSRpGpwNQhw75NcH0G6j1n6RA5pTeo90w5jCgSt3ti/G6ZCs5aEfIOOyMjjNIc07xEt0/Gc2LymWS3yxOkI6NM81nqI+4miJKufFk4UAzHcSQidO5I/q1ERFa3yA8knLD7ItdYNtJELVnnG0+18PwEPL/J+vrjPefvBjwv1iadHKOF3rf1qqVTNSJuYN5iwL8fjA+xP9rH7mgHo/wY8XIL8RJb88iUmNrEb2cWtATg2avxFbRWJSsnN8E69LRavoGiYZc6L20O0Ggz6H79DT258YRzCpuoV8f8HDT5ArHET8dhsSoRVDDdSJgr8LCxoepT/MMrr+p6N65PvDmpeSokmpTGfO0RdC5iA55nBJ5biGl+NszREfBciJHJo9KMrgwOFZnWB8HkwFhu0RCpBp6V/LvmqKsSmf4owyDX/+aiVbGmg1lhkORQ4lOD11WaXl2jk+zogEdbOr8gtREYWd5mGMawgTY2VhhgMwliMiXQuTOWnnMqfWfTdk6XppgRdKbpYCdD3iYk6sCzEwQq0NmZz1IVbbSWhTa2eiQ3k6dwPqdUImpY4oxBWpcnFoFntpVFRSTQmVIb1AGP27HMGtjCzcr09va2KtAMhAaDJel7sS2KrOVer4vf/PNvsLa6rsITtbp4MECYTqZ4/uy5wGgCyWRLr62uYW/vFV7t7uDDj24JeF7bWMPe4T5+/4ffYzwZY3V1RWxngczSi87wqSrgVyXpQY2xr25/gacvnmL3YBe//dd/xseffUxSj1WeW7kDz3WiWkP9nhTOgVBNEOF1Cev8nG5GxhVcxA1WZC1K2BjjuZ+1sUTgmWzncYnucYlkBMSTEnHaVrcB5xalLys+SQCnFhjPYZ1RAveT1MbrF+b/ts84e1xWAJKv8/OcVGNkWCGL66FJbRB4zuldTzkNajy3B0B7Ba3WqstsOOOZE0lrcpDa8DlTXUffzxaqoqEld/HZVV4YXt+opzYgVWO/hjW6cc9qQKnevS3TXJiLJ+HTuTs/D7rV7OK60NsMeh1U8slWp9oN9veCzEk1L8OZnRFizCXxi3XSc8aqgd2+lutHDXrPQ9X1hXZVbCcu12xjey870VNfu3hpA/xd9b5bbGRPC6bRjhSI8dy4PdUAmL8gc7ubP6SX+b5rJjTGeG4Cz51ygk5BB3pjPbeVNtGAkImNMf0aQU+DIePxXBUDLl7st9kHmq/924DQzfEabnf9qd/tXOv3DNeoIY0iQoTf0bn778CzZdnVlheIi0ojORZZCBHBhGCltZYzds/bNFjL9bPoFOj0O2I882h3W2h32+jwoA50h14uAXhO0RYL2oACyfW5ZJ/gpeo2fxcAbOH+nY4aLQyQ17Oc5951Yf6/0Uf4G8yB1I1p1SLASI1+mcA2gecBRrMuDkcRXu5lePFqhrX1a1hZvYI4WUa73XPc3vIggs5kmAXzU2OUmqRGGFk18OyECJfbIKDC2JZ63geTfewOX2GSHyFtjdBba8tckMShc4FnslcdeA6oppGXrDuXQDPPh0BtSJIkyUPikmJ2M+9Slwy7KUu2f5vkkHIgfQ9KMZi4vxUXrYOykmxosNdtyTCmcBMgD5L1bOSg3mo3ouRGbH31YsCa7BJBc6vvBh1nl30rS6R5LgYjjba8Z8eKKWWOvJip9Z0sQGn7Z2Qmx4haCeL2AB0QeKa8RwfpsIXxYY7pUYHLW1dxYfUi+p2+2LmUdWtR7il3kFk6zZ7x5hm1l4zJXJDNTC1VY0DHUUtAEEFplhQEOouBTWDaPNFsPQ5dtqHWYmv+m/1p6FCEIt8ZOYvhz/XOUHVb6Tzs8yq5IMU2oWBs5mahw0i30zt+gtEgJavSWY6hDNBHMgom+Nxy4JmAc9zqIZb2cyJSTjtroZVbd7Dlq9bZazmonU04n2p+N2KGUKA2x3CTHD0eHeOb+9+I8Xw8PMSVa1fw0ccfYTgeYv9gH48fPdJPaofz9fS+Ienmw48+EsP47l0j4/D7vffee2IuU3piNBxheDgU25kGhQQK2YH65MljMaLJeo4pgdCJ1cVKmS52ptKwkJ2uG+ub+PjjT9TZ2u32ULJrILPCtq66DJLtGE/H0nUOwPPNWzdx/eZ1fS6lQwggP3j4UOAygWca1VPLmZ5A+/v7Ap6//OJLAa9Xr1yRFAfZ3Zz/PE8C4BsbGwLP79y5LXkQ3n/mf7zwZFFfuXgZ1y5fw3vvvI9+MkCWFgKdO+zqk9md6X/zT/DdsE5zVWhcdoJyGlOgNUbZHqJsj1C0RshaQ2Qu8apuDUlB+T0MGsmB3Ry6fshujttoxZSooG4zkEnXmc0ppvVMqQ2C4QSgxacjSOsgtlYMeQuay0/JcZe1peXcLQboFUsCndujCMmkh84kBsYtxHmCbnugvJ3mfOl0jCydIInZAcdPZxfDTEdOAJrgMwuIbQqVtTAugaM0R0HgeGUNydIq4sEKXuzuY2f/UEAyz5PXkHIrCbXIe2YY2O1TYiPRumxFIYsPiOWEuRrC9ABFB/TGSBsmsWFO4OxQsX3J/gRcycbfT8Dzm622P9az/o7Asw2OwD6aYzI5WGKtDt6aJ/lfa0dgK8Kro1c6jrNDyRf01iJE1HZOZijaExTtqWnFiUlhLtiLe13V7noyRKwrLl7nX+QR1ZT9+ReHCVIN/reIGOefGkI4nzjeomj5nm9bQQ8q+Ij5hJsDmxeA58B4rqROQgapDtcQIDSSaE/kKu2psLmz9Y5mZgKeY/R5ZB30ZxG6ZGUSGBvmiEaFJDfirCUGp6nQUiPYYW6t7TUrppbJMJ0iaouaxqgdqhqrZYk/nSHtj9nC1WA9N4BmrjyqpFVSHM3FKVxR1+BaBDCctRfCamuXChX1miEcxrLdHWc8i91h7aMCnSPKa0wxGxCANhBaRzLBLOKibsCz2quYPHtVNKhDqToaOIkLwHNdHLFluzlGLdD7oYBna7vslDHiMhbofPeru9olWT2mISA1AF/t7ODS5cv4/LPP1CbFjf/hgweSy7h77y563S5+85vfyOTi+GiIw4MDHB4cIaExQVFKu4tGEHwd28cIPtMZmcetD2/ivfffxeraKvYO9vC7P/weo/EIS8tLCnyo9bq3u6/A57PPPlNAReD7+Ytn+PLrv+Lhk0d4vvMc//p//gs+/dmnzsIxJg7Z6WbkaLPYmDQ1zNWcXwF4qleB+eu+uDrY8/05FVhWb5ViIBZmxsn50is66KcOPI9LAc/UeE5GJZJpC0nK4IHmnuwoqM+mZnRZ8FQx2f07/QQ8/1hb7N/rcxbnexgHPvoqcCgUVsMoCUp0AXi2NZYqkgY+u7mgA8+U2zB9ZwOe2aVSan3+GwHPXkyd78uohvgpa9wbXP8Khz6BmFYvDjhQxZprFCstmaznWLiSNbTaXHkb879xalZUdeZuYHefcuomz2FLiCXIYa0/53vOYeLOQDv1dfP7g5LiBtOw+QlnxU46pWpvbH5Bj2N8Lao6jUI0o8tSA9r1VjXH2Z67H01szopotTGYubNTk7CW2mhjArKcpfFcUGrjbYHnJvlg8Xo3r915e8Bpr3tTEOYNxnKYCo2ixPnAM19Qrw3nfYIBz9VMqPcx/10gCs/F2QGgc+DZJDcMAAqgVKiAmqQegWeXJ2tLfANStnXwuZ20JLMBGhB2aTwYiQEdL5OFlQl8ppk45fXaHQIEBmLbe5qR5jzwXE2iN7+4cxPhLQoHb8Gk/s6dkk5MCKtR1Q1BibQWtUsNeC5ofOeM56xcwpQmdGkPL16lePpihMHyJQyWttHrryOO+orZDXgJ4DOBZ9eh93sZAFtekVpqI3R5WN2L4AjvZ1rMsDvcxc7RC8kiIknRXWnLGJ5tXHl7UjOeVUCyFd9kfSx/0BroUgmSyJBsESUVg4SS/Tv8juCH4jo3vuM7EnjmWiNJIa0/lGwyGaagsd/UdBaAqG5cu+9Bv59ANsFgvo/2vtCxK/kKPVOgHYGtYNKocxZzL4xRA8VDjK+X8h/eKROKasZ2zhx4Ztd7RyBfTuCZ7GoCn23KPnTRzhMxncs0wdHuFMO9KS6uX8HWykWsdFfQ6/QkmQiChNTtbpWIeBAo5FXPZijSmXSd2yw96zEjYhIrM31nK9pJ11nXl9GCGfZqDwz7WlXv/K7As7/BecBzIz+2okFNJgrrjnUDhzXXJYDkTVB3CGmsuYY5u6iIbWVZiTG1nkdjTCaZwOeCWrkFRQcTAc8JtbxpMJh30CYZRFIrZjYoQpQjYPXeVa+Htqx48a6KJ4wNHzoyCTzf/eau8hiCt++8ew2f/exTzY7xdCJgmcDscHgswzVq5VJS49PPPxOLmDrNQWrjg5s3ZMRH4Hk8HGN0PJRUxuXLl3V5CDx//eVXkrfgldnavCBwmAaF+wcH0rymQTFZw+9cfQcff/QJVpdXdd1UBEo5Hny9lREc/SDamM4mytX+87/+E3/6y59EIrp+4wNcunRRcokEuinBcfvr2yIdXbiwhevXP8DW1pbkNKjlzMcIrjOvG09GODg81Pzt02Dxg5tiRwt4vnsH//576lKvYHv7YqUHTF+N9ZV1fHjjFtZXNxB1Es1NrnMCP1nIamh91/FsDTyzu4bAbNkeo+wMURB47oyRtYdI2/QWYwGNuT+loCgv5M2ADVmNgGfJIDAiubKjnwSfnTIp3IuPB9NBgs+hI1eZqbOmDS8wJ0LKsXMMRnmMXjFAv1hGZxyjM4oRjbqIxgk6M3bV9tBr96mcg4ymgKR+lzkGPZr5cX2foCyn4KpdYoainCEt+bcS01Yk4PmQ97nbR39jE72VdSTLq3j68hWe7+yqQMH70ut3sTToYWV5gKUB/05DTBbU2Elpa6/wGS2rbTGjSRoLxcRu18wGOS5VAnT9ePEnWGCUHHDAhMI8quP5n4Dn7xbe/K1e9XcDnufbYMyFPgSFITCokg8+Rg3WtlV7qID7bPcZXh6+QB7P0O6XWNpI0OnlqjYJeG7N3A3Ypis3xHnAyIKWxd+FNK6Z7nhTVzOLmgf1Gu/zwwPPYTMM0GN9GiEp9HipeqAClZugsyes88DzPDvbNPoCsO2sLs9azKssmDVYkYnmCTQM7BcJ+ojRTwk8d9AfAd0hAbIC8bhANIaAZ4JjtRRALd3AmMW0tqQm5voGDBINdA6HAA0GbhX4XD+/UAtzOPumXIdrUzrwbIlP0KsMVTHbbBqwXdU+LWax1i9jQVhQ6ZXriunM4oh/thdNbKELGs/GvE9jA5glr7FEwNnA5ymlN/hYh0z9zIFqM8cx4DlcH//73wN4Du3OTGBYwafGcytGt90T6Hz7yzvIpnR7juQmzLFCxjM1uz7++GMZObCtixXoe/fuymCChg///M//rM3p23vfKlBgMH7p4mUsLy0JeGaQwzY3SnbQdIKg897BPm7e/ADvvHcNq2sr+ve//8cfxHgmQM0WLFbiX77YEQD+y1/+Eu+5kcbzF8/x1ddf4PHzJ9jZ28G//B9kPH+EWUF5E157r05rMw/0yrpqenIhXkw83xx4biaXVZnJ7d87BQHlloDnQdrBYNpGd1Siy4IOQWf+naBz2kKU0bjTNJ7D+9QmPOF8HKr7CXj+W+2l/2Dv+4bAc7WyOeOnskCx7hJjeilgzQyvAAAgAElEQVTl1FESuHCN59I1ng10JsOGP8nMqqV5wkWxYVenW7V9U0i35mDEuWvZfOR1F/k8QPS81xpbM5ylAQC1tIOXEoM2YwMnbALsBszVn3IS8JtDrE4UBgXGOYBqDO7T45PAXA55am2mdcqVanyvE99/EQhrPjfg22cAz6+7D83H63UuGL7VgFFTHmoe5A5AtTHwT8RugRUTzq/RQh/EuwQ6SwfVNJ7Jbu5QXoOgcwCeT5XaCGe/uJaf56Fw9r09/1q9BXD5Fhe9TrQ8qpkbGmevDed9hMUzzTfy69MAnq1+sDiX3WTLBJ09wmycg4oExugzI3H/KUOlHGlJDUu2GRcAk+FOgbyTCYAm6NxdSdBf66GV0JSQmsCpAGgx3mUsbqDz2cBziP3e4gJXQ+Qt7t+PBDwbKcLkI0xuKIDFbMOOkec0ziIzro8SfRB4TrGMWbGCZztjPHpyhLi7gW5vE0vLW+h1l9XKLGk7FsbFejbguQbrTCdeV9JzBQK3AoHFZnO+LgGVMsM0n2Ln8CWe7j1BstSSTCLZzp1+jiIy0LmS2qDRlf8xrd4OIsb7eanYkedCQzBJGYn9a99b+tIEaTIzkDOdeo7NwkElRfcGNDsbmgxkkx4ydrSh26EnyAqMAqac7B8niQG/7FAk8KzX23pFwJvXgMBlJzDxZKZuAImtfXY+aZYKKFQe7IaM1m1kjOxqRuneEqxOkZdsiaeRbCRTNLKeCRe3S4LbfuSU3ughKpdwtDfB0e4Ea70trA+2sLm8haVkCR3S0LMSRZohapf0M0NEoJDXLp0in9FkbKr2+6TTMqZz5CKI2rAcjNNYM/ZhXQT0mNTzT8al2tl8/Q4A/dkzr8l4fg3wrMHn9Ju59c7krdx716+lA86e01VAtEBH3pHaENi0odtSIqFW7WQ8E/A8meSYTgoUM151ajv30G33BfiBcTmlKIsO4jZBTYKxgZDdCBL8i1uRtxm/B7Uy654iG76ddHA8PMYXX30hycGj4SHe++B9/PJXPxdgy+9IYFkG7HfvyIhweWVZjOh/+qd/wrOnz/Do0SPJUpCY88nnn4qhPJnMsL+7h50XO9ja3ML2hW1Ja0wmI/zud7/Hw/v3xYi+ceMG/vk3v8Gr3T1pRX/zzbcYHo/wyYef4qNbH+PWzZvST+b3YN6VU+omzFuZKxN8biNNp2I9E3im1AZNBanVvH3pkgDK6XSi86RMBucO88SbtyjjcUE54dOnT/Hg/kN1t1JykSA4JUU41wg837p5Cxe2Lmj+3rlzB//2b/8mMJ3nz5s/GU3w7Tf3gbzEhzc/xNXLV7G1sW2gM0k/XnAI3hihm46Pa2RILoMSGtxr2FlP4NlA5zwaIY/GyOIJig5NUulXQNC5RElPAk1pYzSrdsa/t0rMCvaAcH+jc3YbRdSW3IYoaCxQeTtXRTzT+u69uM6a1p6v5YQvbKFN758yRi8fYFAsCXTujBJEwy6iSRfdrI+kIEu/h+HBEPuvDmQY2u8mWF7poZu0kGUjgc9FOZUGPY9pnmFS5MiiBJNWhGFWoOj20F1dR7y0gqi/hJe7+zqGx0NJbBB0XltdxtbGOlZXulhe4rpmpreS4WDXRycy9jPZ1OMJDg+pMz5Gms5koLmysiRSGq9/LskfdlUw1wiydYt7cT3PAh5TrzPN2O4t9vDvECL89JKTV+DvBjzPcYC00ZtKlrUruXGMa4NxglK/Ji0zTPIJxtkYLw+fY2+4g84STNt5LUa7myErqbEzRUltGgabru2m5GyB8nwe8MxLFTiOAXCcH7SNf50Anqvd5NwG3sU08STj2d7HpkiDldIMRBToz9NbKnZ2U9MuaG1WQVQNMFebQ9jXmxVlD5aDupGCoOABxGpu3kG/JOM5ETNzMGujNwR6BMeGhRiasTOeIy6GoSHa9YJDLG4mH85qFqO4ltgwIbR5ULrSg9Y9dUa0XhdY0LVRYWXo4DIeAUwRi1q/s+AmANIVAGFkhbB1moZaCBgDCOE3qIbwXZdca56Z35B5L6kNgs69KWZLY8wIPjvwPOmOMZUMx1TPK2QzTXkZZ49VnFsLrCxUdYaYvn0NijfHqJK5RmBTtSVWT7KRdTIMai4UIZmwnzKWZJsjgU7XiLvjwHMxy9GNu3j32rsK/mnsQGNAOh2z2ry2tq5ggjIb1CQjg5mMZwYvX33xJeI4EXB87eo7WF5aVvDBaju1xVj5vnjpAg6PDlWxv3nrA7xLxvM6Gc/7+Pd//3dMZlOsr68pUOklPQUnw6OhpD5oXkFTjJ1XO7j77V0ZEtKs5fNffIb3b7xn2s66V663p+AiMLwagNmJi7X4i/NgsvBcB7LC5G7yNL0jWMAzZTbySMDz0rQl4JnGgmI7s5gzc+CZlW0aC54JPPODbCRX9ZU5YYL58/rbbpSL12fx+jX/fWKFbIzc+dedP4bD+5z2WefDmmfDoTyV8z/1rP3i/Ne9Dcx63tg7+7F6DNgZVvuFd9C4VZgbw3nSVRJ8Jps5RtE2qY2itYISK8grc0GCzqbLr/f0RCrsYnZG9b2oV56TMHS4dm9+Nfzd54rJ5421xccICIQznQee6/sYvkFDo6axn87PL/uqbzYuw7ysW5IrWvOpEcQCnXXuui7O3nP0OF5Dqzy/Wev8mRGupEZX46kGXDZfe54vgSdWC1PNzqtxv8NeqDohja2co+jAc6uVCnju0AqHpoL5UMAzHelPNxc8a/S96XxvjvP6SoR3Pfkub/O+b7Y6z83xE+PwdZ939qzTrhhim0C9XwCeFfc0kTLFlZ5pewts8OWoro7rPlXAM99b0gOmXSldYLUTG/s5Y9IflTIfTFZi9FcTdKj+0yO7LAMiym4QdOZPA50NeK4meWNuLiaeb77q6GK8ydP9mr3Z3fN1OZzq625X802bjOdgzB7WYjL62jGynAxOAs8DlK0B8nIZGVaQYhVPn49w/9E+OvEaku46VlYvYNBfUSu25CcEbhqQHcgaYUyozVn5gcXAiuhpWNU2vVRhtWwZL6n/OcGL/ed4svMIvbUY/TWy1ku0e+z4Y7u6Ac85uXViPFuOSPAn/DcbT9UhR2ICH2c8SekAsZy9+0HyCUUphiVBOzunFgZLS4hpkDWZSJKDgBjlLMiKDgavYldX9zfcZxsr1MWdTGcCfQk8x91YkhccscS7JX/hzGrKxZG9xz80OOt1+ybx4Yxpfg6lPngegaFr87cjjwUDu/kb6xKouI+kNXr8bqaPHTOyYzcqTOu5RfZtQQ3iPkYHKYYHU8RkQEYruLh+GWv9VcTUhabmtBjPlNko0SHzm3IeswmKbEY6pFjO3bhtwDQlNgLT2Zrkg3Kxgf4+3gNkP7eEB9UnpTN1V83iPhuik7l0tJHU1GtR45WhI6j6ld0v7Tq6hLXsYCAq2Ryuxb6oOlJF6MImApGJQFwhyY1ZyqJHgckoxXRMgJ52nV0sdQbo5JGMBQU80wOpnajTl+OUufNcsbV5npXMRt15bBKLJvsXdyMMJyN8ffs2nj1/hqPRMa69exWffv4pBss0ZusIlCWp54svvsD+/h7iJBLwzDyLMhUEbpl70UuHEhzsJmXxhjnW6HgkbeTLl65gbW1F3aZ/+MMf8OD+fRwfHeHmjRv4l9/+Fnv7B3j67JmkMDj/fv75L/HhzY9kAEgNZXVCkPFM3y7pwXsO6UTzNJthMpvgL3/5M/765Re4cfMDvPf+e7h46ZKkNrI8xbNnBLa/EQBJ1is9gpgDHhzs4+joGOPRSODyjZs3xILm+eRFJvmPmzduCkDnZ9NPiN/hypUruHnzpubfbDLDndt37PtuXxTwfO3KOyoOVMCzuiOcPBY6i6tuVTOyZYGzZGd9Z2LAczRGHo+QdafIeUQzZBFZz1Ys5RGk9tm1TxDaukBKpARytedRVsMOs8glbZJlrVCzreXaVADzYnAoChvwbNrylMGMiwTdvIdeNkA8dsB5PEA86SGaJoiyLjpFgp1nu3j84IleHEcdXHvnEjY3yV7nWaXIi4mZn0YtzMoC07LAMC8xKoAx8aCkh3hlFZ3eAO1uD7v7R9g7ONT6Si3mXhJjmYznlQGWlwg8x7Z2tqPKwFrFP/kDlDgiq37/EOPxEOlsJhPNtbVVDPpdRDKUpfGhdelLj16g++JeXG+cNo+af5px6OL+/za79E/PfZsroOVbN8Lw2KoziHnb/YOylMYNq1aum1W5rfun8PG5eGdRx+J1Z+MM0SaTJWzUIWOTtk7HKj8GOk9xND3C4eQAB6NXOJ4doL/eQXetg+5yB604Q1FSZ4fBysw380wtHlXLzdsEca/7Dqc8fhqL8ay3WUzB5qbFwnk2WSR232rjgzkGVPUm8+YlxoqqJ5id5/wZNNWP63PxYkAw9uMGLeDZmK90Rg5SGwTI+tM2+sMSveNCQBlB54RatBkQk0zqQv3WtmfSRxWY7QGCgijXFjUw2s/bWc1qP/MVvGIaB7DapTkULDh4LQYD01EKqalVjpsKH+ei5ywGmRrycywRrpgNrhNtv3QWoKQ9anmO0HpnwU0DeHYGj4HJGbLuDFlviimBZwefp90RxsnIgOe2SW2YEabdv7CWBt1VA+D9Tjkjw79dtcGroOL5YXh9Be34AmzvZ0dVDPClOTxXLeQhBHM2HO8bWfNsdWT7GPXL7nx5B7e/vC1Qerm/jJs3b6na/ec//1ks5pWVFel0Xdi+qGCFLV9s42Lr1K9//WscHhziz3/6C9ZWVxX4XL1yTQHR7a+/xuMnT3B4eKhNhwYTx8MjHB0dmtTG9fewurEu4Pl3v/8d0lmKza1NbG5sYGV5BV/+9Su8fP5SZhnU/OKfvf09PHr6CIMlMqjX8N4H7+Li5W1pSNJpvR3x3nrLo6kBnpi+5wMyb75oqCG00a4gMzeXlu7kbSRkOxcRltIOlictJKMCyTGLOdR6BqKpAc8s/hB41pAJs3yOCchzOvk96rU3vOoNWq7DOj/Hanvz7zy/5ixu+KcBACFcmF+rbP55QFsVzM5baUPkFjpdAvvu7FVYjzTW4TCn7FPeJlhZ+AxzuZ13v2mu2ycyrbrINPcN59is55tVnXuHGvdUcavWOWP8qG2PvNGSaWYHBWmGnT7K9hKK1jJyLCMvu2YwWNq62uYarAJV/alV80C17swDjnNz6q0n2Fn34rzgcvG+N8/nrDERBkMzhH3zcfCd2+ffZnp9j+e++fktXp/TrkF4zrzkyjzwPP+68K+5hM/3wPC16qFh98LYSDVXnYPOtk62epsWI5OnNkHn1tTYzvkQpYPPAp4FTNOtflHj+TtczFPWx8V8iOd35p/vsr6+7WsWPz/EV3ZFFwoDp52p3yE3SgoTPbD1A2wT5Ai0WjZituDBUb9zeD9byA1Qcna1emuNFUYJLFMHTpGWTOhpPlggXmqjuxIhWekgXiEqRhTIZDcIQlN2Q0CBG7HNE068QDa/AJ1r/PcdRsV3eMmJm/RG7zHPSHfZpCDF50CmGM85GcJLANfwgsDzKrLWKh4/G+Lb+7toRyuIklWsrW9jabBmTDMyGWVA592KDdauKRqYwRPZjoqDycaNI8VUWS4Fb7SjSLncNJvg+e5TPH75EIONHpY2u4iWcrR6qfSeMx7M5ZDKYDC0UXec+MBzOd4/xrMnzzAe0vwqU9s9ASbL9XgqXkJttfDy5Qs8ePhAsR3PiZIBBKlJbJhMJzI/I0mC4FaQ2jBpDH4nmxL8TvZYR+Db/sGh7gkBFAJ19CyRlm3bWMH8fLKYd3ZfiTDBP4N+H5vrm9Ji5bXUZ9CQyyNtY6qzzZ9zgEzsuMqPlJ0Q1GY+S+CKZAkZdmWIO10kcVfAKNnP1Hqm5Ea7laCVx0AWYzosMDnOkR6V0n6+un0Nm8ub6LW6iHhdM0pksHBHn5FUJmNkOtN5jfrOSdRCL+5IYoNSHC1paBtJJuQRJ3PK09eP5r05+Qzbixc7jsI6YtJW7nm0uGk5EauePc5e9xAqmFzWOssuv2hy3obZOeHIQnNnZysnJcufxRc+p408b2F0NMXoeIbJcCagbzleFsuU8buAvzJS0Yb5UjYjoc4MLMPeFZYdEzZxCoCWv4CwczywaFai24sE2N67/wAvd15K13j78rb0kSkxSL1csplfvHiOL774K9jdST1mmvZZZ+lMuRRZ0QSfOW75mcR4aEiXRIlyJWo/r62tKXf765//It1o5lzX33sfv/6nX+J4OMKLnR0Htw/w889+gQ+u38D21kW9J18njKAozRhT3QRGJuRBYHmWzvDlV18qxyOB6Nq715T7DZbJmC7w6tUOHj9+jJ2dHQHLOtdWS3OV3Rc8P851yoi83NmR/AY/l0xumgZubm7pNY8eP8Kf//IXvTefSzNEzrtv796TnxAN9S5tX8KN6zcESrOwFli3AoFdNshSbd4Tg4JbJIdx/2HOHk1Rkukcj1EkY2T9GfJBijSaIovJeqZPgR3s2peUo0vGKtNUYTUQnYzdLOkNFQ5LsYEp+xFicuvI8PjHxG0cvOU19rWZ3eiUwiwSJFkX3bQnbefutI/BbAXJtI9y2EFrFqGdJXj4zWN8/cUd5dfsqPjZzz/D9euUp0wEOKf5GK0OWfct5K2WelB2hiMcTFNMeV0IPC+vAHEXZSfG4fExjoZkS+egwT2LVnGnhSTpoN9LJLexvDTA0lIfUdxRwY9/uH5NZhkOD49UKGGBIZ1N5RG1vr6K1ZUldBMWTZ39WJjGvYp+PwHPbxQj/L2epDjdF2at3+5GHNaFHxV4rhIKX5TU4qq2DNkTa1JOswyjdIzhdIhheoxRdowZqKUzQbJKQ0FOCC4E1Haj4Dt/ckMmhT+TrhCdmFX5/G8APC+e43zrorbf6qjYaie4Vc0Ewv5eN/JUV92Cs+CsrOgq1IftOVW7ma5dLVtRAc+5mQv28xj9WVuSAASde2Q785iYFm0TeA4M3QZ5Rjt+lapWAa2zkSuQKYBN7nzqAIkBsTy3mvEstgDPl20zDjZXv3OQWsCzt5IHMNeYHOF72lWrZTiC8WFTl8sCG/OmCMmwfxdtMMZ2roDnPoFnSm2MMaXMRjLGOB5hGk0FPMvVOgDPCi5DQGSBqFjaVQXfkjSDy41NXgVsDj7XwLPfc2fE1MDzSS+n03h6lXGQTF1co1vsijaePHiMxw8eS2eun/Tw/vvXddL3v70vUHg8Hklji0E9A5+hNqQCG5ub+Pijj9XG9e29b9Ryw/G2Sa2ofl/M5tFwqICJOtAEny3QTvHue+/g0pXL6C8NFNT/9YsvFHiQ8cxq9/r6Or69e18GhcGdmleKVXG2NW5srePipW1sXtjAyvqKS5zwXrk8iie/YkgsgKw/xBoSwoaK8e/pvoB9spfzFpKijUEegOc2upSuGebSTxfjWVIbVvwh25lJma0ODsZokfcWhRO0rNC+Xq8lb6r1+f02Ltt5QmJQr1/Nda1en+pnvhnwfLKLZREkDJ8Tfp4BtIQOnMaXrQAuveWbA44nwZzzWvYXQWrfsE4D+r8H8Hxmt4+3mYbW5GDGmgt4pmN1V8AzW41yLCEveRjwTGB6nvEcrpIlUWHM2/Wor8GJ+fRWEyxs6Kdt7GcBz6fd80X93tPQwdOA5zcfC68FdkOuecoEWyyAfL856Ht7cyq8lp3dnJPNGbw4n5qP8Rq+HfAczszTMFsrdNmbBjGNz/QEvR4FvpNXwLOBzwSYO62JSWz8YMBzc8ydjSa/FfD8Q9zY173HiSWxuZYZOPB6HokBw/V9WigA+E5U3cAKeG7EaqHNvZLwCFIe7usSlj6NAduXTXKDrGd2KGXI2jMgKUD/u956jN5agna/QLtr+YDlBC65Ie+GxTXBSRxh76wYw+dVB153gf9+j4e54jPG9tmQ7EnGjqAzNZ4TtNt08ltGUS5jmi9jnA3w5PkIDx7tI+mtozfYwCoZz4NVxG2yAYlBEmzkrk1mcA2AGPBMxjNN7jy6pFxD1BHwTJM88ZI7HcmnTLMpXuw9E/DcX08wWI8RMY/rp8jIeMYYKUgisvsXevoIBEsuMAN2nr/Cna/v4NWLVzg6OMKnn34qWTcCyjQZI4OYoBqPO3dv449//KMaInuDPn72s89x8eIl7O6+kkQbLxG77ba2DBQW0cr/42dqaW5IDT55+gxPnz3Xje71erh6lSzRVUQRgWkCIQTYMpm7vdx5IcM3kwIYSMqg1+vb57hvTZCC0GdIetCuFSVEDPSmlAYBPYJ5JNHwjA10Jugex10kUTf4bHnxtwPk7ORJZDSYT1vIJy2M9lIUkw621y5iY2kDy8kAMY3V5C9CM8EUJbVe85kOMp/JgibwTMYzTQOlsxqAZyc1BGarVudqqzxtHp0Rc1XT5uzYyuQga9AtFFqa7GXrnG6wlis+dgCR7f1tbjAnKA2w1z9r+hVrLCYxaaxnSgG4wIi00okeHh9OcHwwllQBJTZWkxX02l0qPiMSIYRcZ8qetJGnBpbVsqJBTsMhZ/keecxUdYs58MySvgo4GXb293F0fIzJdIyllQE2LqwrX0q6MSbTqfSd2dl5fHQogJcEH5J2WNBgLvXs2TPs7e0ZqZAmgEUhFj67TLe2LsjQj+fIfOzF8+c4OjyUyfv62hquXrksEHQ8neHJ4yfK5cgW3tq4oNcTECVhMSyzAp6pl+6d7HyAn5vmmYpBPCihuLq+JoKSTBFbhZjOJCcxB6S8InWomd/xO9AbiPkdyUTMFQm2k1DEx2gsurG2oXlGHGlvf19saEqO8PnseuUYOtg/wHg4EkFqZWkFFzYvyDwxmNNxLLBLw4qgfleENxjwTPkmdtSU7ZmA54LAM0Hn7hjZYKYjjWdIyXrumG9TRvBZprkEn22vqxjLruEcdigBYPpYjs9509IAPJtKgCIj4VwEqJWrllqdxbavgOdZF/10Cb10gHjURzSmwWCCTtZFVPSwt3OA509e4vGTx3i1+wqXL2/j8pWLYj4vrfSEYeQlFQUINBeY5AWOswzjvETeiZC17Si4T7Q7GHlHCItkcaeDfkJ2M7+QF7faBVaWl3RfBksDFQPJsKd+uhjt4wmm06nuDzWcWdQjSL2xzq6WgcBrCRWRVf9GUhs/MZ7/flGJffI/HPCsyg4nl2dmXGDZDsXJmRYZhtMJDifHOBwdYlKOkGKMdo9BSol4KUe7R9XniUDnlhuKkOFgwHNuwUAntPrNs9h+6JvxfRnPFabhJ3YSdLZbaEHe/AY9n3ovbu411FOnkA5KBTkNj1LN2b0OGCwRaQK73EjYwciqbgddym3kkbGdJy30j0t0j3PEoxzdCdAl8JxT4zm0RtTiJeF6VbpwXuk2FrF/RyUDtsgG2QwWAHMHngODpg4+TKoj6MsFTeigFa2WNDGpbZFkMFHX7P17KrSqTUQCqM3XWTDizEDXfK5ZyHZ/LIgx4JlJkhbuHhnPM0yXx5gOqO08xkTAs8lssEJq5iK5KY0IeK6t7cxgMbQAeSDs98lSgaaemrGea+DZFt4gadNk8gbF68bycGJa2H1ymQ1T+UPL2/r2dvaw92oP+SxXBfny5avS5tp99UpBDvXAGAQwCIm7CeKE7IxE0htXr15FOp1i58VLvHy5IwaKpDK6PT1f1WfXW+O5szrK9rELFy8oYIniWJX/hw8fag1h8MPAiY+9fPoSL569xI5rRfMr9Hs9rKwuY/vStpjOvUEXcS92JpVtrl5DrnQBf2jguVojbNArEAozjgxyAc8FkOQEnjtYmnWwMmmbZvpxYRrPZD1nbT3HgGcy0APAF2aCaRzK/Tew4xVE2afZnJ4HHX7o9fC097O5YY/Ms/8Wz6WZtCysSWcwnitANRQMTuj4LyY1ZyRBpwHPDZ3C1wHPYcwYM2HxM84DrReeex6b8QcGnpX0ehin82ZLG3XYyC8ouUZGKDu9GnguB8hKtmoH4NmlNsQSM0Y3v2mweqqB5zAqzigEvzHwfN51DIhLc9877V6Ecwl6m40xV5XnTwO1F0f2687lJIly8WtqeJ2Spzfni1bh0M0SuhpejxKeOq0XAdF5Rv+ZM/ecJaJCGxrPeQvgubpVYQ7YL+w8A9BZj515ULsBPXi/aavFtnczGPzhgec3XEeq868vydz9CwZcP8bC2/wMC6b8zyLwfNIP5fTRUAPFdf/J4gD2D5GoZU1esI4169UyGswCkO1Jd2DDBBa0kna2LHfo98IkmASUFHmUYrDRxdJWD9FSC51BCXRmBjy73IaMBv2/ueK6s8Q0t7Tuu4Dvj31PfoDPC2tK2O/t39ZdqJiX8WtBFi3ZsCuQOWy5jNGsj8Nxgmcvx3jy/BiD5S0Mli9gdXUT/d6ygAyyAWlAZRQHEjsMeDbQ2Rmq/BzKNjiIR+CZsR+BZ159gqmEoGf5rJLa6K500FvtIFoG2v3MDLpaC8Az8w1+KuVCHHh+8uAp/vgf/4VH9x/h5bOX+PVvfoNf/+pXYjdSdoNAFYE26oRST/Z//I//SyA4Dan/9V//VQxIAlM0MyMwRtICDc4oD8LLltE0S6xkA89EQpChYol733yLb+/f13pN0+qbN28ItGauSbCFT8/J7CTA/uKZDLAJuPG5lA0YDJYVB/NaEfgMoLZ1VRrQSemPiEbbZItnub4LgRhKe5AgaKxnAw7JnOZBqY3QaUBcOJvxjidIoiV0yq7Yz0c7U6THJdb6G1gfrEluox/FkpdFaiznIp/KULBTZDIb7MbG4k4IejMikKg0kVkXLnZda8tNbc5rtz21M+70mMueG15/+p57GvBcrfwVMaqewdJ1dvvDWgyk1nfmR5IBO0vZEeFGmB5bUpPZ7g0Z5rzmLEgkaLV5rbuaA0cHIxztDXH46lD58Gp3BYOojwFNG7MWOhnjclJYTXucE0PAs5O9qj3YYzkRT7THm3at1kUVPAh0Gt+W5zrLMqR5CmLhcdJBlMQC73Lpf9N8krzIFfAAACAASURBVGx7GrTNJClDDWjmZPxDoJayM9PJVEA2P4bjcm1lDf3BQEUbPjbVeEv1ftZBRINM5l8xOnEkQ/jZNMWgTxZqT746nB/83EDWomyDZGd0I6wDQedWFmJj89A4jznWme8FJ0rbG0haIpBOljXPic9hZwJB8H6vL4az5vhsWuWJnK/SoNe1Sq2jodOx/JNzWRKbVkSbTia6LgTeE54HWc+uzU5wnNe+TVM7xwLmjGpJEhPwPDFdZ4LOvQmywRTp0gyzeIpZPEPGbmcddeHUOnjs3mqiEO/imkPwmPef5EsWOxSDezFYT3WzzvDTO4Jm3vkgJYKy1HeUzEuZIEm7SGZdLBXL6GdLaB910aHB4KyHOO8jwQCzcY7JaCoZF65rBNjX1pfx8Se3sHVxA1G3ozV7NB1jnLnGM00kqS8fxZgUJY7HxOFYj+lojNIgsNKM7vVUsMrSKdJsgjydKA+XPNLqqvL44+MjFRrIRGfxQtJKLqXBr0mDwa1NYz5TL5r69ppTvGYcoyfIQPUa8pPUxg8QXHzPtwjAs5bk0xjPD/YbUhuFGTFYdTskZ+Za3Pwz37YdHjkliwrBnVckLdm1VgEFMWojMkLULE8xnk1wNBnhaHIsmY0yTqXjFi+3EC8BJatNnQnSYiTXTTlZsxpF0I+bcslzN9OJwEgNycz3vI6nvvxtgWedS+OdfJ+0hEvtavMPhi3d5CM8YfA3mGdUzV/7+n08/XfQq9aO9ucHxnP1ct/WFUy4IYbkKUxqg4aB3ayDHo9pC/1xS1IbZGcmZGdOSnSpRVsBz8YI8LzCGdb+HSsts/DvAIwFBrF9X/5fda4APHOTEXgXLpYD1m5sUg2oMLAq+Y62Ac8tB55dvqMCqp3lHQLtwDZWu1UFPAeWdROo9so5A0NVODPknRx5d4aUwPNghIlMBceYxBOMo4lVRqVLaFoLdMIV7l7prgazO5MEsW3cNy6fU6ZqHXRzLHkKt7HWQzPwZWF0zI/lJvbil7QCnhkOuLO5tJ7LFqbjmQ4+h8EHgxhuGNzUj4dDBTrc+BkAUTqHf2cQlyRdgczUA5uOxzg+Osbx8UhVbxoEMggIGkBir7CIJOA5ViCVdBkEtlSZHw6H+g56LKExQhfT0URGEqORBS0MMPneZMSwLY26fKbGwuttrbzWEEpQNoAe8wHwG2Ni9ZCugvBwket52gTF/FEvpovxTOA5iwQ8L49biIcFoqMMXYLOk5YKPpTjIKuCczEAz2bu4nPMQRhuzArBVXW2gLYGnqs04fwl8ZTTfd0a2lzPztoVqjVtYTGsx6xvVA2Z/lrqZr6Sap/ha5xThZpyTicB48UkKCymdTFg8Tvq3Re0fedX8foc7LWnJVrNcbWYZC3um6fvoyeLBmc97+RdaiaElicGXdbACvJE23XxZSyI+ATwnOb9hsZzLPkibd4N4Nn2qhO73BlDZ8FMaOFZWuMblyt0Ypz+ZovXPYz90579FsBzc6OdWxBOS5br381fg3pkNM9m8ftVo6eRwDff0ebx62ZhvRg1OwxOAM8Lu0LzXe0rN/V9G4/OaXlz/DTu9anzpF5IdP+qPSasuXO7lrOOfFj5frjIpDZAwiMAmdWpv0Wg8xsDz8HQce5ynjenFi68IS0246uC09krQ7ilZ96/BRb64lp6Spf5Gw6EU1c0izW9WHT2Gy3sh9Xa5lGJryUnXl9pPNdSYRXw7GtkLcMS1mCLfyzXcJCblUru2XGJrMUEeIK0NUHanqC/2cXSJlt+2wY8R/PAM6jxXLG0w/doavfWO0fFlzxVg/Y7XuYf42UhJfD5alfSfskYmRIBZRkDIHBmGv1ZuYzDUYSdfWDvoMDeUYaVtYtYWdtGv7+KJO4rtiCTmWCsxcPeX2eNeIortM9aYOrt32w4NLMoAioyEG9zVppfz6ujHTzfeyp2OklEyQrQGRRiEObtCfLWuMF4tvpE1IrQ0X8Rnjx4gj/82x/w4JuHeP7kOX72+S/w85//Atevvy/9V+Z+jAvZqv+nP/0R//Pf/qc0ZLe2NvDbf/mtgOfReCyQg7EGO/I2NtYEdrHTjp141HJmsM94koxoMpUJzN25cxd37t7TdCdJ4srVK+gPejJOY4xJNh//TbBk92AXw9GxrgPBsrX1De2PZPgdHh2L4WeAZAfdbk+fQQCQMTB9TwjG7O+FtnPqSrfFAFxZXcLS0kAxNHV6pxOChGYyyPs0maYYHY+RRAOsLG9ipb+Bpd4ahrtTzI4L9NsDrHRXsLW8iSWSQchMTWco0olkNlplyh0fMQ0HI9N2JpNboLMONxKsQqbGnKrGuo+JhcUqmF+H4TmfkZzXERYywGZU5Su/Olw9btF4N0NBajYH+RL9m8WDILHYIBERXBarWd3RNBNkUcDeW4UAB547bQL81Gwucbw/wvBghPHBWOSP5WRJoHO/3TXgmZoEMpT0rUExbABXfa/wixBiGcuvWLC1/awijRCE5NwhU1lsXAh47sRBHrA2nKtkEp21SyyEACvHmIz/ctMUJyDMz2DepnxLUjL87oafGCPfogYCylmagoaaPMi051gjK5/vrc904FlAs/JBe7+AM5gBqUkZBoA3FJVdwFyP8zX/P3fv2eZIclwLB1BAwbTvmR5v1+9SNNLV1f//eHVFkRSN7u5yx7uenvYGtsz7nBMRWVkA2szuUqLe5QNOdwMok5UZGXHixAkkXXCdqFAFwI3rJoGJsSMayOs88eO4HKxKpMzgJ5YgU1C6wfVB0BJVGaBRsXlqtX874E93k9evMb8Sw/AQEajlUqAvEyQ1wHjujAg8T5fwGsu4PZFxe0zGc0bGM0hoYDt7ZW0V3zOpwCQIlZ6JkeCaXDefTPmooSqSakgaoBIYevXQzWfSIQcrHJJhqIBNCDy3pwCf27JUrEgvW5bGSSpNNBkcd6WVdcl4bkDzv0zk7fY7EsXebr+V8WQot+/ekBu3r8v1m9d5jrMhmig2IfIu6eqqNLtdmZQip6OxHByfUrCskbQJ+MOuAnjutNvSQQKCPCj4Y4UkjZJsZ5WIAXGlpI1DRTTwAsw5PGPduSB/IjwW5TaWl9msEFMJ2IGC0yoBW2duVL7KZcCzNzvlbjnj8sUuvuMg1VZ+WVwTeevxR2fkqGtu0xXbRvxXuBNXO8dMjFN3/2uHqFzkBRrPryLgOQvAsxogd8gWA8+XBdB6DQommY9ibDxAPszyQA+IWm4FhfRPR2dyMjqTQTaQcTGWpFdKZ6VB4LnVh+y5aoFlAJ7BeG7gONp5VKW+FLCLHTAfiY8Fka7yED4GeLZQrh6S2xCGcqE4yI4WhQPPmolbBL7Ur1aDTF/Gpo/lOjkzN6aLQIEIjGPlBmg3a91gwMpEc0EDnqdN6YLtPBTpQuMZ7MxBIR1IbUyg76zNz9RIYC4ZSyI+t9KIqyx5zOgz3TYfMz5ZA8NxMOqS8rJ9AP0ErhFd/euOOMeDjooqm6mel0lzNAF6GivHtKLZYdodeILPOIfCvf5SqEN1CTnmADMBOlPjeUqd52F/KKPuUMZoKtgeyYhaUFPJQAmHXhpAUILW6o5pr2gHnl1f2h0rn+cqmRMDz3FDyovmegzP+LP3x+IArAf6OoOU+QxHidljiLDjsjk3zFEJzkrBDTJ0DlcDoBu9aUjzmKVQoxkONABqNnqxDD315k1iAwwaZNu1W3soTDK74o0sFLwimxaOODLYdJpyZsjR+Rj2BcdEZ3BwcYiVGYNEHQsbgQgV+Fh7MbPPVK74RVgGNMZQJVw0mNDp521ZGjdladiQ9CSXBMDzSIFnaKsDeIbEhgLPdopZ4DmUuV0EPF9i3WavedbUn/N1zq3aZ90Wu0WOgSff9J0xFR3UJYxn8IIQ7Dr70yMZ2kXXeIwvziLz8Kd49kc/RyWXi2/NtNTmjmMX6EG4WqWwb+Kn+tDNXk/NIM6kJWevJP5ufB+X71R1JlJ0fbSzlvCzhq6oPFF9Zweel6TRWpKs6Mk060peplIISiRTSm3Q/hnw7Pt9nBbUq1ukJ273M4uwxdMgYrrjzxfq5S4E/M8bG38q0UQ/j/F8LvB80fNRX2QehrTZ4fsXh2B+cS1iji1m05//7NVuR854bW1ePH/UJLrfUL8Ltd+2/86s99lz1pMw1fV48oN+R7hEF0YwexwlYvV8+kE/v1+BXmcFPDebCE7QXHAsjeKMUhuCV2HNBV3jmdUn5hDPrNtLV1RUmaCXtqhp1qVHmftAvBXNJQquLI9y+XndTvtefJ7Nm7Ve+jmfO26kZ+eSkz7MT7IqCvMkKotozOeavfRqSE96wL+HywWtyWYu43IkkwZeQ+ltpNLb6Eh7pSmtPsR3ATxPpGSTQby0uaAC3G5rFm1knto/r/nZ5eP5t/2E26gF125+ct1eqLyJAs+4so5I2SHoXMiyZMWy7B815N3ORM5GLRlnqaxt3pSVteuSpn1JmikqpAkyAXxmvRv2BmPXEXQ24JkQFdx4AFAk/YDYoeXi6sOC/KnNIg8HB7J7/IEVrFkyls5qkw0GodENQIfAMxp4UWrDiYGAnFvSbqQEnv/9X/+dTbH23u9RZ/azTz+Xzz//Qm7fus0vHB8fyZs3r6kn+6c//5Fgx9bWNfnNP/5G7t2/J4OzoUyzjODS8soSWc/Ql0WVHHRGUY4P/7GTprK6tqbl/Zub8vTpM3n65CklAECkuHFjS5J2IicnRwSmwci8efM6m2LtH+7L2fCUwCVA4vW1DRkOx7K7uyf7+4cs+0esoeSMlMQNVOyhBB2g9vvtbTaNy8YT1c8tC+n2OrIJubgbW3Lr5k05Pj6Vg/1DNjwESAczNh5P5fj4jOzclaV1uXntrty4dkemZ4VkA5HGpClLrSW5sbYly52edNBQbTohGxGVIq1GIWmzIWlTAWc0HmwiPgnAsyf43Ar7rI/8ErfTYW3Px6oBeAyL5mLg2T9WxbN6vtJiORCEtEoLc9CAZ+AYpp0dAGUNN7VhfBNsZjBuAb6STk4QXxsNKsOf71uDzum4kMkwk8HRQEanY8lHubSLlvRbXek2U+lAY1sl5qN+F1odoBbTbWV9zNzeK/jsxSC6Dypo2zAJCISewEsgZyNkl0JugckdEkyM4EVWKMDbiTblJIAOgF0rTRTixr0iRlKWtBINFTDG5/xnxGdkHbdbBJ5dGERBXt3LYRMIWpM1DP1djQeVzGOJKEfhrdoHgClBU6+0ZlgOdjV0nRWLwHsAtX3PwJ8dcOb9MqZUYhwIRsr81fNpvKi4AvuGNRpsMIjTIR4kuMuETU5w2yWEvJrDXVnV/lbQHAQx7CtFolIbWVuB5ymA575JaQJ4TlVqY5rkkiUAnPFyqY0IJ2W1GxIdWkHAMYdNMPkiDBmeXTbJ5eT4hBInSJrBJl2/sRUIm5CShK4yJjaBZ4i+TNt89fJl6WbL0jxtE3hujjqSTNFcsCPtZk/SpCvHpyeyd3Ag3/71W3m/805aaUOu3diUh48fKkCMJEWnLa1+V/ob65J0uzKcZnIyGBJ4xtpL2qmMRxMy0THe7aRJqSZoPFP/vt2UtN1iYq7b63KuwgYfHx0xUQi5GOiCx8AzqkjStMVEW6/bkQ5Z6BgqJFQgpZuwOuVvDTxzrs2yQYPdCgG4/WXWR628gtm4uObnzcXMf1tv4qcfvfJD1GbpOHgYtwju8MpkJxby97818KwXpRdLd8S6LzvbGfIa42wih2dHcjw4kcEUWZZMWv2EjUTS5aaUbTCdx5LJQHLIbKCcjpLneCnwrIvXNHJonNQJChvXIp/zJz6FnwI8x/O5DqnpRc0GBZYXtfd8RHUjWSQPELsJ+gwqeZNw/GpXD4uYIL6VeTi4COC5mYPJ3JTONJHutKUyG5DWOM2lc6ZSG+lYyHhG87O2dfR1gx67KwogESUMtiMOLiuKtG3cxDZ8Yc/AGubsOHtM71sz4RxFaxih4ZHLYrjghDKglfXs31FHBFQbsp6NBaiNt+w9b1erKVLFXXjIgs0F0I192pnKNJ0QdB51RzJKRyzHQVY0b+WSo/uisZ29FIfNLhTXVafdBdndAQnlaYahGwSuiQsHCqql73OMe/+F838xEFEF+ab1zE7a6GJc6Xq4UXGdPByJ2XVWNWj1gZabqXPIftzQh8pygsHMzFtyQjdjZTyRrYsLaDYoo+NdwJ3Rqhu1ZaYB4JKdbWC0BbCaSW+ZZiSODfA5V6A/rIdKlkSz3bMM8R9vJOayqTOliMw75CLtQhM6S3lb+iMAz01JIV+DFxt2inSp4ZVQD5qOagxEeNMtd+botJmgf2BJRgHCZbc0s3uoI3mxAa3ZmyiL6xvS7Lf5O9/0uWcgdWDh2TeiQVS74WxdtSj8H4EfdT6ry4wAB2OSVImV6LyztiWwLH2QjE/u423XoA6wfWZut/Uib3f2bf0ZuyX+uN9THaRb9IDi5/dxwHPsAmkSx+Z40Nd3AFobBlLjGcBy0pNGqy+N1rJkeVcmGZoKKvBckB+FYKFiPOuYRGxUHx5q5dm+VgPQZoPW+n3HTSXxzk8Cni8CkBe9t4hieqERra+vqwLPixy189eag6U6W8IaWsCamAeBbYZFoMBiM+Ahvmnt1lLlMUN93h58LPBct7TmwEZSG75KveTaE09u+xQ4trXA5oK5JIkCz00ZSSMfSKM4DcBzE80FxZsLqp9TrXK1YPGeeZGZ1LPaU7jANC56vjyugd7V+c8/W3jWCz7icyC+hFnQ+jJzv/h9f9bzRs6TEuapzHPnI61UU4hVsMgstiEMavvj+eiAg88B7tGFwMwULTRsmsq0OSHjOV1tSWe9TcYzSClsMsgqMshtGPDsTQs9ObbwRivg+ceN09/6W8FyRieyZxPur9oLdfWqRBzctIZ0ITqm+vzFkkzzFdndz+XFmzPq9ifpuqxubMnyKrReoWWb0L+Dzw95NfpZJJ+YCK75pKogoACUltNXfSScJkBPDn5xS+RkdCKHZwdyNNyXQXYs/Y1UOitNNolHJStYz2wUDy1V+BssIU/IekbjrO1X2/KH3/5eDncPZTLI2FB6Y31TvvryK7l39x4Bp4ODfXny5Adql77bfkvGM1hz3/ziF9SzfQOd2sEZtaivX78mt2/fYlOz169fEQQZj0Fm8jqR0pqUPWbvkLdv3hA4Buh35+5tSmDsHxxwVqMi77PPPpEHD+7L6zevZPdgl+O2uromd+7claPDY3n27LkMBiMSLiipUQobbQOgvnHzpmysr7McffvtOzZPW+pBFzqh9AAagC0t9+Thwwfy9Vdfy97evrx5/Vbef9iVk9MzWVle5XEAcE/GmUzGhTx+8Jl88ehL6TaXJSlSGR2NpSMdublxQ1a7S9KFzEA2ptRGx/ScO0mT+s5gQEsJWYaMzcIIx3pvoCjJXhF/nLSj87C+pitwQiewrvmKdbgIeI73GU9IBo0XxmVg8yO5khFwRgWjy4SZNKI3DvSmgSbBQWZpE802lRHMXkYESy3W4wYAnyYx+cdEBqcjGZ6MZHwykXJcSKfZIdjcwdxkFSJkNizf5fCuxxL0J03OxxJFHuueBzxjiAKGH2n78lIh08D1pnrmjL+sypuxuw0xGKgAl7Xhn2m0U9IB96bNAJVJi8pSZT8jziJzOVEZDYKa6tRRdsOBXjx3EoWMaQzQGeAv4jH1/rSXVJDSCPJ/ev14D00UMcxYiwSwrRJBZ5ARH81fhgUimGwAMz9hsWVc2c5rhdSHAc8akwplRHA/SPQoExwa3BmlbPAzgE8FspUtr9XFGlMQs4JsE6Q2WpB5GlPfeZoCeB7KpDeUSX9A0HmSQufZgGfuV/rdGr5jbGz64FaZynuxZ6LSKyozNBqOZfvdtuzu7Mne/j7txMPHj6W31JNOL9VGlAb8B+A5a0tr2pYUDQYnPWmNutIcplKctaQ57UhbetJqdNiMFPcK2ZJnz5/Ji5fP5dXb55L2Unn86SO5e/+e3L57R9rdrrR6HUl6qeRJU06HYzYEnEBvGcx5yF8CGD8bkCEPv6afdqjLDNAYAHIK7X9WPytWgvmCuadM/IqU4sgOKp1Vxsh60lko60Q7zpG5RHzlp8z7P3G85CRGm9qzse6ML3c+8Hz+vj+L3f3/HXievb/ZkVkIPH+81IZn8ma97VkXOwLAnH1rpW/UnAX40yxlNB3LYDyQ/ZMDymtMIaHRFemtpgSeWz20VVCt57xRaTvjr2WpwDMzIWY8mAGjMTYw0UbhYxmMV3UnZ8Hny77noxJfTxXE1MOQ6tgKYKhR1iNomGubpAEr/u0qYK+ekWaaq6urhckOWAXAW8+hBlEzhCjxb6O5IIDnSUvZzkPVd2YjtKECz2mmoDM2Yy0zsuukP1JlgZUGr0aHEzMKDpTcrBergKoDxn7V8dyz7Kv9CdlvjlINeHZYxxpRGHsajOcgKRLAam3qp6zmCoRW4Flf2pVYGb8cayf9eSdbbDopWM+ZDLsjGacjAs6TFN1vp5K1cwZSbDhgzQcccMa/ucqEhRc+F7ThTF/PWeSVII7BSdHQ8HlzcvmzjwPleL1avVINXHQAwtmeaJyRcNOAVp2C+rqJ4D9ml40Jg4wmHBrPnsPZwKfgCGFOtaEPZo4EwWnmIaxbL9duQ7sj2/NHdh/As8q2WEbdnA8mFkwTkE/EN3Gb0ziGbnpgD1i23QNaA/h9jhHAtEVXA3Z0Es//NxcTVh+q41aRLQxs3YY0AJgjSZM3pZsnKrUxSqQ/bEgH+s54oYoAEjZFQuAZn2evC7+gANS601mr85shVF6AkMztFtUfLgKe3Rp5KswTDMryMAbEjN2pUpEGwJgt43d8fCinEzkMritJo+DlddVjCQFjAPdtzOM5bXMirubxSgNl7jqaHD1viwDC8wyBaXQhC6eGekb6PQ093Gb7Xamj7uWVlW1fvIdctt9etvPo+whimfzl4UxSK+h/I0kD4BkBWSrcfJMlabYAWAB4TlXjmcAz2M5eAeJj56mAum2J5Rg0MKqgNOP6hJR5zYsI1Ut67fU1tWg8Zn0QG5O5DFA8IRd8B898AfB8sdRHbUeN0pz+XOriG9z+zlmO9RxPbNArkMxtu9rDGIW2883JXug81HV53lw5/7lV3zgffPY9vDp8FFRYMlsfpD3uGmQZNxSsNxdU4NmSGgGrdIuDP+A8KruWNJHMnBB8VrbzqZRkPJ9JE75lI0NhtY5adLsa9HhCxuexJ8ccZK6Pmzvc9eGs/1Yfb3uPp7brDx/XZKKPj63WKGFz/vqfDY7m51X83dn5ft57lX6seWK1KRC0mmftrT1cJQLEfQXUT6oIBg7GzOyN8C9sjipvtpCyVVLnWavJpjJNJtJeQflvIikZzxXwTFJKAg1XIEE2WSLGvFntcC/+3K9mPf+7PlXZyzBB3AUjYqH7lirGmrazA8+NngLPxbJMs76Mpl35sJfLy9dn0kzXpb9yQ5ag7by0qmSLQvWdWUVGj0+T+QpwGLgcKhjdR9fmXLqvqn6pNtNS4LnRasgwG8jp+FT2j3fkaHhAQlG61OAWI+lUCshtQEOVpCJSMAg8U2ijaMm7V9vyx9/+QcZnE2mDlV0IG4R9/unnBHc7vS6B5++//47MZ5R/Y46iCds3X38ja+vrlMs4OTkm83Fzc4MNp9+8fUugN03b/Dv8WGjlogwcjdog0bG3u8fGawB8AbB98tmnBJsh64GmaMPhmXz+xefy6SeP5dXrl7K794F7LJps37mtwDN0ogF89bqQy1giU/PZsxfUnEbztK2t69ScPjw4kP29fdncWOf1gAF9cnrMJmePP3ks//RP/yQfdnbl5YuX8vrtW8rb3b//gCA3MJy9vUN5+3pbHt//RL769GvZWL4u/WRZTvfO2ABva/W6rPaWpd/uWHPBiXTbiXTaiaRgjIKhmY2lNPDZwUwL5UIcqo2Ijf1qno3bLq9C8Qi1JrVhFs1tZ7UJxnbI7UaVmmQ8Z2QyxGfoe5nlpUzAXMV0BYPbAWSL/7TSGsc1cNkS7WCTevN5Wn2LBzH/2RMIsV7REEgiZ9OS8hqD46GUo0IS9GFJ+2Q6t0pUAVcFFvyZMYhWBeC/uNGey0tUzdt1hJzxrJi8N0tU1jDmI/6jfI3v3QTuxRjxaEQIrEP9SG12mbDiE+BzYDwbAYVsYVvT2oyzIHsfBxhPxjxGJXtosSOSQDxHU6VqDJz2BDl7dkF3N/izKiFJkJnSqsrsxf9UBx73A/sslFOkPvVkotPHKmT5jHgY6/vjUvyWSFDgWd9zz9noRJVOMvcflQ2hFjKZ7pjjzvo2beHAGFfgmf9jpY7Kt8bAc9GaSN4eyTQdyqSjoPMEPZw6AJ7HMmnlMgXruaWNBdn7yep1/f4qNMJqp006AvZVLTiu0YDnt+9lG6/t95TtuXP3rlzb2pS1jTVjxZcE0GEnO5iTubKek3FKXed02pdk1JVikATgWQowhnVNYF7BXr1990a+/+FbmWQj2bi2IZ9+/ql8+fXX0l9Zls5ST4qkAcRNhpNMpiZfQxnNFq5zJMPBiAx5NAfsd7oGPKdMfLQ8CWMJZQ+nLTRSsJ+JC53zSHJQN7/Qig8YNmg8k+mM54FxqsVhMz5XjYgx79/HUhuxO1z50ZGrM+dMnRNjRK4BZ2T0sWDronDEr3j2vcs8jB/jyYXwwEODBSeJr+fia6iuIMRyl8iFOPAcKgOBWbw4ijSeoSdkpRcx66aS2tCTLmbk1IOW2KsPICA3Dzgk6FbN/5ez8ZmcDk/l4OxAzrJTgs7tpYTAc7NTSKOdU9N5UgzIZkAZXTPBBAWrEhMTL4BSlsn6Lwae44e0iCR13kO8GAiPg1iFKZzVrEFpxXiej169iZM3JPQQph7o1jNG7qAbOGLaKFzcVlaDzG6KpoIT6Dsn0oG0BmU2cv15VEg6LQk8QzqgFZxhH4HzytXNlY6nj3s5NUBdHQRC1DU745uPil1QkAAAIABJREFUM7p85tWBAAAtqqGsTrVmus3BgaNhTnPF9zLw2aU3vAGhN1sh6KIeuJcUsrQGGsJ49UopuoWMUtV/mkBeo53JtJ1JBmAan2FDQpXayFmSKHyhN4//zL/bBhj6tBsupmzyKBHEANwDe5sHJmmipY+mB7ygqU5sHHxj1BH056a0bpZAAfi0xA6dDmKMlqU2hwjAc3B6mIUu6CghkEHTB2c9+aNk9t4CG94TnRZ9ZqpxpiVhdCTQSdlA5sCYDjrHagWVPa3aWCwXa7cZHDFLbAGtJjQi5XNFsHXXcNySkZOOg63EsKQdaAksuWhizgPP9Z2IzqcBzwCVATz3pokyngcAnkttMDguJR2XBKehsY6EDhxVxNS6cZvuq1cq8N4V5nTn97LN7MrvR2xftUIaeGhcb8wVVp0gGECpm5Yy+vhogsnkYsJwVAkOxYKUuazPMO7wrGWS7KYOdgskWeAEU7euZOad+nKcR9U6wPMMkjTWMdoTYoqRWGmf514wr40pod687aqRwdYySCRLNOnp7EUHtJWF4kxsaxoa3bs7XF7mR9tuU+/Kz+JHfrBiPBusTzTIE21gMLckB0UNwX2rJ40EUhvLMs07EfCMtaTs6Oq7hmdyzwiLp0LuwvXaw3UYPgCSizjCs2Bbbbd1tDVyp/zYP3JwLvmaA6CVAbD7DMDWrFs4iyTW3M3obPP7ffVm/b0AjpqhZ8mr+QQ1JNXsdjVtLxib8P3IV9AouDYi+pvtCuGt+J6r9xhyGlvO95GgrB0lkXRPVpsbX2EtSW5YuTv0zny3sFZtYFMZz00Az8mE4DPAZslOpMgUfE4a0wuB52r8tNmPHh//zdSk2fNeNO7cE1gpFa2BMEQXPOd4HSx4nrWKsNpIuSGu5lZNdzsGhei763Xp9dV9pGB47TmzpJrPphqJeO5HsFCQgAuVZjMUicArCGvFnnY0x2DLYb/1slxyDCgHfCSAzvCvcslbGZnOKcDnFZXhKyG10fLmghmZs2jIxvuNGpHpvlVdOU8VV9VcHlf+bYzLTzqqPUfKJVmTWNN4bjSB7KIp7LKMJz05OWuS8fz2/UQ6/Wuyun5XOv0VaXf64bvAidjTwwAqbdCle1S12t0aGKmgSpEEIgaBMu39LZNyyoZVe8c7cnC6J1lzJI20kP5aKkm3kLw1kqI5YWKhZNuqnAARAJVG1pR3L9/JH//9P1jkura0rn08prncv3dfbty4KcsrK3J4dCjfffctn/DKygpB5vFkJL/4xS9kfX1D/vrDD9QUhTwGSr8hb/Hhwwc5OjwkqHvr1k1tfHV2Km/fvCa4DP1oAMz4HL6LkvB/+PWv2CgLesyvX7+WJ0+eyKPHD6k3/eHDjhwdHlBGDlrR1zavydnpQLa3d+TGjVty985d2dy8RnD/97//g7x9+452EuxrNC2k35rncm1jk+SLH/4KBvdrSnjg+P/yL/8iu7u78vLlS+qz4jy/+s2v5e69e+yj8vzZS/n97/4gt6/flk8efCo3N27LamdNzvZOpTlpyHpvXdZ6y7LS7UsLjFPg/mgkmDT4O4Qr8gzSBJA80QQd3J0Qf5pcA+Ml6/9TTV31pp0U40Ck1YxFdsdjMctBG4jt8ZT6UVX1odtUiL+S7dxoyniSyxja1mBOYl620cMFIsgal4UKPMo9KmiKF/9OF7NKOSntCe8DmIQmOlj/IpNRJqOzKUFnSGxAXgOc0aV2X1J8Fr44mc4lG4QnZGZ6TGa7k1VwxntzbcekL1/9RQtAFIjDOKSpSj5OUSFaoEo0J3jbbDXo/+K40AbHwkRzQMRc2qQS86hqHAt2KQFgajwnkrZwn1Y9yCpbNADEcy/5fZWedLY6dHcVnJ6iMSMBbiUasbGf+enV3uJN89zWqj44bDoIQNif0NML/7baSHRpY0ScE3O+1Wwz6cTnlGvlhfcY8jlXST0aQQlgKGNcB44r2rhX43JsLZarQHKzY9wnoh3NiC+B8QzWczKRHMAz+jShgrkzMKmNkUy6YwWfk6lMkkwm2KvAEEKcr7zpaJlozODxO8JabsdGKILdxRhMx5kc7B3J++0P8vr1W34GuvAPHtxj1QX05SFLgecGS9lrQ8M5lVbWlsYY4HNHusWKpNmSyKgtzSyl1AakY8ZDNKzUquOiyOT07FhevX4hewe7cjo4lcefPpZf/eZXsn5tU5bXVmWKeAu+GmJ5kyDFWCKG0YaoBas5IIEBqSKwnHFtXqUWRjb0CLDYniC2SqtAmoOqMDQ4BfW+EWPhV50XWJd1iRQd1JgMUYVss/6wP4Aa9jYLxM34vLNydfE2bVGg2jVbwlU1XrxTzpA+oz4pXO6xQZjzA6p5o25RdNYI8HXfuLrHai7rOnbqqlcyVieqvWdJ4/plXHiB0UfNtwxjoTZQ8SH1I9WP+C8CnrkRmEFmJryRS1aiT3Umx8NjOcFrfCwTGZPF0O43JEGFWBuLfSp5OZZcxiJgMYCxQiYDjJtmRAA8+8biZRbUbnI36RJE/if5fNGXfx7g+aJgoB48xizh+qLyY/iNO2M4nmwzTqRdvNnfEHOy824JFjPAsTZBZ+g7AxQD0xn6zp1hIZ1JKZ2p6zvrJqw4nAGjtOuzZVVxmUWEUdj3aE8Co0bRVmXSRPfhGW2Pv4J3POsix3lGHR+HvALYHOuDl8bmM2deP69gvjOebRfjlkItO7RSQZAE1L3bkKJbEnSetsF0zsh0zgE6t0oFngk647soy1FpDf1XWc8ZgWjVQPcSIHbHVVOnA8wh9TGx7Y122IAvS1poFle11XX84vDLmeUxlmMbcjBYptFpG6RXFDBYtEvwjIBnMF1qg0EknSm2I5CWBfXxugtSCQbmV8GuX6du1Dw9HCpja7o2Vlh7RgUkoBE1HIXj5KVTWuoXRtEA1KjrcAQ8G/QeLrUOiERrVSPY8Lm4WkH/GDsethGYxnOnbCnwPFG2c+9MmNRh086xSHsibD7Ygna6rUff4NSXqti1BP38VAaQ/lz2zWgVdje+AVrzTZ7Ug1DdTNU51aQOEw9sDiHUAauGRDeiqgu4jriWBCrwXBW/OkvQ+gaYthw+024rm4HARSw14hUXBhTTgjgjhQ63y7vos8T1qnyEMU+sBI6Nxl0Lz54zSxHZCKSyST7vHHjWigBdqx6QKfvDzZhtzBa0+FL62Z7Z3IFc7soTB/iAJ+HAYm6pvjM6uidgPENqY0mlNvLUmgu2VQfaq0IiAMulQ9SE1/eruXVAcNTHwQKI2vVe5PDE+2QNsvybDd25wDOX96J9O76U2XuJEa6rvVdzdC0p6BOpsmbxHu975oz9WTRCMQBoizMGMGfcX36i+opfv/5r24uxiiuAKgae/RLCceOgb8aRr45ZMuGm1R72TUtKstdHM5ekOZVmMpVmc0y2M15FBubzQJp4D+AzdfFDjYZdiv7u69IDb02Gzcxjd/7j2w5rOn5KtUGaSZTMjUBkEeafVxU2+OVGTyS+vCBV4sewfdtsVrVF2b59DrjMozsYbgPjTGRfx+H3inRb3UNIiFQWTcGq6tvVBLLZa1VQYS67TDSbAeeSCXQ2Ic2QSwsyfCuJdKzxeKM9JfhMxjPZzsp4BvgcwPBw7vr4OmDyMf7738zI/KgDRzr9BJyxP6pWv4Dx3OhLUa7IcNyRvYNcDtBY8Lgh3aUtWdu4I0nak6Td1T4mZFEYyxC+hjVz8iWgazuae5a8r6agJ8IsXcMFqzrP8GOPBwdyRMmNA5nKSJY2OmQ+Sycj8Jw1xmSrI7bjubFHTBsEnv/8+z9Ry3Rz9ZpMoYE8zWVjbYPap5DeODk9kefPn0m325WtrS3Z3f0gxydH8vXXX8v6xoY8eQrG80lgNgM0GY7QcDCTL774Qu7evUOSApifR0cH9BMAPr969Yov7O0rqyvyD7/8JYHug4MDefbsmXz//ffy8NEDefjwITWjoeM8GY/pw/R7S9SGBvgMSZCH9x+SnQyg5k9/+jOlPsB6vnXrlnzxxecymYxlMDhjY0KcD8A0GIlgPd9/cJ961TgvdKBxfyhV/4df/ZJMSIBS0KP+7b/+VrY2b8iju4/k9uZtWeuuy+hwKI2xyHKrL2u9FdlYWiU4BF+s1YCsidZzQloDTcFYQUKiSmRc6IuZr0AQoQJ8NE5Tvzp2hdU1MjJITJiynUIlDRwAtT2UX4olJC05DuCJsoMio2kh42lB9mWOedJOpYGG5gCncdXEHc2nM9BZJdlIoAxJNzaR43RWyUU0z6PMRi4yOBnL6dFQJoOp5KOMTQS7DZXZaJXeb0XIeka8qzFvVZ3jvuDs/hFvG07sCsveDK/6vWB/6tpm/y3EMwCk2cRTyRe8clSb0o+Ff6364YrvMIBWcoWTJAg8A+DVxCqXM/Ze88/xO7Xa7b+wT6KPkWkt8xLN59WYzKrMzd8L9xvAXJd3wx6tBCg0r8N5qdiB+zKQnNWuZJ4b+4rN1BNpcrzZnIcvCgCRFOREI7sPT2BbYjX0ITJfs7ovr571yptqT6hqqSz2BNZEUtlE8gQ6zgo8TwE8o7ng8ljG3bFMOhMZt6YybgJ4nlJqg+WpXCZVJSrjcA5hRBzj4Fq0SamNNkH38XAiRwcn8uHDPisnoPl889YNVkdcu7Yp/X6PjR9hJ1EJ0iraBJ+bk1SSrCNpvkzmcz5MpJwkItOWTEa5jAcTxmS4kH6/S2fu8GhP3r1/Ky9evqCcx9bNG/L400/k3sP71HJuJKiGxJjoetTlpU0mmTDLFFCHxjPCKA8/YwgnhAruU5gsihOoNJaymLAwKRnaJ2g7a5LCkzIVAXYR8DzjFMUp09jdnmU4zOy/lwPPOm8uBp7t+fua+hmAZ123MVVihmUd+dNc09F9cmRqyfYIlJ4Dni+KwWadlXmAXd2FSjpVbeJ/IfCszFDLSDXQ6XjKBoKHg0M5HB7KuBwSaO5vdqTZKyQTaH6hBGvKgIKOJLqLkvCvpZX6u7LOvDlceBgWCDpYVcf/f5R3d+mXPsZxPT/LsSiAjYPU+oIKC8McwOoi/TiWmZ7JrCxkPNuXvUKRIKuVu4CV2SPw3JQOmp+ZtjMkAdBUsDttSCcHQKZszCbZq7Y/ecDBTcMZ87PBnG2CMUBnxjkeeF008V1WUhuLYI7ad2trSMdHv1O9EUqzvIkgM58xizwqH7UL8WIasJMJPCeFlJ2mlJ2GTCitAZZzBToX2Gxbuofi5wzlbRiaVlPB56Qk8JyzKzjWQig6JcCtOVQrRw6BlWmo4z0D1giiOV/Lms4Fknc0Fp6TvWiC4+MM+MMCm5mnQQ6FXomyC8zIVB3sPTuggiXx41CHLZqroRQ51FYHlpaXV3k2lfN0ZkEp80L1pZU1rTs7t02XpXXHy68zCqjOG4t6tUc0BrG3XcMb6rPSgVQ6nJk2F+xKS3p5S7rjhvQGIt1TgM72mjbYsDMtFHhGeZ+zItT/q0axgTXnpmLmei41Xhd8ILBdonMFxgjZx6VkqDRxSQnKrhhz2OwSsuvj6YSOdLeTqrfPoVHgF4EknZaWNhppIQCgplvFdEeA6E6Hg8DaXATsam2wou2obcwdYDZQyBskgXWhALM2bwGTBKwY1fwzZ91063I0WbJzgAkC5rwH30ykEEgHg98aoEDOxWVhrOcAky0ExoOrz4UQGqYYuO5B/sfsI1d5rpxz4dkZI4RMbw+6VF6oQfkMBZ6h8RyA5wSdtDtkPUNmI4fUhjGetTiwbgvCbwuB5/oV/3Tgedbqx3vlVUbn6p+5EHh2T/Dqh7vSJz/O7ZsZ2+jXOgu2DhprIFkfN86SKDk371foX+bB5+qT3JrsV84JW/KwEz4fw1n9XDZPq4SzA9nKiqEAFjcx2wWNSYUAD35ii6DzRBrNEbWdy/yEoLMUaKKlUhsNEBVMNOuyh+AAwKwPEn63JG8AqGc04i9ms9TPHt/z7HXNVhnyumzw6r6cSnQFECjyg3VL0EZTGgirM6WMwmov8VRvbUo4AB+CHQea4plhiQ6zK17Sqsczq2DHcWZanYFtTEhjxTRbCrDAT0JSf1qMyXwG8AwZPrCeuysq2ZB0MkGHrxLApVVGEnQm69lmoY1FHCSqQ1rX+75sTvz878/arI9Z9Xh0JrFBnwsVR7grgE+JlGA8N5akLFflbNiWt++HcnKayCRbkt7Slqys30IHKWkk0B1WMBEgj1a62RqP1vnsXIvHwqvhPQGv8R6aa6GyT/VdBxM0kT+R7d3Xcjo+lqWNrnRWW5Iuw+8dy7QcSAGdZ1Qv4LngXqalvH+1LX/5j79Iu9GW6+vXpcy0iTTK58H4XF5eJoC7vb1NNvK9e/dYPg4g+Msvv6TUxosXL+T45ISgG1jFYAoiYQ0t6M8++0xu3blN1h2k2aAxCjbgJJvIn//8Z/nuu+94DgDaX339lXR7PdnZ2ZHnz5+TSf3oIRjPj8hGBhN6PBpZc0bU+Gk17oN7D+TBvfvSTbsEo588ecoSeoDKN2/cIPiN691+/46gOuRCRiPoQk8kK6Zy594d+eqbrwie7+3tEVTHsvrsi89l68YNjsPzZ8/kd7/9nWxtbMmD2w/l1sYt2eivy/RkIg32CmnLWndVrq9uSK+TsnGXAGiGrgRATcbSylpGZbHaJKvqwo9WKaq+t84Xt1vBbtCWBOdC4ywHHALYZo3drfcLgVGddXaOCpBWmQ0AXYlkRSnTvJBxhn9BzAHC1ZIGGuBZhR2LMt28uc0L1wCXUgE/av1qJb82zIOmeNImoAmJ65PDoRzsnkg5gZ/ekJW2SmwAitCqXjxZkEHwr7LHY8KJ37PbGF8rvqfo3c7HLvGaCs27nBQVs899z5yJW9TfU4Z3IOIFQJwP0WI03ScCJcvA5PA8XcaPxCHIRugeofKS7kcaqBx8PYvX+L6ynLV6Bf8zvEa1ArVpn+lBx9AXidnUmIe0YEuSss2EU6tsSYOBchIa3mvc54k3fQBVfVI9ynTwTVmXBiT4dc/BLoaMcpo78DyWDMkxA56z7lCB56WRTHoTGXcr4HmM6g37nuZqlMXrsYliI1VVpG5DCuKqzFGL4HOrAeZzIYOzibx68UqePnnGpntr66vy+NFjatXbBObYEHguO5LkkN3oSpL1REapTE5LmQ5LyUZotjiV6QhJ+Ka007ZsXb/GZqt5OZXXb1/KH/7j9/Jhb5eVH//rn/9Zfv2Pv5G1jQ2BnNEYrGYoW7VQHek2wMBEl7/g2HrSSpM9jgW5lInvyU5UcdlVnZERI5yLoapD55ZUi2fohdZAIZ+b5/msCxnP5wRdVwOeKyDX98fZ710M9F7kUVS+gfrQEVb1dwY8z8cYeq0/A/CsDznCH84ZMYUl6g9eWaHel21cTGSUj+QDSq/O9kQ6JbtTd9axiYANPWSzCTghYLMQZDagWVNDCB5UC4xsSdN3suSqXmcNUPz53cW/3RFjx3PWKZ0NtOed1EqIw61pDKxWzmT9EVXn8eZlHGYr7e/kLekXbbKdu4OGtM9ySc9y6UJuA00GpwCd0SgNGzH8fStzDIEnVsks3Hg5SEDmbryxKi5Um1t4zv6nmbcqZlTtJ/+6LYxaNswDpApQqbhQs6CzFj7rHmaAMDSbARzj1SrZ3ZbSGi0wofU9kKkJPhN4BstZ5TbKpMnf+X1jPePvlAlxzWdmjDW4VI1o/xnBmbJK6KgRV6vKIN1NCNnXyGjptStb2hM0oRI3GH4NbwLoy7/7+OnPmmDXugp1egzo5dv2ZKLpi6x1dRT/aXbuK3pRTxxFn3GMsQZ+eabar9f43QGQtEyt34GDjTGTJ55iM9O0sv1WSmRjNGsP4tGpvUcWrTYWhEPbR8sHMJ5HTekOSumeFJICeB6UkD804FmbmLS8saBdK91IZ3YE4Nm1WH6chVIgyr4bBZ/cRHwdRXp66K5+cnoqg9FIhuOxrG9uyur6ugK7eS6ngzMGfEcnx7K8vMTu7N00JcA8HAzY2AfahiilghOEbvCddofsZYC7LrHiWnK4BuiAodu2dudWjTnVhVS2csiKG7vaGTlc3cb6r2TjtHTQmSJk5+cFm2WMRhMZjcYs7V1aWmIJb7uFjucNvs9SMGdCE1jWuQdAW1n8GuAAeObfMyRQPeVVLQt1WCoHy0jsc3to9YfLbad+1lZ1qECJ1EPCktQSbXaBEkhtKPAsja4IWM8tlGp3JSu6bCqoGs9gH1m4VWP7qjVePPd9LUeeQS1pVPcaop2qPhmD1fDgILYOelMX7aCKy30cuLPIOlV8gx+3zn7st6506TNl8bPfuViv2udINa6xzTvvumd99xh49vGru9H1EfRzcMa6hJCHyQ5csP2DrTNjajFQSXJpJJDZQEXcmMBzSX3nEymzIYFnSm2wfFyBZ58BPJpGNGHJzHmvteliszvGM+2ao6Po0S6YZrVz/pjJENlmjr09AAeedflXwHIMLvO6MEfURNWuU4diJokZr0BdQGF56n3yAuxTdsAYLLEx9mMjFqjsk6aE/T8CNmTewY9RkAOeDcA3JaPk1AZO+w3pr7UJPrc6hTQhtQFaZ2A9K8MusjbVNYbLjxySH/MMfqbv1MHwjzyogy8uJcDmgmB+tqQo0RAWGs8rcjZoybv3YxmMUikba9Jb3pKl1RvQKeALDdtUXsUBsSqKqiqpquiifpWm7ex/dDcawLPWkPM1KaYyyobyfu+dHA0OpGzn1HteutahVAriPlS5opkXaaeYh7nIu1fv5M9/+CObDQJ4hlZyO2lTBgONrSA/AH8Cf1tdW6U+M5oG7ux+kK8IPK/Jixcv5fTklGAz92KUj+dgVot89vnncgfNtNotNlk7PT3hdMa+/fTpU3n+4gXZhRubm/Lpp59SrmN3b1dev3otz148l/t37xPs3kXDv+NjvW5Va5XpeEoN1M8/+1y++OxzSVspG4d99+33sv3unQzOTmXJQO3TsxMyt9EMEYD40fExNauPT4/k1p1b8s0/fMPfdz58EHwWvsxnn38mN27eoNTG0ydP5d/+77/J9bXr8vDOQ7l77Y5s9jdkegzguZRO2ZZ1AM9rG9Jrp9IBgIRxRvWWJ/oNeNakkAGIDla6pB6BXAWVFFiOfHQH84I/rX6+A1BOTGEVGHnWqq1bJbCNsWQSHPTHDEwG8KyvpkC4D6CzAHBG8t+qnJ3x7Kxc97YUhMWFeOWt9biwSlbq+mZNycaFTAYTGZyOZXg8Irs5lZYsJV3pNtr02wE8s/qQwLOnfmIz6qD9vJ9G6xbJR81tEjXnxQI1iwErqa3ouLVTWAUd90hUPVhpew23MR8pADkOEEcwNB+Wx1FGTaKTWhEIVYZCexUpgBwTezTp5MCzfs6SUJSt0KQgXkq4MIY7EgEZJJdwuESSAg0cIRHRkiSHvIkGz0yOFZ4gM1zB4iBtDuhpjJlYMWwytjfSTul4LIwxec+ors8lR/V9cywZEmSU2hhKRsazSW1AbgOM59ZUJo2pZJZAc7khtaEW/CkDr9ovuQj0Iau6PuRGFHwuMScnIh929mT7zTZ15afTqdy6eVNubG3Jtc0N6scX00LajVQ6zR4bijZQoThIJDtryOgkF7pBU00swjJBCggNANc3VqW/BNZzIR92P8iTpz/I02fPaNcePHxI1jNkgLZu3NQ1SsBcpTXxcq3wwOC2WEZn07wn7tM1xhEV46n78RXRw+ZrvOHUnM068Fx7llw+H+/rz1/71ffkaEpVPs2MFxIfbd5CLD7X7F3Mfu/SmCc67Jx/e857/HPAiupXUD0Vd6ZmrsicGic+KcxiNISP03g2X/MS5LlST6ruhusKEwu7fKtB0PlsMpD3h29l7/SDdNfazHy3VxoCAfdJeaaNJiCeRMAZ7DI9ChkKqjRj2REF27QEYMb5vfp8+R/ySV+g/tjnF5XDF/pOFVUoJFCfHAEPjA5D4Jnd7bT5WbNsCoFnaDwTHAPwnFFuozcopWPAcxvAM8pESO13hz6YGR7nwkhs5gloQGTAM22YR3rnBBMxMGZbySyTS42SzWMbn7miW1Z7KC22EqKfcYzifd8WpjP6ARZPwdABDGwANP4l6EyA2UBnspsbBjojkYufFZTOsb+Gz4L14y+V4qDWEmU5DKSGtjK1040J7Y5/pWiskFgICFwPywNPDf10044AAXMi6cZ4RtOz58Yi4Jg6yM39VDelADzH9oLTwllIyt6tpt5MBOyg2Uwmfs5oM0iuEk16n7NmuXIEqxI8hdHd6YmZobPMnpiN5qTvOgvN53s1t87b7tz3cAe2X6ZsLNgbN5jI6RznkgJ0HpaSTgA+N5TxXCKjbT2TTOJEWQiWEiDw7EF/BPZ/pGULpPYA+lQHULAWz0/ZwZBbQGf19zsfZP/wUA6Pj+TB48dy78EDrtfReCzbO+/l/YcdBktoovPZZ5/K2soqS2L39/Zkd2dH3r19J91ORz7/7BNZX1uXfqevXY/zrMYM4MZVqKYzymDBfILmd0Y9sJzsY4wA2NE4v2rT6bNxx4jztSwlI/qvwDA+h39VEkaB5/F4LKcnZ3J2itcpy3UR0OI62YRoPCGQjFkExnW7rSxv/DfNp8qkbibU1MP7ANHReBPXAlDFS4mV7aBlrhqwmtWuTeF4bdTn2sWP1/YLCwI5Z/ncKnumaWIFnsGSA+MZrOZSOmTMNQA8S5fgs4LOAJ+1uaC3Q6mAzBh4nl2pnqSr/s7mMeciqbP2oJJmqvY1u7+IibnYikTr8krI7fyoLtppP3Jp/eSPf8ylqwmsxica9QvGPPLZfF+zP+m5fRQWu8ux2Z0Fnus3r8eJj8IrxZ9dtsJOpY687k608qEJrMlbEXjOCDwDfGwkY2mgETVB5xMp86GUAJ4FLEolLHiKwxM+GhNWVxNXeej2Fe1SzsoO+77eWcX8q5dBXvTQF4+if+Pid/2qYpadk3+Cj2OJSu6H7k9Fh4ef535L+LOPA9Ae+44my/h/X44SAAAgAElEQVRw4mlUAREREK2sagcD6oku2/4jP1RtQgCeozmntsqhLyQhUfulnlXSKaTdFVnZ6MjSalvaHTTJgrYzJPkgtzElc1MbT9raZ+RjJej+N9PeD/d+3qb9k1fu+QeYTwp93MmC5AETn9o4jaCzJJLlKV/TbEVOz1qyvTOW8bQnrfQ6Gc+9lS1tKlgCpFaZgmpemX/k649+oY6nExDiyUDGNN806S8jR5DUQN6J+mWodt09+CD7J3tyOjkm4Wjt5rI0Oxm1n0vIqTSn7OGDmYEY5N3rt/Ifv/sDe4QAeL5+bUuWl5Ypc4HmgAA/4DdAymJtdU16vZ68ePVCdj68ly+//ErW1tbYkA97ORoOtqCTmyRyfHIsw9GAYPKd27cl7aaUutjefkfQGXs+WNTb77eZ6F5ZA9PwEbWe9/b36Le8evWaTQRv374jux8+yNnJKRmB0NFNWx05PTplQ8Avv/hSvvnqa4Ljw7OR/L+//CeB58lkTH8CxxxPx6yY+vLrr+TGjRuys7tjvtN7uXH7hvzDr35BRjXY1meDU7LIAZrjs/CnnvzwRP7P//lXub56TR7cvi8Ptu7J9eVrMj0aiwxL6ZaprPdW5DoaSrZTSVGdBnYiJTa0wkwbCjpxyEFFXdPUyzWZDY0TIvDZ9wnnnOpkiOZKZPNdItDoLK4ZHT5vICLOoQmCQv8l6AyMri0lQGDoESfaFLmiuxmA5302zGeFXIUymwFyKgaoDecQkAF0FhkPChlCYuN4INkwk2JcSC9J9QVQT1osW6emsyoVaPVmBCQ7wFLBuBd5JDNr3exssAnmjOvvWkU8WxkzG+pUcYwCzxUIG+8rXpGsUhmKhBupKWpGr32IFFxmspD/ajKJQLKxlh1YZh8hDoqSqQhG43v4GXEt6nfxNxPFRvUhGyJ6hSzyH9OCjPNGnhBsbhdg8LYlgXZxnkgzB+iM59AK2s8B+o8qbWcr1EL1ku0DBHmdxR0IGrq/hYosw5wotUH5jIlkLchnDmWcKuM5I/Cs4POoraxnldqAfBCaHqvWPcl4RpR05m9IwmAfRrW4VR4iwdaUtgLsJf5ty9nJSI4PT+Xl8xey835Hlvt9atB/8sljWe4vSz4tJE060kVvlgKAdUvGJ4WMT0oZnxZSTNDQPpFuu8v4Com0fq8rS0td6XQhUyNkOUPP/j+//X/yhz/+B5NZSNr94z/+o3zyyaes9ICtgqlgo8akSRAcch+VdIhTPmPM5OKYZSHlpIYNzK6T+HjzwHP86TievdrO6seeXbdX+7b6q1f77P+UT1VjGPvtPj42XnOGyD4b6Zl7j6GPbC4YOXAXjNgi4FkzZZbUaTbkdHImx6Mj2TnalsPRnqxc60l3vS3NPpqIjGVcnLFBCKw7pTZo0HxCWBBCukbgckYkpniz+5/xaONA5+Irvhx0qDOe3Y3ULb0CnqMu6h7wuc/orEpjOydsLJhIL0ukN2xIH8AzpTYK6UJmYwzGM3SgLRNsxS/eXMhmTQ0cvOypxOynixfyvHGIwse5QCm2B1UIXUUbtu0EAK92LAuEYipT3b7o5gzMXiUyDHh2RjMc75ihTHC5ekEHj1rRWk1kLyjr44VOIE0DrSMQmglgsKQBPBfU0oPUhuLm1kYPcgbeRI3ME2NRWx6AOYYQ+jWCnIe6OlWwwbjGgwoPxOmkmIEJ2cXKOClIGT1tbiYW3FipTmWvqmdZk+fQqDewy3m0AKrY/I7QctUsM8CltgO5rVDwzZvOhSaa0Wf9kqs5Ur3JNVTLAi5ek/Ftxxur52SaWYPyGf2yQ+AZUhsV8FxIOkDDzgYbdqZgO3M9GlHAe/CFEmlLFvn4/oTdbxHwbDGEwQuWkAGrXRpydHwqb96909f2tnzzy1/KV9/8go4I2M4/PH0iL1+9knfb7+Te/Xvyq1/9Um7dvEWtw+fPnsqrly/l/bttWV5akm+++Vq2Nq/LMjq/Z1MCyjpdqqYtIejFvEWDQXTmJngMvUJlTsAZUva9NqYgsGzJEWboS/QZAFu5wc7M+KCWZ6qzhL9nk4zsgtFwSMbz2uqqbKyvs2kighWU+iJYU+1yc1YNqNFGlioBgsvA9eCYYFSpg4Y5jAgKQDoCP9Wv5d4Zgc/OjHEbqv9+jFezYG5yvfu+YKAzx00BCzQXBMDswDOQgcKAZ7KhCTq3DXhWLfxZ4HmmLKVaPLPAjiX41Nmfva9Z274IeK6slIMes6eYHbHL2L7n7U3zx/2Y51AzRJdtfwsskZO0P/aciz5/UXlv/S7ps9nVxKzMRYm9ytPQKcrtpXb6yu5HGG+4V7fYzgR24NHXhNPEHHjGNUCCAfq/AJ4hteDAszRHUuQnkmfHUmQDKXMwntGoRgkLMeNZ0Ui9evePuEaxqq1yaF5iKWKHBauhCVj3dRet1JmtsJaHn3svWusO+vpwns/90E+4vVYZqoi5HlMPFEeoqpzCT6at7ycDgBPtwQo3eVWN7c28eGcqWzMvYyxrU6/Ktiq50b5vuzo9erOZ4XFUJkpLtQE8o5m44DnnkrRzWV3ryPJKSzoozADw3JiICBpVYd/QuMFtUU1yI5jFenXmxyR2PmIRX/jRnwV45vPQSjMAzwCdkRicZgCdOzLNluTktCVv34/4c6d3U/rLN6S/siVFkRB0JuM5AtHC8Pt+xPlgaBsfd2yfTVuaX/KGxz4nHHhGbhOrL5eD4wM5ONmX/ZNdKdJMljc70lpqSLMLgAdl6hNqdWNPACj19tVr+d1v/52nX19Zkwf3H8jmxqb8/g+/J8sXusy3btyS3/zqN6xMQnL6+Yvn8n7nvXz9DTSe1+XF0xdBP3lpeYk6zW/fvpGdnW3ZvHZNVldWyCAGEA1QeWNzg4w/sKrBbsZ+3l9eki+/+IJsZPz95YtX8uTJM17PgwcPZH93T06Pj3n+pf6S3Lx+Sw72DuTZk6eytrou1zavS7/To9/y/NkLarZC7gKgc7uTymA4kNF4JJ98+olsXt+Unb0PBM/ff9gm4xkNv/CZg8MD+lZkPH/2KRssIhH//Mlz+e3//TdZX1qXu1t35OHN+7K1fE3y0ylMonSLDjWer6+sSy/tSAeJekt4I3GvUhsWBVm8rWxWSyYZycFlugLwjK+YDnAw+YEZWVWKohKN1WBsKuYsaEjq2NyN5DbcbqCiDf1B0GBPrTdQvDZfkIhh00E21azae7DSjFrIzrYGYA3NWLVemhgDkA6/sEnQeToqZHA8lrPjkQyOB5IUTUmlLX0AdUlH2mVTK3rph2tFiCdXY+A5+GgE8GOgxt+xNeSb4AJjXm2busbMBa7kBmsA9CJOZxSD8Tl6qbAavrhGOIhTBNKSEXcMZHaAWSvWlckMMBr7LkHkIKejP3uQEkvtNFogHMJkuPSOIvdInFDeBs+JzQRLSuuUNN8AntvSzjoEnQk8T9FsNJEG2c8tATYBWQqtnrV5Zrb9PD8v7LO+D13oU9v9EnjOFHhOADxD53mozQWXhzLtKfgcgGfoQQN4xh5kvQY45kHWUfdo1UzX5omMSMlGBtisL4ABAJ2bZQe6MmQsb7/blp1tNDE9Ykxz984dAtCwLwkGOW/IZFhIhuKfLJVm3pFmmUra6Eon6Uqn3ZVO2pU2qkZZKYK1ojlLxDJZNpE3b9/K02fP2cR0b3+fckWffPKJ3L17n5JD9Ais0lMZz0r0iWarJUl861vst8ZxsbkQ7m3Wc9yzayRggbZLXbBxfxzwHMdLs/HH1Xb8nxB6X+0E/w2f8jGsW5p4fMKiq65ujvGMJKVVRSxiPHNChQetDLD4v1m9udlxmAOeLXtJvXhwlxslmwrune7LwWBXzrJDWbuxJL2NthQpGkwMA/DcSLRjOTX8goHwmwyqYnVQyhd0xFL5b3hWH3XKADxbScz54WW8MBafwtyGmtSIfpJoh/5UcxrVh/QgURseqCA5Nl8Cz1ki3SmAZ5H+QCSlHEAhvXEpnQl6gwB41kywbgE6yWLrQRZ1lE08b4A8aApB1kWZr8APXHS0+ljxN9t1YiNXs1kzznRwIoIXrrc0syLCffo52BAQLjZBXt3IWUmjMtf8WdnKFRhN4BgAsf0NgDNY0PgXDSUq4FkZz3iPQHa7ISW6HBN4VvkNZUhb8zSwOFkspAxPlfiw7DaY06GDvElz2O9V2GAlUxZU6JDrCPg46DOzoFtJayH4nZXdqQPPNhcDm90C+hixsGdWH3MvKdMHQ22sOIQOwHP9YVUzQoFn19W1djpzk6i69siBNBZV5b4tWpN1GKE2BjbBEwDPWVOWio70ADwjMADj+URlbNpo2knguSlpacCzPQo4vL4ZBL0sA/Hcz/yxadfacY2NG68dlTUC+KzawEcnAJ635dnLF/Lk2XP5zf/6Z/nlr39NgPXo5ITZ8+cvX7DsFeWov/71L+X+/Ydy/do1+c+//EWePn1CqY2V5WX58vMv5Mb1LTKiEQhpN+5KDxkAM5wmODtgJE/QZGgyIQMaEhhgF2smHp6UPhdtrKLJCBwLbGg0N0GXbwDSYDaBUYPABv/hGL1el9McGouTEc4zltXlZYLllPfAMakDnUuBzuoEoAsynVppm9eD8l9MQ1zn8fExO3qDZaBSIDp7sLwpGwI5Dlw3ZrPNZV9mi4DUq28u83OzepbmOFgDVYDOAXguASx3pLQGgxXwDFAaDCO8rwxpOs/BiLo00vk7WHXtzlSwfcHtS/jAAsdm4XtuiQxJu2xwfiS69PMCz1ccH9u3q0u+fP+/7PY1CHUrHH968R0GpzPyEbQM1//Ta5r9dgjGfUOvJRwXp0+05LrSheOW4pk6Mlg1aaMSVNgvEfxmZEmiVL+BTqwJIq6RFMWJZPmJFGA859B4BvCsTD5cq0ESZid0rnlSkc2LcCLrX6SAnifv3ZGwprmW4ApChhEAM/uUa2PkaIINY222Rwz+APT6Dhdfx3kP278fI/yh14GPvYInvEbXwffSet/AeVEur+fsONentO9SukjHDv9zMAe+BmWNDPzRVWqhqR1Ty7T1/Hj2YHtWJfzqsipBTW1tCeC5RBIPTSRzWVlpyfJyS3pdAM+w3wCdJ2jHJQ00GUTEEVd72NzXrcHnbTSTf5qxvXzpLfhEbI5+DFOKjGcDAjBhtU2cgs/Kdu4SbD4+SeTNu6FM8yXp9m7J0spNWVq9KXkAns0OR5NW9yB7apznMzM6qmIkn48Vb+6wm08WAC00gSP1T04Gp3J4cig7h9sykaG0lxtsFtldS9hgsKBWtwHPTZH3797Jn/74JyaZV5dW5OGDB3Lt+jX5/e9+L0+ePOE+ffv2bfnf//S/KYMB8PbVy1csHf/iy89lbW1dXr98JcPhiMzg9fV12dzclJcvX8ir1y8p00E98aKQyXTCpoM3b9+k9jNkwg4PD/n3Tq/HJoDQWcXfXr16Q93Ve/fuy/379+X44EjOTk5kOpnKytKKPLj/SA729uWv331HRiLqQVf6S2Rub797T/9ldRl6232yCSGzcXJ2Irdv35KVtRU5Oj2Wg6N92dnbka2b1+Wrb76mPAjAZ7wQq6OpISqxAF6/efla/vLHP8tqb1VubdyQO5u35Vp/QwoAz+ghEgPPlNpAMz0r/48Yz+rOu09dAc9uNfFRRnfOcscctLXOv5ndCGCgQZ0Akd1X4ul4HiUNuJifs0DZmBpzKgDPALcSldYw0BlMZ2X4R40DLeyEb6eAtu4nPC9jIdVzZvNrswfTYS6js6mcHQ1lfDphQ0HoOffbPem3Ovy5lZcV09mr1Couji0N258dvA8d1jya0i+43IZt77WdVH9xQ2Rr22J3X316T7HfE20ikY2xM1nob2XuBjwrCOQazRpY6HNDTApw2djNxmwmu5mxqTKWAapCx5h/JxhdfY9M58CULgTAcwNy4g5eG6bDHEIEPBMgmpZofBRYzq1pKsm0LU0Az5OWNCZgPbekmQF4bhNsVbVtI0AYfjGrIfXjTLsBz4jmEwDPkNAYS0bgeSTT/lAmSwY89xx4nsikNZEMVRsR8OzVjMq2991eI09efwNMbgWfeS8sfca/bWkWHWk3O5ImXTk6OJaD3X1KBx0fn5Ckg1jq1s07rKYAc3o6yiWfiHSTZem2lqWbLku/3Zdeu0+pH2iZKzEA+672TYOL02qj8qJFm/dhd19+97vfy3fffUtbeef2Hfnyq6/kxpZWVyBOwpd0X7aapRhHYmXExX7uLPAcEuFzjtOMv3pF4LkWt16wO3t0Py+38nGzJnz6AswqkBt+Ij4ZHye+7kWe/Y9yTOxL7r7Pe/mxx7ogBpsDns+T2kCgD81KZAPhNJpjVgHP5picT7eILlVnjvrW5sRbM6dJkcv+6QH1nYfFmWTJUFa3+tKB09EayEQGMjHGc6OFQMGYC1bqoSfxmemBmJXxBvsbD//sAP2Ux3C178bh4cedfX6hzmfu7DMc3PqUq66uvmDchdCvKIOlGqH4nMqGwkvLiZDlTaSTJdIB8IzmZ2fC5oIAnsF27lLfGexNkZYB1vrcbaPzy50FnuunnRtYOiVXG+4rf6o2uiG4i0bNV9ncmWOWazz/ojKP0HDBEsxkPhvg7OWG9nFu+Va+VNNwtr9pdYAxly2ZSzDZdNLRhNCb/IJFgheaFGqDQzBLDKiGnIefk+8pYK3a0MquJgiObCfK2giKe6M4ZWDjd502VXNQrr+oLDYYJzwwG2RPO9Tja3ekKuazGor6bIxlL+ZBjtgxszUQnLDKIQtr0OrqQvmUf9ZYz4mznxfMIsZa0SRUW6o36MCzl5/6eNhghaPpV4xjyo3Z1lfekHaWSL9IpTdNpDsUbSp4kpHt3B4UTOgo8AypjYY2STamReXc66lcHsZPPM8gvdoyOY/x7AGybuYAnRFstGQwGlNm4+mLF/Ldkyfy1S/+Qb74+itqL8OBAeN5Z3eXwRxYRNBSfPTwkWxdvyF/+vMfyXjGGPUQEK6uyeb6hmysb0gnbVM6AwEfAkuwgwAoI7s/nWZssnN0eMDSU+/w3UVp2No6AzcEoNjH9vf3yGCaTKZkHhM0VtILEzoIUAAOQ88Zt4TyMmhNAwjH+cbDoZwcH8nqyipZz3D2Tk/PyIImIxvln1nG5oko6d24tinXt7bIDDg7G8j+/gG710+zqaRdNAuZEMjudTqyvNSXrWubsra8Iv0UTrTuuxrsKzD002xgvBPp8/e9wGoifSCsPBsl16rzXDY6Igl0npckl45kBZoLgvFsoDMpLHXGc7Q8wmSLk6rB/nrpfpTooxN6FeQlKpWsFtn8fdYGruYAm5tZy0Ia+yo27TPLpSo/9icy5x1H37jY4V4Mu9q+UbccEaTrNtftz+wFRue8AFz3Z1Tnp1hCdQaQdomGkIyy8akaD5qft+C5xXN3NtGtAf+8PYq1fhXojWYs2Mq2F3KPahSSNcAqyqSAvm9rKtKeSNlCuf5ISjmTojyTUsCCNX1n8yFV5sb/c+mnOvCsl2gSPYH163PH8JpSk8Vh9oXkq0leRbdYWxvcBquVXe2KtkbtLTLIAlGgPjnDOuYHFs8oP+ei6aDbYPUQ6K3xV0vUhbGv/Bn/NKuEzLH1fSh4ot7BOGQe7Gb4j8lCOeM5DIo1E/M+ZtHcYCzCbD8pceg2p8+zOZHlXiL9bkN6HTSmhZQKnjMaJ0ECCa9zgGdPblRP7mqb49/hpyrgmWlLNgkEezkvIR3VlbzoSZatyNFJIq/fnlFqo925IcurADdvSVlC3xlJx8qhc5/NWXqBTFSTJolYhpRWs8RCAAV8VRigZTKLmAKQlDgZnsru4Y6cTo5kLCPprrVk+XpXiuZYimQiZQOa3Ug05HJ8dCjb794yqQygZXNjQ5b6fTYMRGk49vX19Q15/PAxE76Qr0CjPyR8b9+5Lf3+khzsHzCJDJBzZWWZn8dnPnzYkcFgQB8AfgSqlDqdVDavX5Nbt27J2eCMms9g3UJu4xZ8i25HBoMhj/nh/S6Bmc3NazIaDGU8HNE36HW6cnPrlpydnMm7N2/k9GRAbWcA5+hnsbuzR+AZ5e4AwgGkHxwdyN7hnqSdlLIfeEG26/DkQHpLPdm6sSVouok1B5kv+C44N9jViNsP9w5l+9U7We2uyLWVTVltLUuv0ZH8ZKLAc9mRta4yntFnIwDPAJ4MeOZTDAmfIK4WkkYK8hrQ63KE5gu6BBuefE6wV19I0iv4642+HRMA4KaGhBJnQd0HGASALSWVELDOoePfkgRgOTSdG5izRnNiE3H9LG0YsXJlZar1cOk/FWxyckI+Vabz6dFAhicjmZxNpZk3pdNIpZt0pEems/ZWSajtXFXyqHmr9JpxJU5w0H0TpLk4rqkihtiMxNtgCGOiZuvBA5xJRobdKzDGrMmZk4K8GjzszdV61J2N0anpNJsskfUQUhAZJCY01gOBSgHmIlHQGRrN+jd/KfBMDgIBatdz1jiX+QEjYTGetM+ERC8wIlXm4Pg3M+AOYDor6JxM2tKcpNIk8NyS5rQlCYBnSHAY+EwGu1fQkVQeYxzmWp6zT1bPY97bJqgO4LmJavwYeAbjWXWeJ2A8A3hOofM8lnGCRoRTyZH8JOPZ4t3g7+I8prlJjXBnOmu5M/4HKRFoPTfytsgUlQkqvwFwOhtn8ubNW3m//V729/YZp2ysb5L1vLayRoC60+pJn4AzgOclSZOUzQrpi1ESVX0glbBS3yppo3dOi/HVaDiR777/Tv7617/Kh50drkXIBT1+/Fju3r3LRusk83DNoVLiapGKSvXYXPRE5YzPO+cbLjy0r5yrnVfdJP9OtepC9Zb5Q5d57ue5AOE4obHpOUf6+MtefMr4OCYV51WCP4+b4uNaje/5jOfKT589N7Ecyh5V9rEuteHAs+k4VcAzNh/zMukvX/agZ4NAZ480BDpL42wqeyd78v7wveQt0mXpcHRWGjJNhjJpnFHjGY4HlPy1uWAlVG95Urs/D8JCbk8d9Rrft7r2n+eBXH6U2RG4+hXMf/P80uAqULfw71yoVvfiCsgwoYFoDPEJGzV2tlbguZUb8AxgbNok6IyXNhcspIvHB1YmQDTdTxQ80WipKl3lpdafSs24XDalLh/yj/6E4eB1kxeAntkLsrBq0cblwbqxd/gs7Ovutmngrigms74EeP1fY69yP3Cg2pS3XDLDpSYISEfsaezWAJ6RHCXbWcFlAM8NMC4JMlvjP/yLUkcypUsC0pmDzgZAK/DsoLgCz67vxfZt3kzCQXYDtYM59/tE2ZulRQLgayvTqGMVLjRnT3zeeHBb/a4PK5qrPsPMY5t14kJw7TpD7hzabCdJY85FiYJxnkrns4POHmBXjGdrzBhPmRi95TVrxQZLuLm+mtJ24DlvS3cC4Lkk8JxC43lYqMZz1pBO3pCUXZ0hp6GSDDYEdfCiJlvg4/TRyyIwqX0aMwsdJRl4N5ROajIQGAMEHgzk2ctX8u0PP6jG88OHZBGfnp3J6zdv5Gw4oFMDVg6CtgcPHrIxxl/+8z+ppwiQt9NOCbgiiALICxAa8hsnJ2iwc8zSMnwfeooIFN9vb/NfsJuoPQht52nOUlvoNUKbDCW1L16+kBcvn/Mm8Ll2p8OybjCGwLDDF10+AwAyPrO+tsrSWxxrNBjIwf6eXNvclOubm/L27bbs7gLInpCtjGskEH56SuYSznvv/n0Gk7t7+/wsgmOcs9vrUi8aDYhazYYs9XryycMHcuv6lqz0u9LGmEJ6wyU3asDzj/FYZvcTnTqxxjOCRS1XBZtZpTQILjcdeO5LVqaSFakUpWo8Ozvas181Jz+Al1w1Vo0QAW2Oahig5stG7eblbp86rlHuOdjb+e/WnNzY0odCCJMKsK+ef3rnarp0kN5b/b+aAfj4hedJgegwczziWcmh2lmiyRJvQguupAKF9WQMzm1M3VfxQwRWqt2yPdWQflPDNj83nSnpm2HsxzjwPDtidcaJ76M2Yz3jxv4GyrZCYIeS1hzAM0DndByA56I5lLI5RL2paf5qZIuEXNBX5wXofmL6NzYeynDWMvNK5keH0pppGUvXdTS5pgxQDbI93NvsuSx6JjYAOuaxgx9Jq5gB1nejvSmiHYRndcGM1OekdjIcKQaeXZLDyiH1TMZjdr/HrzeSIvED6vSxsWRFTN0nZ7IvBp59vbs98DUdmDI22qGEF/5rLs0yk0YJVvNE+qlILxXptktJW7m0G5k2kWxkbCSJlw8/T8fHUZXfV+njH7Vc/z6+5GCGM0QLBZ9zSif1pCj7khercnraIvB8NkpFmhuyvIo98q42F4RNp9RGVPnIeacPxYHnUH1g60BLAjSZ4CR595Nq5fzOz1BsnDJXo+mIOs+HgwM5Gh1IutJkHIjm8tKCPupECplIUUxlPBlQJgP7LXosIKmMn9FoDz4AwI9up0t9ZwS5ZAUTTB7Jysoq/YbRcEQtUtwPGHtodIzGxicnp3J6ckI2NILkdtpmQhh7P6Q1ptMJpTzAlgVovbSChHSLieTxcCyD0yEbIvd7Pcpz8TWdkhHY7y7Rb9l+81Ymo6nkWSFLvT7jq/fbO5Jl0KZeZXNAMLaPz44pQ4KV02w1pL/UZ253MDqj/wT/AcA62bzsLZFIv9cnYxumanw2lsHRQJbTJVntrJDYkIwbkp2OBfLnAJ6h8XyNUhspdaiVFAGHXbWeY+DZ17+zmx0HUFa9PmH+7Mxjyq8BdBbG+gSec2UauxQGvsOqCL5c5gx9NZSV7PtRAJ4NVEFSoJm0pNVG42P0GEFiRS0ndZp9D2Pyqkomuua8NrZyC6oey2hgTOfDMxmfTaQxbUin2ZHltC+dZls60NrNC2mS7YxGgqY26IQUm/Rhzwy20/wE3UYiu12X9uH4eiK9Zt3tiFHGsMrRR3Y1xGEVKSiWKVQKkYHgwR5bZGYyGQSBXQ/fAGdtXB+xmwm6QjrSwOdmIXlSgc5kPVvDQE+Qp3YAACAASURBVGdKq6yGy3aYxCOBbj0uY0nMN5Mk0bgIuEMirbwladGRVp5KQsC5Lc2xvhIAzxNIbwB8NuCZchTWdJCsLVimaq/zrSYmzyz23WKPxPZJa57owLPqPLvUxizwDNbzWMbNkQHPwLDMRJKR7XIgWD/oR1MBzZTJgORGoQC63k8qjawl5RRamk0pMTZKHZeD/SPZ3dmVt+/eyuBsyMqBretbjI821zdlfWVDpTVaPem0OmxWCL18yJnAXkKWEDJGqPzkCysa4DOrRdWev3//Xl6/fi3fffedHBwcsLLiwf378vnnn8vq2hrtsFeUfvxmaI0va77j/Ph//HHP/8acGoN9tCKlXR5/XHQ9jDcijOG8z9aIdT/hBuPj/FzHnF8XsV8aPx+3ev6N+ViT9g3mxyTrAgnpPKmNOuP5pwLP5tQ3GjItchlNJ7J3rMCzdHJJ+qX0N1I2FsyToWTNoTYXRLmVWIdjGkb1ipTJV79pZqTMKXcnvhqi2QH6CU/6il9dFBdfbUnNf/MqwLNubeffp4MNFQnFmCdcZ+5cmvajlapAU7YN4BmC9ACeJ03poJngaSntM9Wg7U4ayso0DdoEwJhJGATtKHNm/56B51rsfMkznsUUY2ZXDaBzR8cfvAVYlnCswDwLVulOcM/UzRr5aD4d12BGoOu6zfbZKstsTGU8VkhzgPEM4BlBOoFmZTkDkKYmdMR4JuvZmxVGrOhYHoSgNhhmpiPNGWMgeGDF8W/enDC0rNASxjDLZga3NjZ+v/PAc+y7VSUmDg5Esf3MIgvbiHU51uPYX411yTA0YDbx+qvWkwdTHlrHzDy/Wl9FhBB096lu1su7wbSDU4FKAgDKeSL9aUvXFoDn01JSSG3g55FWEqRYg2Q8I7GjiD4DQLJMIivnUhsOdiyiFF7Bfs0xnq0EPR6ZGHieFqUMJxN5/uq1fPvkiWxevy4b169JXgibC+4fHHD+ra6vkhkMbcI71CW7Jj88UZkNgLqQyoCeMpyhtJ3K7Vu3yW4GML0HxvRAA7z79x7I3u6e/PX77ymJAfbSGrSXm015+/adjEZj6fe7cvPmTZa/fvv9t/Ltd9+SCQ2WE9jIYFyBLQU2E4IdnAufh6YzAlwEqGBcb6yv8Zr2dj9QS+3u7Tvy/fd/JdsAgeXm5ga1zwA8v3+/I6MJguVSHj56SOD5zeu3cnRyzIRDr9+XldUVOdjfJxB9cnRIrcBffPmlPLx7VzZWliUFgA5mzxzwvHheXv44550B7gVB9xWsICtXpXyGaTg3UinJdu6KNLsyLdsyLcCMg/YzQAqV5QBYwf2pUHAuTl6GBHXcpMySL8EBiRi2blPM3V9wa+fvoHouZ2z6uvMsexz4MQQxM2B+BDPx+rfFwLMFboGNdfmoB1esVuZ/+ffqY+B7emRGTNKgxgy+/LC1hPT8Xqf7fsVMtxGyMYVnVSv7MMe6cje8masWjVbPVp9DJQUUX6jBrAsY/bTvluxS1rN5Lyzftca8AJ2baEam/xbtqRTtsZSdsZTtkRQtvMCcHFP7mRrQBlyj6Ryv1OQz9KErEFHtLQ4XzD90Hyst2zZAhT0UqgSk4hEOftjE4nAsmMM+6WZBhgDk+vXV5/FcbnMuKW7jX1HH7Z7r1xCaIoZ+KTOAsfkjdYV1B+P1luJ9n02Z3RcIz9LtkJfU2/d8j4qq8NyK8HzWAMr17wFrJSW0aCfSLCbSTQp9tUvpJIV0klzazRwiE2wkCcEJ3durFI4z/Z11pZUMsU240oL6+/lQAJ6ViRoYz5xrS1LytSaDQSpvt4eU3BhN+wSeNzbvS6OR8qXAs9rRKibQ2wy66A5EO909GIEYeNZjOBtUH6NLzpmsX7Mp0zKTk9GJ7J/uyc7xtjS6hXTXW5L2se2AYTiRXMaSlxPKq8DxARsZclahvDvEL7a2bJIqAKDrkT0eWBJudsV6L6DBIEAT+CST0URBaUpftaTTARgPLBY6tFoBbCkYlczjukciBPAWGgjrOdDo2HtOAGQGw/ntq7fy7IcnBIhXwUZstQlOv3z5isMMbeh79+7KnXt3ZJpnBORNUpmgM+zvtJgqKAS2M1tDlCyrx7UmAH3ZHK+QRtbgCyznXrMr5VkuxSCTDFIbk1L6klLjuQKeAXZZmQEZzyZFRIUcq0IwO0cFMD53EMkU+CWRxvTE2bYV/SwgWwbA2Rs1U3tZbQIbj5sUGkDkJlnLxnamVqyuV85Dp11H+zUAfzKeTe7Nj0uNYGtoStm9IA+qVXkuEeKLFrIn03Ehp8dDNm3LBlOo9BB07iddWUp7aO0mCcBQA54BimrFoUk12V5cncvtM2aH4hXul8SSAiF5GDGVwz0HxyFOMdq3PXljQKhuF6axjFkSmv5FhDQDf4GZaJzmDVe9WQyDCpPFcNays52NmZwo8xngck7gOefnAUSrjrHJcpD0pKxn/s2uSfcpA5y5l0TX6h0kkNQhYxns8pa0y7akRVdaZDynkhB0bkky1p/BgAYAzfcpRQEAWjWfVXIDx1q426rv5y8PBa0qv5KG8P3f9jZcN5sFms5za0yd56yPBoPDiPE8rAHPGZLeYDzzcAoyazNYRJ1tabBZJdZwW1r43ZtAZSo3QrmNLCHjGc0B80kpeVZKPi2lyErGOgeHRyS4oOEgeud89smncv/ePbl54xZLmBFvslkh9lLkYZEIKgpWkyJ5h9FADDTJpqwqYNKLDdETVpIgOQfgGXrPAJ8R13z91VdyF+e4edNYz5Wc4WUbI/0iM9ea6PL/ZjC9Gd+5IpFcdgZdd7Ff437oxwLPF4G5i65nFni+Chgcy5GcR+qN/36efMlVPhPMywIJlMXnnsEUbd/Xa6je07GoS+vquXTXJOEueiaNl0dl6eL9mHTcaBH8/mSpjXqQwUtAJrrIZZJnsn+yLx+OPpDxXKZTAs/pclMKLGaAz42hFDKSooGSK5R7KDOtXnscF0taZs+GQ8Xm56/h8in783wigpx4wKuBztGuEy/HKCCZv6XqTPMqi9Wn1dDaJ+jMx4CVThCGXiYDgMyYA88qs9GUDsAxMDLPADznkg5K6SJDnDWlY9lgbMwsfgqOnwc/2PM8A2nnjgfpCky3qz2Zy0a+um/NBNtR+WP8lOrHqf3mVtN2sNipcOAgGD13muzQXHx0IGxj45xWR93BIHdwHaCulq+BuUHSw0qbKNvhWl3Y/OGhakNC7mOU2zDt55rUBiSk8HdjRbOhoWlH4ximFe0NEHEMynmYfIjrdWm3Y2dtO6sgutbQWLTOZwvT2pllIVjVJhRuuAIq7F8Ic8WYS6YrZQW5dR1vX32zTojbTc3tzgHP1fMO9d7hegwGqQCsqNTa16BXm8azjTgx3CI6RQCem2Q0Q2ajN1bgOSXwXEhnVEpnDOC5acAz2BbKeObLmWWRRIkdvT5uV1s0tU/N4iMOyLizxvlojGc49VlZyijL5NW7bfnrs+fS7nYk7XWlmQCoFEpsoHHO5rVNMp8/7Gpp6urqKkHl4XAoN7e2yGSCo4OSVzCJAE5D7/nVq1ds5NNpg4m0LBsbm/Jh54M8+eEHdnO/e/c2QWX89+zpMzbDAEsJ7z1+/EiePH1KHenr16/L1o2bcvsOArypPH32lJqKCDzv30fwd0+ODg/l+OiIUhrA9NdXV+Ts7FR2trcZID68/0C+/e47AtydNGVTn6+//EqmWSZv321TcgTA+qNHj2V1fU1evnhJ8B1MgbWNdTKydnc/sGwYupXT0YjA86N7d2VzZUU6CHLPBZ4v2s9qxjT64Kw91H1AQR0P8LQhFZhv0G4m47mZmsyGA88tmebWdBCl2abvDANDRxrAM7UTrWSSP1fgotoHA3ed2WM2V5ez2UVe+fw16w3N7qLR7wG8q393sbMagUwBQFHwme/4IcLh68BzfVe92gKbvfLz7pDjVLvPeshambNzjmBM7rBFhd9D7bTu9TMbWnx9savpfsNiF8SjNivxDZSsSlffj7t4XKMdtzqUzgAm1nSuam7NS3cNeDYGFspZEdzl6VTKdCJlZyRFOqYfmbdGZCaVYE8SeNYA231IBqjhwiqdYn0C7j8q6B7vBySC2jUSYLYSQlIf7IMhMRDPoeCozz47+30GeNa/nvOcZxjIi1a5ftcdD//Jmd3ViuJ3DSin1nJoJ1lJt3tSPF4cigu5H+NJH/+EMp79N/dpVOZNmbV62mqxedWE2hFLBjnub+BxUgLmAvg8laSYSCqZdJq5dJuFdFul9FoKQLcbhTaTRKWRy0MYYBQqmMLer75vfDVXW9X/HZ+KVuqsU0pwFAGgNv3VZoE9As/SWJPRqCe7e7kcHIkcnjRlafmWbGw+kGbSlWazY81lcXwPIPUEag+qKpzwhGnfHayugOfKp64uUOePkxFQep/QJx3lIzkY7FPreZqMWP3aXU2kg1gQjOfmhFI5kNNB+2zqsxMQVbYktYHJuAZ+CtasCweb1IL513y6ESjt4Q9ZsJbMZzhgEjJ4n43w8pzNh5M29j49JwBVTY4hoE7IJKRGugOeKEJMWrwWAM87797LqxcvCQwDnO6kHf4LlmKn06WfA5mN9c01Nt7LyowAMwAr9KJAI2R43fQf4dMbY5HAcxPwqBIZUMII0BlSBWnRknbeknJYSDnIJR9MJZmW0pW2rPWWrwA8o6+MlUabPIZu095kEFIXKreWg12P8v+ilGkB4Bmgs1bFVSL52g9EJXpU952attrVQlOLVrJf13hXe+W+vbKkdX7zO7CZZoc88c29ww0zJ6PR7AF+5/pcx4OJDE5HMjwdU88ZYGdH2tJLupI22pJS7MAkNkqV2OD8wDO3PKyGbTHI7RbN7F6Ye1U6p9p4o8/YKgs20ZI7ahutIstiI3xfWcQK5OJiVHbKugoF9rIzoJV1rOCyfo83gGOjfxZ6/cxoM2PeqcyG7ZdgJy96MflbNQtUnWfvY6Q9jlxyhD6n7bXeFLgipumGSmCfY97mC4znNoHnjrQmAJ3b+hqBBa3gM4Bngs9sNtiWBHIUJEMoiD3rd83uOpWF8gaYvmdG9RoebwfgeSpZy3See5DbGMi0N1apjc5IxmA84334JrBbJo/JZoGUpsO/YDuj2gDNABV8bhYJ56dkpRSTQsqsZINFNFME+Fxm2lyQDQgbbemmPa6NwWAk2+93SKRBZQcaoD9+9Ijgcy/tUtNZJfzQrzWnXYKWPYgzSJg5WAopIcoQGlnAwULYwO3tbXn95jX19CHxg1jq0aNH8umnn/KcSAZq35tZIHl2j4wdPZUUrP6rPM9ZMDaOHALmecH2ex5IrWeIz3mOf+X+SaicmD/ZRUB4QC+uQDz5ewCezwO8ZxN2wRfWzWAmJqv8PR8tR4Ni4Jlg/KvDssSEmTLbqMAzy5YDMPnxzQXPmw9kXaK5U5nL4dmR7B7vyrA4lUljKMsbHZZaoVQSAUOO5jDQ+kKjCeVZhoCBLE+TZK+c1+qm1R1ybaeLJ9Z/h+v493pO3ccAcGmmt4WuvgCVATwDdJ40CTor8JxRg7bL95vSwXfQ7ZegGOyh1yRZ2RP+RuB5drJWU/TcIGv2ES7eTUIoU0cOzgup8fHzs21VTtR+ig4zx9yOAzU6CBY4G5zvoAqXagjUDND0360kvdIIM0A6UNQtELZgzgM2Yj7mhAfWP/WftTESNns4+HRd6RiA8azOAaQ2yKAm2AyGdJNSHPyuNTNU8LpBLegc+x+OxWNag6fQ5diCVJcGcfa2YlJBvsPtVSh5sk1dy5TNWTJoTJ17c164WegYxBUPzvqq1nt9FnG8eWhzUCNXJGY80Y4Q7DDA44INI7Da7Yfwe22O6ERQgEdtE91wYzwnZSJt6jc3yHbujhtaTYBKglMAzw3poJqAwLOtSWNbeEdtXzmVrTYHW8OwCwC8j7dAPFrEqFMQEXMjgZ8k0O1/s/NBnr9+I6NsItOikF5vSf4/9t6DWY4juRbOnukeew08QAIgQQOadXoRKxP699+Lp9CnCD3tk7SOHobwwAWuHdP2i3Mys6p67gUIarkr6cWHVQvEmJ7u6qqszJMnTxajMYMplIyCCQ3JDHRMRqkryrROTo54ndeuXqUmMrLsaNrz5MlTeefaNbl88RIdKnwPeovb8y0ZZNBHfE5t6I8++lBu3/6YZbEAkL/55lvqKUPX+fz583SOHj9+JI+fPJYrl6/yHNdv3iAX6v6D+5THgGTGzRs35fr1G2Rf4wAA3TaQ7ZjK4f6+PHr4gOeCvtnXX3/LEjTcA873+aefs2QWwPPjp0/k+cs9uXXrQ5ai3blzh7P549u35fLlywTboSmJ89377o4cHxzK57c/lvcRfO448AxtUtN5fgNrIz7F9Fm/zr6ay23zmnrxJpuqASQOMIlyaQFAD11mQ/+umiEPldmIwDNZcgzoNDhMZWvAXCeM4dhXj1Wo16nLLbqDb96t0xL5vuSXg1xn5S/1lq1CIG2Q5wEfbYS5tgE8Nc8isJIiWBsYvW+ZLP1h9yxdj5uf1uv6MV5MvD5j8PLWvRzewCQ7IZ1Aa6AX7Ek/Hxv7Rp5pNvREATPdYE6HcxpnwG2Iu5dhP0wAxuARGBMPzDtMFBaDhh4HyriqrMt8M6qlG1fSTdfSEnxeSZUvpQSJYVhJM6ylM9YW/UcOK5EDO3wO6ns6k9VHCD52b24Y6GDAgMtKGSKtPI9T88Of7Rm2Of5IAEBfxzewaatex2t9of59KajqNPL4VBL+gUkleFrKZ1wCfPhMtPviuk1+P85Ru09WJ6ofg3lGQNuy6b6f9Ge+7ikOPFuplwJ8rNTuxIHnoqul6CrJ20qKFo3AGpkNO5kVA5nmIpMckJaC1JDnoK8X9nRbA+4b6Oav4Psbfcsfv2/+tN+Idir4K4lPqRkarHlrtgahkQ66/DOR7JxU1VyOjgvZe9nIk2elTOdXCDwP87kMh5MfDzxbnIXRNFi6d7se4Pu8wBxQ0gJsDmTg4E82crQ6lGeHT+WkOpBldyzzcyOZnStU53lYSpbX0kgpVQMpDG2ENRyqbFa0O5ZmsWmvc11fo/1w9jL8L2t2iVjXQRhtuJXTP8fr8AmcrQbQGeCzlqOrlqkznnUPG+h5GqukAFPWtYUbodTGi+dINj+R589eyHw6l+2tbWpCI4kOBmExLgj0asF7J8MRZMwyKRtIjWjsS98R/jimMmQQwZLMcjIlAZzCp4RUhJSdDMpMsjKTQSmSlZ10y1oGBJ5z2ZnO5eKOS228hvEM4hnigtDYGYklSyyTmKbAM1jO6MkMsLmsOymbjgB0Sxm2guQDMJuVNQ7/VP+QfM69Ip7TjYnhrqqX7CBYAMh0jrseNP1QvtTftPT5R1kDOCFdM5C2aqUuGzk+PJHDV4fSrBqO2c50i/Iak8FYBk0mbVlrDAxV3UwPgGrKcrcd2TKQffAs3KGRccy74Y247v9rfHNjDTo7OOz6SWWps4UhM4V9W/8NFq4xn6HJnDT7U2lEBY6hzQywWUk9CjxbUyYylQOY7TGdNwgEw9maAhJOJonJAG/qNqPBL2ysg90eK7jMhyVvzbYaF1r3A46hHgSKWdkJWcGCGs9FM5KiGlPnOQfYDNB5NdL/XhdS1GPJoQHtkhutsoaV3KM+af/P2WPvYkL6WazvhNQYgGewvrXBYANgGf4FgOfpQqpZSfCZwPNoHZoLAnh2ohmBZyQ0UGEiIxFUD8KnrgbSQUajwrxreEDDua06GaK5IMBnHgjohzIdb8lsui3nds/LeDKVsqoJDH/9zTfycv8Vpfw++uBD+eDW+3L18iXZ3d5WgSvM37qWDqxmVjfoWgIAjfXpFQa0gbbuEY/h3+hlg0at//Zv/yaPHz8mOQjx0C9/+UvaL8RuAK7Za+ctwFYd5z7w7FWHm3umE1g84c8kn6/7H7nBuofh+4OVJscqvdQh+pHnTvdkJ9n4Kc5iPkff9/XeferLc2a+RcPG/8Bl977i1+qJPK4HjxvNZdZ/qu2O9+gyTRazJP6vP0PHtwLwjMAZepdsLtgDnjVDmP55PTr+hls2B1RBKGGJ1f7JvuwvXsrx+oCM5/HOQAZTlE2ulfE8WNPxIPDMzJExayxo6LeHiTRvnVybjOc/9XH83/99ldFGxnFAtjP0ncG4nDjwvM6kAPB83El+0kixNOAZnzOwug88O4ckYVPrQzxjMN8AlG2uyzcGB28CYTaD+h8PPGPhOMjpxpN3GeQb7OJCwJUAB+G6retzMgrqyySsIf+sLV4tPQtLPCkKNi5RBx013+j7wHPUbNass2s+Q8OL7oLJbFAb2mQ4tJGhSXRgI3JQ2kBqlefAd03+w7XBvBFiAJwVpCazOrCiY7ivJZgGKATg2bLl1uQobA7mFIShMHYgfTqlPdh2lgwsMYuz3Y+w+Rmso8FwCJPs1/qTrT9LPdBTAKA3TR3sDpeiGs/OeGbTzh7wbI0Fsb7AeF67djrYK5oIgt+ojIu+qM5fEnhWd8HABGr7DaRhACLy/NUrefjsmTx7uSevDg9lMplRGmNre1t2z5+Xi5cuke0MeQ1oJgIoRiMLaCnfuvU+G/fhz5OnT+Xunbuyvb1Nh2bv+QvuQR99+CG1n9G459nTp/Lw+wfy8ccfySeffiJT6CvWtdy7e4/AM4Dhc+c18//02VN59uypXLx4iQxllIjBBCGDD8bzuizlxvUbbJiBUjJIYeBo60p1II+OqCd94/p1sqIBhKNhIMpmcT50lV+vK143gOcXAJ4/+IjyH3fu3OW8vP2JAs84H2Q2Hj16KPcJPB/IJx9+KO+9845c3t2RMZhOTU2QRWOpN9WxRHvQn31v3vsc43JmEZ1uajyjfNaB50Ikh9QGgOexVC2AZ/DeTP+ZLCKV2oAhUKm+mPDVleG20G1Xf326hJQ3nnMbF9ZRb59IbLdTHnpOYlyZiZmMa9J8htMbj5831LFufMSSUelQm5UhsHLmVnb6xfSVs0A3P72zv/Xfp21P+jLH18nFPVkfN0bRIm3OIv+uAvJ9JQ2P4cM82RyREFj0r5H3xWcWbWjvDkLArvbjlI+fMs6dtcZknQ4Fa22sSlXLfBuphpXU8BFHlbQJ8FyPl1LlKylz/F1KNSxjgyTuN+lN6Q5C25Zu3/aR8Lzc2SaGkMhypOzjOHk3kgX+G+n42A5kL/GnnXn8Gh8nJGydK3yKIR8sdADUT829cLdn1XgZQJ0Oj53gzPAoOXly63H62k3hPe0xEtmLcdR9xiRr3O0HwQi1hQSeDVYdtTUB52FTKvAstcyGIlujgYHPDjxDloPdKQzgME3RpPoiLOP/ZsDzpi3TeapeBpOJEBxpR9K0E5FsR+pmW1briTx/0cj3j05kMrks5y7clPF4R4piLi01oX1+9u2piaco8znYGgd24rupzdqsBMT1IglNr9vIEW3eyaJakPW8v9yTV4sXAXgeTBqRopa6W1Jyg80GSUDSRlgE3oww4KW/lM9JbDXvxn06d/fxPYCjLWBTTXSo5rtJagAgZ9URZKgMfMU98zftNTO8XuUDJFXZ04aB2vkgwwFtaWhIo8ng4mRBgBtSYltoKDyfM4EN4Ie+tEknaLWhlsCTdJUKKZJtAjBUy/PBdobMAOQJpMykWwF4BuCcyQASs1UnWdnKsMlkLEPZnQF43rXmgsrWJsEjldoYGMjNhoB4z4BnYyqjJwTYxqh2Kyv0bWqlbpT9nEGDeViwbwQO6jiT5Rxjv0AON/CLlVJhQ1A74LgDKrCJSYA0w2aFkArQCtEgg+LyE+ncZOJbWaQA8aqylXJRsolgtSylWtaSt0MZSS6zYsJGguOsINgnYKdTcxghkc0S3796pI4ItHndRD9eUWPru4UnyEOlR4jvLFZOYiCX61DGrMZJgd3Mpn8mW4H/toZ/2tjPgWIHh6MuM8BmB6PhwgXGc4jDdALruQEouwyHVyx48jf2/iGwTevuDOcIPLt/oSOgexP+pwkWkyOx13W8la3M+dwWUjQAn8dSWIPBHMAz5TZyMp6LEoznsbGe8ezAeoY2sp4n+jmnPSp3Cd034t+2x6fxttpVB/BraZjIXtO/qCYGPJPxvJZyspb1qJRyWGolFp+HkciM8TyQkXRtIU01kGotUqIqAQmjSisXssZ6AGU5G1yOcAwmZEVDemOAdAjWfj5iAgjXerJYyN6rPXn69AmB4e2tuVw4tysf3HpPrl25LBM0LsftNTXXuuP9uF9fW5TPgY22BAvWF5jMeL9pajk8OmTs8+jRI8ZXiO0Q0yD+edeaDbIaAcC291TqkU3sGaSvWRkK7bSTP84Cf9X8xpV3hn+U4pKvlaNw38ezW295nteBxJuvpzjQpr90isW9eZ+29b7u2jdB6NOxzOlX3uY7r/tMrCCJRMrgjLuvalVCuu/rBqsEvn74cibwrDpXDWUw/tzAszIxM1nWKzkuj+XZyyfy8uiFjLaHBJ6LnU6yUSWVLKjP1+UKPKO7sQvV+4CkwLMp4wbz9v8Dz28zLRMfLWQc0SQQwDMALzAyB9R3Jtt5haaCnRTQeF60Uqxa6juTlYlOrB4k0M4msgq2uZJDZFIeZyyR1/O6Nlfwa4IyC+OS82zM/s3V8B9gPJ8FPDtz1kGBAIKmjtZm8K6WVvc5N7hJoKvnijdu8nRWvm5ZYjfDFqxG4NmAQWOK6bpx5rE1NfR/GyORoHAAktEA0T7vjeSQES2GkhVDkQJlkACrmICNThGy5sCjDLS26j9lS/cAb4QvumJdrkPLwOzfys82Z8YCIGpH23hojZsRoDdUm0KQHD+7OV3600lz3SnIov+tn4IzlMQxEVIxFqGXKaWPF2dzMM3npM4bYzyzMkDX1qjKZErGswLPZDvjWGcyqoSgM5I6+HwPeDbwjYnfsIF5Uwi9dmWG/zR/Avjic5SsH2fKDqQDU/n4WJ7tv5Jv796V+w8fstnPzs4uGcZXrl6TCxcvSktbAQAAIABJREFUku38hz/+QZ4+eyb7hwdy+fIlAr6fffKJnD9/jk7LfWhFf/ml3gO0INdrNuT5xS9+QZD68OBQnjx+HIDn2598LNPJlMHigwcPqb8MBgCB5w9ukWEM4BnsokuXLrPxH+7n4aOHZDwDBAfwjJJXAM9gS0PTGSVlu9tbslws5MXzF2Rl4wCwDQb2pYuX5fKlK7y35UrL3QA+773ckw8++lh2z52Xu/fucQf+6PbHcunSxQA8P370SL6/e5fA88e3PpCb71yTq+d2E+DZSTwuq/Km5xhBglM7/llfM9mLTcaz8gNzachGKyQrFHSW4UiqNiPwTNVUynJAN9FKB7WswvQu1eaGvgSBmXCWLdaL6wHPvYTxZpLSYHg6Nq9js/g5LYYIeJ+v4zM2D2dGndofaJxfM/Dxufgn9Mx6jQ4invVltzWve6IRfD59rSlg6tIEziII53P7mFx6ehf+Pb07D/7ib7nZOCs/vOkU9539DVmQ0KhKz+0OqQd8p5FnmwvOKvPkC+eQdk73Ul6AztB3Bps5As9raadraSYrqccrKUcAnu1AoOgNkrxMeeMBpDaOs9UGLa300Ceczm+3tUmi5dSD7Y9+b68wOZG4DqJWis6iOLtCZY2zl90WB1gqRFVxKqT34a6G9TbQe0z2t9Rne+2sf70dcsja576eWm2Tj62PXSIWpXMjOW1kIxn72YFnNq6Gsjz2RQOeq1LyppRJV8t8KLIzHsq8GMq0OAt4Vqoo9+dk32SiJXnWb7K0/7nvvY60YXBOYIKx0QdtNOSRmmYsnexI021LVc/k2YtG7t47lNH4kpw7f12m0/MymeB9B571icAfi+tAn2OU3NCVkALN6uEkduSM1At9PrtOkhuKTNbdmrHgi8On8mz/kUx2c5nt5lJsZZKNGlk3RwSeB0MIlprurD00t32UiCSbWVnLup48HLZnbnOdIJmxnamRDNkPSHQgoe9SEPQ9tGldWa6lKivKbVDag3612jMA3TgoBQGWIMvYvc8NmM8FmdDUj7bqHv4W5nFesEkhQWf7XwAWCdDHCkB6yybrQEZnO5QiA2RakLELqYG8G4msRdpFK1kJwFmBZ6gMDZuOhCI0y1PG8w6bC44LrCYDnnHtZHQrSxzjQrkRAs+KT4O1TLa6QFpDpGxaWVeNrMHUpD+YSzHbkkExSqQ2FNDSMVNwj/GGVVw561kZdPigV+dYo0EDngmAsTq7ZtNCjAcaLeJ5cNwogwJJEqt5xrVC27vspFo1slqsZQlN5/0FJUmKdiizfGqA85AxLKB8jBMBwDDeuur5lIO9Vi1sl3zRhI/uU32INZbyYAww93Viml0MwLNVhADpThMQPK3pKjvwbJU7jJFMQkNyUOCtaZ9rNuNzCds5ymco+KyourOmY9JDGboaoW3qRmsljz3LHlFIK2W8348uwEjscqoMP8PqF00iBzYrxs2aCyKpgvHP21xGzShoPYPZnK/AdB7JYI2mmWBBKyMa4DQbEaLhILSewf73Zn4bG3iPQbvBnNX5qaQr/6NNciOjvDWfoxoupZqspJoupSQADfC5lHJUSTlAslulSChdi/i5GbI5oHSFNPVAyqXI6qSR5UmloDMaKmYjHuN8JLPRVLYmc5mN5zIdzwXNB9FwsFw1Uq4bWS5LqdH0EgA0UOVM5NGjB/LdnW9ltVwIell8/snH8t6Nd2V3F83bkWRCY16z0lblQ210HkgmoXqhDtUGAJ5hB9CsFY1aj46OCDxDcgP9cED2+ezzz+XTTz9lNSeSaGisSttolSXB92NMmvq0SP4pIUs9HatODs2cnQyv7GyVb3U7ohv2JsDd861I5Iv9G2L1s3squmdsAta6jyDJpVrY6WdSX9tf98/G92LvpdRf7vnOfo9+wT4PaRas0sPGi+vFkgE+rqz2SckmgWagJ/R78u+lZGJep30G487PJP8+y6d3CRUm+pLEAROtVk0ZfL0zgGeXWPLrIeP5LwE8q7FSpiduk9pAg5bA84uD57KWhQBp2bo0lnzWUue5GSylyVaawaMRVaOsseRm4OkG3wKBM6lI/7lu49v/+puhsv55/LPpQgyz+Q0/6Y6kLWaTBQDQhkZmAJ/BdoaMBqQAADrnC5XZ4IHGZ6VQKgBSAACqFXjWxDbZCA6s2uYaGG7qgagjFqLQnw4k2wzWkh2kV3oTMsoW+ZzF/wmbz8Z8slBanbFT+IA9CzUBCkaEz3gQ3vPRwyWGcpLknDybYc1c9CFdaW/Yt9Nmjlxr3tTPAkoFn73cK1S9hqCwB1BbkKruhzOorSmhS3mQHa0NJZjMJRZl0h0w3NB/o0wHGhxCxgOAFkDrAZkSENBx1jTL+rA3G+jciDWDsmaKnin3DHpgDiT6m+68q6PgkYcFIaGhmn6qv+HY3AvfC9VCoeCagYWNSbT3rj8Xl5kS9YzhH+aM/iZ9Smo8q14zJWrqATWeJ1hPx5DZaBR8NsYz1iHWI0Bnb2wSmguqSY0bQaKXtwHHv73p0e184/Px3qMz5sAzhQfR9UaOlkt5dXQk//a738kXX34lxWhEbeNf/upXBHu3dnbk8dOn8tXXX8vXX39NxjGAYTTnQ5dkAM/46YePH5EVDR3n/YN92d3eIeD7i5//nI0EocH86OFDuXfnnly9Bo1nOFa7HIfv7z+QZ2jcd3Qkly9dkg8/+oCfffDwIXWlkaEHaxl3iN8/PjmRsq4VeL7+rrza25OXewCe96RtKtne2pLlyQlZymguCNbz3bv3CFCjVBYNPN69foNNPh49eSKPnzyR5y/2KK1x/sJFuXfvvpRlJZevXqGO4/mL53luyH88vH9flkfH8tnt23Lr+rty+dyOjFHa1tbKag+M57exja8Ht6INM3BMJ41VOMIeKH2sQWk2VFERWOY5geesKMheKlvoeCMYZnsv1YQGDGSMZyRGtEO37cwaVQQjp05lClREtpwVo4aAMwAayeeDDXRb7cw+8wOSNKfernuoiWMXf8fsafAkouasJrN1bOgKh0qGPh3S/UTaBQfy+BHbT7250YZz6Je2eXnBWeyRqKOXk57G75X7qesNp2u2p/ueDEfEMBMN48hOUPZe3JtptRyQ22Q52m/0wGl1KZLtNtXpd/jR3gZzsB+DKAiaSG54fG7T1aR+NGiGbBR8yAZl+HktdbGWZrRS0HmylHqykjKAz2sph2uph9qMMFTYxJxvuPA4REng6RfV8xNSv8uCG6uuSUbgDLsbv3dqitpgcn869c3gcQSQKn4oXVd9iY+02sf3RPWf1Tc5DTynI3D6Ks7aHVL74tdOFyVZO753poznsDQ3gWdLpIf1anMC+2cOFhbaMhF4riWvSimaUqZdJ1sEnsFezGRKqY2aFi0ynhU9c3AtBSgj1f1tbO2P3E7/5I8nC/cH4hp9xgiaVeNZpTYmkmW70rTbsion8ux5JXfvH0kxvii7567LfAbgeVd1+605aLAxlizXEmpUw7rmelw8YcRCAk9vmLMnXLqeMXTiMZkMyLdVXSWrdiV7R8/k6f4jyca1DKfWcH7esdE8gOdsoHI56JDlYJBbNwX0sOWYnEPwwULaI9mLYnm/M20ZxBswHF11ZTcjoQ2wGD5qsqXZU00jUereWVyjr4Px7MCBVkoqYBCAGd+LbWS8V4sp9tpW5kQTTRQpoxPgGkBSyAzkkoPp2RZSn9Sy2l/JsDLgDmAq9uS6ZRXreJDL9nQqu/O5zKdjmY7HmiolyILOY6qhDaACILsDz1owoI2I4S+A7YwmggCdAUDjkAF8hZElrFEZ5bGP6oDrPqkAkw53wjANVYlu5/STCkbHA+BybRXY2GspowICTKCqeFM/FRsGMAI95+XxShYHC2lXYH6Dc1pQ7xq6zmOMo/nZrPbF+BK0NP3mxB5xezTQOAWhFZBNbC/jFqtCNckhSyVoGs6rbvw9Zw2DuWzgc5TMsGSLgcxo9If3IqiM+AtZOcRTKnuhzGfTZgZzmZ83PWePAfmbxqTuNf/zyvLIcmbi155HQAoNwdS16O+nC99A6nSDsDSkx6p4hpx/BJ6tOtWAf8jH5GA9tyOV3ICWM3Wecxms9MB/E3wmM1o/B+AZIK4DtZAP1SSHx3kZG5gjYaT20vbPUD1mc9PAOGdza1II/SKg8VxS57kaL6QcA3heke3czBqpxpWsh5VUWU0pIawZJpi6gsBzuepkvYLOeCc1EkUg9g2mMsvnMs2nMikmUmS5jIaFTPKRjIdjKbCuUFnYDOTkeCXHxwCBF7IuKxnkBWOt0aSQg8N92dt7Jq9evpDF4kguXzwn165ckhvX35Fz57ZlOlJpHTCYgzAem4ur704pXAMiMTQutQGZIbWDDWMf9N158OABSTg3bt6QW++/T+Yz4j02KAzAs65dB3FxPpc+wmdYWYJ1bM1f8YyQTGJDWGvoCnCbLVyZ8IrsW5cD0aelgKjiIzrhKB3MJF+MkxM0IGxOOv+i3QnAM5oworGoJb64ok33H+fE6wDmiyJX4q5LjeC9IbwUBXW1d1f0K4KfnRSCqr1FYkJ7BTiojHGAXcYYeJ6An90AnfTesbeYHBDf76Sq0ZRXpChGCtzbmGNslM2uSddACtkg9DiGh2tiQpLNKA3bszWlc0T56L7X6ZjHZ+GXq36EqMbznxt4ToMTTAPmRouBDMZDeXmwJy8On8ur4xdSykJ2rkxktA35G5RGLqWSJbuJ0pBSh8ijmz5M+KcBLX+yZ/gTniANItxze50z7J/VMfHJmmrgvvbCemykyERW517L+6ntDGAMEhvLTvLjVqU20FQQms9VJgVAZwLPWpZEXaUAPJvT5xs1HVP7w01G76ufBfvphtIDu+j79pMVLJ8J7mOPYLxxEWc/kzjeZuk8aLeyTru7BHhONzjjxSUklj5BNQl88Z+JQwvDGq/ckzAY6+RVO6+uPdOk82y9RQQMBMxA0Uhig7Bzp2PnjTzwmqqta3aBwLaznLGf4bAGhWxoSPB5IA1AZ2RbRyMyY8GorLqWBxPA0OuDlAdKC7HBwUJAM8wdMO2PbBuFd2c2V8ccQTXK3mTRGmqYgxWyf5QjsU0AmnlJRtajpE2Wn7MxcQ4Nnh2JSZyTJBjUoEKZzT1cJehUKugM800Jm3ooMzCeDXguNoFnOsJoGKPD4fJsuna8W7IBiQnj6E+zh25jde7o/Okr5CjAZuxOaoQVsihLOVws5Df/+q/yuz/8kRvbpcuX5G/+9m8JPI9nU0pt3Lt/X373u9/Jd3fuyKeffCof3/6Ykhi75xQ8BhsaTOFvvvmGzg2cGrz/ye3bsjWfUxeawPPduzKdTmRre0vO7Z6jkwRtaGTicc1Xr16W995/n1rQ6MjswDOYzXhODx49lOPFgk7DdXSVB+PZgGdIbYDxjJK15clC9l68IMANdvbdu3fl1ctX1FhDs8LrN24SeAbjGTrPuMePb38iFy9dlsePn7Ar9LAoZHt3Wy5cukDGNs739NEjKZdL+Zk1F7y4s8XmggMPABlDvQ3j+e1spibJoqCvc/21rHCA1k3UbGzAnoBTMh7LYATmcyHrppFlhaojfMb0dCzRQe1+0+dz4FmtkmssepDpQKnbU7fHrv3vjLlEr0d3CHV2rG+U3m38rlKp9FULVYNVdwhPzxCvJ/20ZUntOxufsUVMQC0BwtV5TIB8A/GC/fBmU2c8GoW+7K4SB9LthZuYCGmEi7B7DGgzR8Gb0vIx6v8Lf6f7bXR+N5L29jg0/tLksSfQArDtwTfKV905tc/H3/DITZ9EsJUJqyt4b5aX0O3HAGczMjxtQgxjItucWNeHBPCMYLrJW+o3NwW6zANwXijwzLJXBIMrKYdgPa+lwufAQmIAGUdjU17JZ5fPpzhX/E43N23PFti4ci6mPttZwKF+JwJ8KZvVP/+a7zmzjBfqPoXPnoS+62snTkpljkdOvumg2vV6gtpXz5kama+3NQ40b7KHPagJa5MyJb6K/Xz6rs2ckPCIa133vxwHVObbRsHnqpRRXcssE9kaZrI9GhJ4ngwpNCGDDk3p2GrPAGhlKSpIaWFo2NwsqX8q8fr6e/7zv7Pp+6dexVm/rrYc8R1JvDKRLptJNjgndTuX1WosT19Ucu/+sRSjC7K9+47M5xdlOjlHtiqAZ9oTI42oBIUCB13XsPWHr0e1Eck1bALPG5euzQUNvgKIgGbzqGfNQDOoZO/4hTw7eCxldiJtUcr2xYmMtwdSZwuVXYTUBpvMUyk6NKBWIM9/LPYBcCsX9f9tfjmT22vd3NmlDQ+4RWR2GpnA3wxMs2TJeRIn2K6Ndan7hYJdzmgL4+eMSvNzQyVgaFZqPqU1pjZergwMYAMgB+AZTcjKw1JO9hYybCAhUcgkK2QMNiOA505kPMxlPh7L9nQm89lY5mgCbVqrLcvw1S9WZjcSF8p41ubBmqCmxIaxncsqMp2zXCU2OpT/gz3JlWeJ3OA/Ovps1UuWkO4nVtV8brIRMdNC4sJAJrU5ILEgGaEVMcpIz6SuwAytZXG0pLzG6mhF+chtAHyDkUzALq21yTdkSNCjiAQqwFzWJFnlD9Nqyyj3qVW9OmG8kZ7GlDofAVSiUaSysSw+SSUpBtpfQXvxaNyDeIosE+BWpp/McxrzhJWh0FwOQLK+1xroHOUxEnCaiVpN1pC8x2cBi6j/C0mO1P5jXO2aA+bC+e69hqyi0lwv7ikWV0aLrrt9PzFvFt7iMH0v+ri676tGMxIsLiFTNIWMmrEM0GSwjMDzYDWk3nNRGfjcjsn+1woAyG4U7FuFyQh5FqNZyzADAGpM/GT98+qC3bLKBluXUU8bGs8lk93VCMAzDmU7twSea1kPawWewcBnVQW0pwtp64EsjkpZLhqpViATjaUYTGVrvCPb4x2ZFlOZ5GP22aK++AAAOv43kNrkYo4OFnJ4uJDjkyX1nTOAnwSeR1JWK1kuj2Vv74kc7O/JMOtkZ3smt96/IVevXpIL53ZkiLgdMkOs1HBZJrwW15f7zYyR8YxhA6DEORzKAhWgkEz85hv54x//SDLQxYsXyHpGfFQUhervEwtSK6zyHRHEVagEwLMyilld0aitYexsYYpik4hMoEWtYC6JXSQuuB+hv5HiMQ52+9p1cDnaFE12aDNa2DyPoWOSC01cWb3i0sP4PFQhEimRPB8yzgVYT/kfJsVwPynwrLiDumvx/GHnZPLJkpy1Vsw4+J3nkDlppKoqY6V7Q2zzjGwcPU5XHFDHGX+gzY0/aADJ6g8DzilzWWjFTQCeX4PFbY5rBJc1YeD3FdjM7lelsY25qa4B/icBz5wAG8j7Wa6Q+71mhlTgIM9kUGRyvD6Ro8UhM91oLjHZHcp4O5Niq5NmuJKKWs8AniG3YQbdHMMAqHOTSsGSTWftz+8e/nS/cDbIefb5/bM2smFyuxP/BifVgCuFBPA5FePHARAZTEuAYtMKwPNARotWgWewnheqP5sCz2ws6IyBEJA6OGggGTWX7E8CPPvE/enGsH+mGORsjq0CtZ6J7wO/6Tl+zDPx+jH9fpj7dhHMSunea45tfEbutLpjEF3guBsyTvewll/dADgTdpbup7552o+GkFgDgHSPZflb0vM1XLtlyrDeazAO6PQbXkBHSCvvASJTy5mlbxm1f8FubvOCoPNgNJEWRjobCNT6FHi2shR28daklGuZQX8sMw1pb4ihM8pKuqy5RghovBQNzpQ3JfRGUjTQugF4CeNmVX9CwFAnygaI2xoNeQLtWzDClebZ0sTs6IYb/ygLWhMzAJ4LsE+aoUxsfU2WkLBpZXRijGc0FoRTbA1OSPSxjtrejMPD9NgdLJa6/mmAZTozdO6H2DwsX39dO5SD9byqazlZreWrb76RO/fucVMDi/mzzz6TS1euyHCEjPwB2cPffndHHj96LLc+uCU3b96kVjJAZYwzpCoACn/15VfMrH/++edkRV+5dFEmk7G0bU3gFuAznCA0ulBnJ+N/Y5O9eOGiXLh4gRn4779/IA8efE/gGf++euUKHZxHjx9TGw2Z6nfeeYfNDHF9aCxI4LmqZT6fSVWu5fjwiJ2cwaJGqdnh4ZFsb+2wgeHFS1fIan756hXB5+d7L+WDDz+SK1evsqv9/sEBwXTM7cl8SieuqSrZ33vJZh9gPENqY3drJmM4OXBWqcPmrOef0jLG5+nNRBggIlBjFYJqwENWJ59NJJ+OZDgeybptZFlXFky63dBgNAWd3TAok8wcW7LvrGs9iXPJ/kQjo591sJqsO28yZsxpLi1jXdF2poZLo7oeg8qbXqiEnNlv91Xss33Lq8Y6sCw1ZLKBd/vvzUL13wryeqmesUet8ZRRM+L3e36SnTlhEfeesO8V/BUH5VNjbeBNwnhO99AIDKsR86Tcmb6Z7lL6VthPIoDqrDTds2wcwrD098UYd6qfpvuPlSQnl++vc/hC2aeOH8c0AZ21gsqeilfLOUsLwDMC7ryRGnqLo5XUoxPqLtZTA51RBosAMS+t4Y+Wv8aqGH3OKSNlc1fV2019Ssz5dH/XoMwTIJqg8DFNvhcSF3bGBPzWvd8T82Hjib/qjMAAdkSwu19JsAE896oMPOWhlxoTKTZPzHfg6tSH1FsPP2SF0hHa/GzEvtM5o9+w3aUHYvoO5J/A9aB4GuAZ4AIAz6OmkaKuZNw0sjXIZA7gGWznIQA2VBhVBJ5RcqwpNfXNAtjv8902N7VKvZKDH7rlv8D7m6OaehU2B3vor9pkQu1gfIoynqHx3LRbsizH8nyvlvsPTiQvzst8+5psAXieAngu2GBQQQKdwVh7YAci4GZAS3dN474IPEfmamJIUqU4XUGbwDOTmACecdSyv3wpL46eybI9lCpbyPz8mLFgl6+10fygVOCZ/p8BjcFO20xJNZ7D00n9mbMfWT+pqOs9HXn/Fy2Fr0GvzuDysf0rWZYKhnj6MK4lt5MpgO1jQxiQvqvZJb8IknoAiILHCUGIEcE1MjurQrJyIO1KpDyqZLm/kqLNqVcMMY5xBqg6kyLLZDTIZFaMZD6ZkvE8m4z1eeIWkPDGzkugRW1EQ9Iv/BBFSHE/0HEG8Fy12kgQCQuwnUE+APDcoNkiGc6RnBC36wgWqb2M9iBd877DOrPPLXTcehSZIjDe1VK1NTEFbdKo7Oqjw2M5PjyWk6OF1Es0I81lko1lazCRcVfIGHIl9UByHA3wXtXWDXFssE6+Q+gVOrMZY5RqGwfNZddeZjwCANiAZ9cJtqQJYhvm7gk848njHoCNdKZkppIUKqeh51EWtGsvm/azsZwj2xnXq+sj6kKbDnOofnWrm4DmyYxPt/qwV0YnIeJcwRzp2Pg/fZ34avPnaRYrJhCSKJSzhUbFnwPAZ7CewdpX5jPmuoLPynwerkxyo0ajwYJaz0jC8GhRBZBTloasZxWXZ1UEqD8E4sBqpTSOy0144ips5xb7YGHjWSBxbcAzfY6lVOgnMS2lmpSyHldSQpe+aKW25ACqA6nFXA+kLjM53l+R9TzsJjId78jO7LxsjbdkXmwFjWdVQsF6hbwGJ4gsT9ZyfLwk4xkyG6w6hIZ6joQhYvOKwHNZLmW5Opbl4kgWx4fStZXs7Mzk2tVLcuu967K7sy2zGeIQJCejZjr+G7EkQGDflR10BUMadkn1nhvGWSAFQXLj5OSYDGrEcagmBUFngqaHZaU+tclCaFWJ+idKgNHZgAQAmrGywKBpZbVeyXq95G8AIA1yHGzwqUmgyXQqk+mE0h4KWndsCLtarQITGc3rAQq75rTaNq2SYBIQeENVaaWHvaY2TgFkJCfAsnageZgrC5tJrbqmpAgAYUiTQLM/L6C7rVJPrlet8kDKhnbmdIqZctV0aGaLZ1dS0gnx4XQ2k8l4TOY33sfvgLWM2Ba/jWvytURcpoYUSmX3DjBcWeMadhhS4JiF3Z/rd6ct/MKetAFCO/Mdv+u/j++PijHHHYez13GNPVIfGeB6LSERcD9hPP/Y5oJvDTx7zEJtL1vQiBWHAJ9qWdUrebz3UPYXe5KNSxltZTI9n4sUldSQ2xhUCj4H3aEYKMUMtTvrqZMRzeBfwEP8CX9i07l8nUuffi6pEwlzbfM8SUDEU/pYqVPkoBgYzMgCTwCMlQOZrjIZL8B4bgg6j5YAngFMK9uZG7ZJRgUuFWVV4kbNS7Lowx2vFOh9i/zFTzC+Z49rSghKN8r4g/0A+2w2k9sBA56DWdhwYc0xVhZQLEXQ8XETEbNv6U3z6VmQoXGhg5v9++qxdoPh2Qytdb5Eh9CJZ2akor1SB9Ky/g07kzvw7FphynZGNr1mVh3Aszadgx5sByYEyvZHU5bw1xm4SCLIxSlrGqlUMJ7VCdKSMG0g4xpkOpe8CaEDz8Zwxgbv71kJGpgG/I6zps2Rx+bJZovhXLYOEsIZtQ2dva7RqJaxbAAUMXBww54wkJ2MlrhiGGyytqBf1kE7HVUDWF8ik6UI2c4n0HjuuLYmcIjRSgIJG5de0HbgyoAPk0ad8MAw5Rt9puzpcPVNy+l0sGuxefhS1GzDjSrwXLWNrKtaHj97RrkJbD7z+ZwSFmgwCH2oxXJBGYynkNHYP5CrV68SDMbnRqMxv6MA7hO5c/cum/r94pe/kA9ufSDT6ZhlTQhGTo4P5eXLlwSJ0fRC2UTIig/YkFAb+W3RMYH0BsBuANvQiEYXZtzPy/19WZVrMpvxGo7lcklNZ3SGxkY6Ho2kxaa+WrGx4fbONn8XgPdsOpf5fEvm821+9uRkKfuHR3J4cqK/v7Mj5bqSg8NDefLsKZ2P0XSsmf26kqODAzran9++LdevXpHZCF3qMUcMdKYj3ks//ck2UB0ik/5hlh1BojJwkQhiRQMSSaNcRlsTyWdjKWYjAeS8bsE40yahAXrmOsmUVeLZKEtkKmiqJa/KBtCDTIIwoTSgVRDXtDIdeLbmMGp/DNww8JkGTO28AAAgAElEQVT2iAzoJHgNTEpbC/h3CNyNYmuX7q+r46eLPFQ3JOwJtaUWNlnw7U5MAKlpmH2PsJXmMlOcac4W83PZvpheG69jY8exRK6y5Ow928J5VnvfLj+wS9SxNUaIXcdpaFUfYUw/6hwg1I21ZM8Q9xXA5+C8uTWJ4LuZnMBZDRqWQa6kX3a7yUJkcOXPYBN4NidYA32G1DGgprRTBJ6r0QkZz6q9uGLX+RJd5gt0moc/qQ1/qHEZKoA2krDhieuYpx6lg7Ep8NzbWfsfPl1GlWzOaUDPJ5Zu3IEl7mbextzIF5Glnc69uJeFCdMDnvG+yZ/05qzPu8hST9dCRBk2zc9b7ipmL9TljL6UQx8BeLb553O9cWDewDuSAYnLAHhupYB9bhqZtq3MB5lsDQeyBbbzoJPRoJFBW0kG8BnAM8Fn6yxBwkyy1ty2KPz20xrcP9liR1t79oUxmtN17HaMvgr0dqHZOZJWoPG8LQ0Yz9VE9l428uDRUrLhrkyml2Rr67JMZ+clG4zYYFAZUGpbI/BsjDVUinFuus9jNs3mbnzHk3RxAHrAM/xCkhNUNgcgzeH6QF4t9uS4fCnL5lCmuwWB58Gokq5ABWxJbusm8OypI72ixM770PVISWc9kDShqF9Sc9s3yMH3DsCzaYWfmtfRPrpNS2kItJrB9zbQ12Qa6J8G4NmulfYQ34LExlByNhWEnm1B4HlQDqVdZVId11KfNFKdtGTzojEZZRNlIFM0NBygIaHIOB/KbDSS6RgHEvbWuIsIhLP/rAeL76EAuSDdAlmNBoCzVUeRlIFGgjgAQA9Vros6ue6FxkrXaOJ8n4wyV5uReyBvGEmHc8sXrhF4iFngf1jfkNcphmQZl3UlBweHJAyUy4o9UrZHM5llY5m0YM8OpWiGkleZ5DU0si2ONblInyXq3uh86DfQiwC0Np7zHjWuBawVOSp5AcOljQBxKPsY0i1ojqjAM9cBmkhCpxm9GFlJasAzv5cAz4yRvIGg74UKisZr8WZ/UU4jkHYsKaCuDaxi4h34Y/FlHRIt+sIpJCL4gsGZ0WVzqipXk1hxp0l9D5/nVltrvqEmAZT5TOAZ8jI1pGUKAtDQfFbgOZe88gMNCQ14tr9RkTdAoyH6k4yoTJLHbB3zLZYgCnq1yb7vfgLHF4lr7StBea8xekqspZ5WUk4qWeYrWRe1tCPIS7IVqpEuBlKtWimXnZQLIL65TEc7sj3bld35BZnmM5kMJiJ1pweJRpg2Q2nrVqp1I8dHCzk6XEgFyTuw80djGeZItAykbipZrPHeSpoGevgYxEYOXu3J8dG+rNcLObe7Je+/d0PeuXZFrly5HKrasJ5VM137MwFsdSk+B0vBnCVb1SqFsA739iAZ+JhEnBcvnrMZPOKe27c/JiHHCSWUNDH8gLbNGw8C7CUoCZB0yIFC9Sn68Tx/8ZxxFsDnISWO4JMqYxffBzC7vbPD+9iab5HkhL47z589k2JUsNk84kqwsam7HyoXYF8b/h5ZyZZQVakm7HfQtVcJENw7wGeA6vh+McoJ6AJEBdC6XKwYW+7tvWS17u7uDmPE0RjkKMUQEI8i7qsgF2Is7bSRqrOkERM76amsKsbFF86fl/l8ysXhDGXEyLgeZykDNK+qWvb39ylNifve2d1lLyEkFzB2+NOASW2Nuj2pHHdCs8+2JxGWsufsuQKXR1EQXn0B9CgAGI44/uDgQE6OT3hKELxA2MK1YhUxscNnGHGk7N5BlNqgJgqo7k4ttyvz7rLRGL+lwxn2zcQ1Z3ypZR4wtFmOUqqWwDM0vpbNgQxnnWxfmspg2khXVNJka+1qTH1nL7FytnVq8OBgmsvgKdvgQJwymT+JS/hf6iRv8JlD84PNMEqjARodMDGpcQUNLHRABuO5zAg8Q9e5OGmV7bxQNiY0oBV4hgSAathGxyAFnnWUPFjzvSoNtH7KRmhnPpP08Z8xfQMOYl/uAz4xWFKjabvyWXOLKzVtqmDstCDVkAb8ep7gSyWMcdVEO/tCUyaeMnP1+qJTl6IUYdVuDIt9hozC1M22gCK5xegQxiaFwdEyANc1xNhEEMqKAJtgxLNcmgxMCAOehyNpBwXL+ms4p2Q8D1RyI2BXrnOmThkdN3Pa/He9e7P+rtoEfA4OG16D8+laaErTUVaBcgGs3Nrz7sG5jA0ODRkLfHIHnXEGjjk3TRur8JheZ2OsLB/AMzSsTEMdoPOkygg6j5HQOW7YYBBJHmqrt0NdjwY8U38vAZ59zsbyHc1UR5cpXs8PApgxYgzxbZhFXtnv2IdvICmTlAGHMmTQaG+5WtMWgIk835pLXuQMqKA5hewu3kcWF52RkZmO4NmQmyi6JqOc6/jkWD7/2c/k5ns3NEAiAwtllJWsy5UsTk4IFjPbDGdiMGSmGKCzl1shC44Dl4/38XtoFMSeeGAfo5TLSzd9/XJwdeaTFQGQYzyW8WhM8BybPTK7bBAENgN8RTg47OSupc5wIF6+2pfFcsmZhu/PtmZydHgkr169pOQGntgvPvtUrl2+pArLaJjDpIIJmfyEOIgDrABxqa1nWo4O5pVgDiGthPhxkst4eyLF1liG8xEDIqwrBFBR8yVs8DblVCcuAtDGwIc2HcaHDZ0S4JnIn8t2qHNJlpgBzwwGwNrzvdxAZ5UbhUOjupNu+Hhftii8o7nrSfb6yBqr1p0+JNPMEifCtIkd9HkOlgxZhP6biZRIYvaDg2UQhnPeIhicQBqOF22YDl+vysQxFjAv0veipCycNjyWNTI4sGvWaezA6mn7ZDM8cczVWVbGuGmSqvHktkaRIHtOm4BkjwTQC0jNeibbmQOnzqx9E/Cs5ta0Amm/g+qilRk3UuVrqQswkFRqIzT9mRnwDPA5r6RCR3owxFwKJDQOSrH9kFKIO3y4dmdm69yPe6P928uyX+cib/ghvZ36DB8lmOWND0bJOd+o/Qc3n3GSUXUqec8TSC802S9C8siT4zrvIlmg/+9esrt3/s0R8vmb2Lh0FC3J4txshkvm3zAP3YkUCAIbHK1MulZmncpsAHgG63k8aKWgLS0NeAbbGbGBRfMxG2V+aVxfr7+Pv5ynnxIy3nw9UaNbgWfTT0Sgb2y4BuXdAkB5Lk07k7Keysv9Th4/XZMBPczPyfbOFZlvXZRsMGHrRgT/EXhG8O0BP9vHqR6rA1RJMir4I84E3rj4M4FnMJ6pRdvJSX0sR+W+7C+ey9H6lYy2MxnNMynmnWQkIa1OAc++CiNTK0oNaWiTJhnO8s+ib+9P2L3h+OmNOWwkiB4wbUlPr4LxPUltd/QVPQ5Kf5XSL2ba1UONlZj6Xa8qAjgD2Awg3EilNupcpBxKs+hkub+WbgVZtlzmxUxm+Yy+BKTatuC7gFnYtegNLqN8IONiyCOnZigqkqLGs98xoUDuLwCTB1JVrdQN2M7YEpRxmUF/FhIbSCYAHAqAs+7lzo7n49iwi7rX63NKle2d+KHveT4h1XpWJjZHCpcxwu+2UrWVHC9P5OD4kL7harkka3SaT2R3Mqeuc14OpHDAucwIPgOY5pE+atNE9gRlAJ6tEbo3RI+azACBraEftZpNIoMZM/Wf9H2VDrU2Gbx+ynIgpWqsZvbOMUKNxjeua+4ANtKvSUN2axYYGPkW6+i/9cp7FCgnLYUYM90/LMJ02cUkPux3H3AJEgMtQ4LHq6ySPZWgXvLwN+aBSwf6WtDLVaY9pSaoZz4ki5kHmM0An8uhDEvIbagEB58tZDkC8zmXrB5I1kDCjuIVMsj0EIHmMrFHHh0ZFbavpSC7xZeMQY3xrMBzKd2slmzeSAXgeVzJSabAczbJWc0Ln7cswRCG5Esl65NGiuFUZqNt2Zmfl/l4W2ajLaxoMrtZdQ5ZG9WklbYSWS5KOT48IdP5ZLGS0XhKcNNBZ6ypsl7LcnUiVQ27XlLPeb41lqPDfXnx4ql8f/+OdG0tly6el/fff08++uhDgq9gGyuHyat6TZbTfOTIeFZsEDMD3wMIu1xqs8E7330n9+7dk8XihDHOJ5+o5Mb5c+cZH+nyTvV/Y1DjkhI4J3z69bpk8/mvvvqS54RMIQhHAIl5rQY8g2GMZvGopmWPn51dguCQ/pjNZ3L+wnn58MMP5Nq1q+az6JxcrdeM3xCXIn4bAUgGOGx7HtnTwP4BsFqjWAwF5i4A7aIYCG4JjPPDg4X8/vd/kD9+8UeSq27cuC43b9yQ3d1zNp6Y80LQGTGvAraIQXEvahc1/mzk2fNn8uTJY8o4Hh4dyeeffcb+R5CLxLUi3tRGtgDMwdpGE0gdL0hL4nu//+3vKXny3vvv8XouI6ZUZSepS2iNZ1JA0hRTy8B1xKwYV+JH3qDX9LUBNtc1rk/lTrCaob8N+Q8cXlX64MEjefjgkTx69JjP+YMPPmD18MWLSD7gHOp3eSzC2fbnBp43N3FONCzIrmF5zHCUs1T/+eFzeXn0XPYXLwg2zy6M6HAMJ3BM1lJn0PjyjJ5mZhXktJ0CLDH7b43TUuBu0/n9yzmRf8lfSh3W07/r4+HulP4dvgPAw/RkwXZGCRIYmWQ8ExhTxjNBZzCgHXi2DZuMTFOAUjumBowTzgEr++k0JvX958/KeH6dv5kMkjvN/tKbgefNqDKZX54iSkr1grPlFYlmiMNv2c17sXkIaE8NStQx0iEOo0ePrg88e8iafCbxrEPuuhfQBtJML7Nt+1LAGRTr8SSQ6oaFg8wA6LvhQIMRhIAj6QZgPU+kG4x5gBVB4BklNq4XbcQ+ZwYYWdKYywYuWxlb2jxDQWfVgAfpAg5eJaWqUXs5Gwkb6qiZinRoMkW9agcz6LABYYmOGp03KxHSOd0nOLpT50EQ3zePOQwvmazq2JKF0qnMxhj6zpSv6RR4BujcA55V3wvNX34YeI56eg5cnj2fz7BKPl3ipIwlyc7O4VQy6ZbA6IzsfG9EGTRnbY6yIYGV2ZDR43pYABDyghlvJD0VkF4xg/zs2TPO7/F4xI300uWLBK4xBszPWpMoZJ4BYKPsBx3qAZXBecC/8cxYImYd7Jk0wsaPTs05GiIimEIg1XDTxfvUtIRT4BB+0k0YwDZ+A6VVMUFrYKs11htA8iPP6RCcLJby7PkLOV6ccD2NJ2NmgpGZf7X/ivcwG0/ko1vvy0XoW0N3DYlfA7y19PCnI+AF0+SMFyRPmARWFimaPFUIjJAnmg5lvDuVYmskwzmqj0x70JrYoOywB7u5pAWMAzuGarCq1BcNXjkvUqkNGhIDnp2lq9CGfo8ig8l5DFjWaaBAqOYJkjA+AN/+XByctontzDyT/iBjyhuQ+MI2INftcLgWnV0B7EZjRQe7WQIIUF3d7BjmuVPvzU/MS/GCBd2DU2a2fjs8900GVmKM1bL7puLAs71mmqIKOvt1RRDRdufketUp1tJIK0W10mpt0qTPlSWqLFO1JFdgsBpYSzvi+2H8u1+uq5/Rj+qzg210dqC6DRHk5CxKqk4wj1yXkvqWSDRCw9mB5zG0npdSzlZSEnheKevZgGc0GExZamF8gj+pkHtI4iX7tj+vdFWm7kVg1pwBPAe/pz8VgzE+E3A8E092OY2NzftMZzMFntNn82bP1LhIfR/DEq2eLAhA9Mb49M+86Xs7CKevqx/i/Rv0V/0boauD+43WGwGM51GjB/hAM8lk24Dn2SCTcdYIUtuQ2sgAPoPggiZPVjEZ4RCTmUvUSf47Ac+pPIQZQsPo4FcpKAjgGUcnM2m6mVTNXA4OM3n6vJTVeixVPZXd8+/Izs4VGeQYyUJqKz8n45lNnbRiRQkVlhB1X8CT77SZhhGG56W2iM/UJj+fNj8KcBzYChrNQ1axk2WzkEV9JHtHT2R/+ULyuchoLjLeBrCIxqAOPKdxYPCWzedy6SPzxoIc5OY8DI6OrfPNWZuQpcymh3lzyr4ldjgg8madXQMz2EmzHNzXNeuYyruk1jom9mALNekpIPt0BY9BY4znKifLefFqJXk7klm+JTuTbdmebAFBIfg8GeZkO0vTEHzOM/heCkTkSECTTOBNppQooQlfPCcFnbFNllUrVQOCAfz2nI3N6HRn2kxQmc5agRf6K5gsS9hPk7hGGxBaBX6YU/osnPDmDEkHa0goMJ8UAC0B3UEn63otC0p3HvGgZrW0Mh9NZDaayLyYkCyVQeagFBka6DysAdar1KTvu3z6gamsT4UazLBVJMmY7IUSaUNC3okwqrnswLMm7Ak6E7hU4JmOLBP5ynhWbW/b2SgxaFzkhHSj+6a/rr4C/81NMhoyl4MJnoizdoOF0DEOPoT9l1tft4MByPY9q8d6tp0zNE+zmMnWv7sqGlr01yV/2+aB93pSAlwEs9WmqQ1y5rPO/VwbCbYAnwE666EA9EDGTcEDn8mbXLIqEwH4jAOazzgAPiMuhQwcm/aZHxn80bTKzEuw4vMj8DwspZs3IvNWmlkn9aSRI1nKelBD64kVhMs15B8qWS8rkRqyGYXMxzuyNdmRrRk0nWcyGow4/7Ia16mAM0DPBoD1spblYi2L45VUdSNN3ckEZJ3JlExnzIR1XVJiY10u0eNdRuOhnD+/LVvbE1ktF/Ly5Z7cvfutHOyjb01JMBaNAMFKBmuYMpKQA/HmcwAgE/9R12f0chAzQHYCfjMASUgeoskggF+QgC5fukzg+f33b7GSVaU7IvhMMo+TPajvrPIeON9ysZTf/OY38oc//F4ePnrIa3r33WskEo1GkyCngR47OAUkGN9/7z3+Hn7/t7/9rWzvbLGR+61b75OB3dZgLyvhCDMW8R7jxRwSHSodARAde9yo0EaNYPLymo25DNsI1nfTVtKCoFPWslrV8u///lv5/e9/T8lIAMW4np2dHfb8QVzaNFWIR1mtS/BcN0TVwVZ29aNHDwm0f/nVVyRe/Y//8Vfy6aefyM2b1wm6K3mqlHJdynhcMC4uCrCfW8aTX331lfzv//0vBHxvQ7rxvRty+colk0UpZXG84N6NhAGSFmAje8NHEnBsz/f43CvjxqOJ5LnKe+Ba8dzxHu7LK1jRxwis93t37/MzP/vZz5jcuHb1igHPda9WnPb8zwk8x9KkuKmrxgoYkbWUeCijQiQfyOHqQPZPXsrzgydsMjjaHshoC05HZsBzqZlC69gagWfttuz6QGTOMlOngYM7PL3s9Jt97v+2774d8Oy3Z46/sxNcf7bNuDmj6QJA58l6ILNlJsVJo8DzUmSyUrYzGc/sQIsNOwbLwcWzZ7EJPIcBTr6T6t78pA8gjQo3T5wEhxZzh0+8DniOH0giQgOKwsiGf8cfJx7yhhuzsLu//ScAZsjEnonQRyfP3O0kMWPASy9oVL3gzQvi9ZkcTv9atQxFm3aog+MdmuGcEWvycjSWbino3CGjLCOpUe6ZjUGjlG4IvcGJ9psHGMXu5qrz7GOkTpOXkiVOXiKnocwAHPhcrQ4c/N/CgOeupGYaZTPULw4YF173Ek86fzk2cNOF5u8iQ2eYmTl2BD0djLZkijt3yp+zMJkAiW6ssZutNQugRiVy7kMZdblMbY2B5QyJDawxMp6XyniGBjR1pgg8a+Dnf8Pz9jnrbN0A9FmglBbG/SCAqd5h748z7qNjaMGIgcj8CoMA3KsxUPAY0LSAwK/qp6k+mM2hoInrjRa8YU0rx8cn8uzpc4LOON559125cf267J7fldl8qpudlU0hGKbjAGAYelzM3oOZaZIOAJM9sPMuwC5dYA0zMGehEQhHxOEQallhLhqqmSbmPDufrnM+A2u8wwwwzz2g5AiYzk+fPqfG8xIlY8VQZtMJM+6LxbFcOH9BLl64IFcuXpSt2VQGcPhw/JmAZ3WkXK/bgEokga3BTC3ahbsddTKYD2V6bir5ViGD2UCkQMMbrDPooZHbTs27mPh1dAGAsJU1hrLFjUxNiGo0sHV9zND8L0xE+57XowZgOGE6G/icBulqkBKtvg1Wnge6cCrx7ME4iFk1g0q8u0nQjjaA3MBwBZ0ByCJAVm06AM8MCUPpu5O1Yhkn/kuLFnzBRbkkTQx4eYHup5Qm8QIa2y/jvYZo0LREPZh0rff+glYM35qB+Fe5n5jurYO/WW4AuwLOHQIiPlOq7Gq5qukkYgw8Exfh/w3g2Zr4hj3lFMK6CTz3y/S57mhrTO6ITDe11wz0h2gyiE7zKymLE6nHC9V4BugM8DkAz6VUlNsw3Uwrmce5gkyRXVsojT/LqUpApM0tfbODub8fg+xELmvD3p4FPNMG4//STEVI6OuIRkb9GQ7G5rUSfH2bPyYPEx2e3gbRAz3feLo+4KcyA7A9BlKkwDNfssSu6c5rxUIsuXGpjVErMgbwnA1knmWyMxiS9QxTNZJGcuo76yHwD+BxkKnrGs/GhLXL87H/rwI8v811nAU8K0E89l1o2lyaDqDgjEfTbcnh8VBe7DVycJTJ8UkmFy7ekHPn35E8n8sApACrJmGJrLGsAvBAhMYbM6t93vSdGViGpFJKkFBf0Wct/oacCkxLk4us26UsmxM2GHy5eCbDaUvy0XQHjeghkWPAM+NAI7UYGO6W76w0baiCTcCTuIc7QHzaVm5Oa2VjxqSP+1eWQuuBeD5e3rsgvT6d+rDvFreaWx1WivtKtrqZBqMOnTI3oVs7pH4tdJ4LGVSF1ItOFvsrmQ5ncmHrolzYOi+7sx1pqxqUOxni91DRXJWkdw7aWpB7z4eocIlVl/T/2bxLGwyqfAZY8B0Zdgo8w2dQpvMQ5dTGdIbeM8BpBbKivEY6jiGpbC+qbJdZsaTqzAEZH8eePqpmITXON7nOZbWUo+Wh7B/D1zqRZbWgjMh0Mpbt2VSmxYhkj0HZSbdsZLAWGZRiUhsKbGrVDb0DPUzbBzGGV2izOR9dAQWeCUKbJKD+N6SfsC8Z8xnxiSXr0aeKTQR5qDalkmEsfqI/2lh/mqRBOuecyXko66IXurHxum++aUwbMp2+89rc9X0+pPj8y31bHX7J4x1OW531YU1ZtbSCxlqCn8bywTZs7EMuo7Kx6hRrtnWW+kIKPhvzGUIz3UhGkN+ocynqCDoDeIaUisqpqOxGVoJ2mpE9DJ3lDvI0MuIBn6ZrcZgfag+TlV0mRRaqIclW18RBPUT1VCnttJF21kq2NZBmKnLULWWF+HKYsdn6wdGJrBZrWa9qOTc/L7vz87Iz25X5RBsJFoOC+Al6UHalSLNueKAxJvrDADAEcF2VreRDsHTHBJ2LMeJpsF4rOTw5lFW1JCi6vTOTCxd2ZXtnLLNZQaAaVaOPHn0v39+/K/fu3iH55dq1a3Lrgw/k+o0bkhcjkn8w3gBiwcKF3XJ9Y2osOyHHCIWu94x4Caxn9MT5+uuv2bcHgOvVq9fkr/7qryi7APmHng2AJjGTQgiXlCiEA8zYxclC/umf/kn+8Ic/yMHhPhm8AGEvX74iW1vbZEC/evVK/vX//BvBTshpvHfzJhsbokL297//nezsbhN4hlzF9jbkDkuyhs9RumJuutBYSB3leHDgHnCfAKfBngab2nWNcZ1VVcrLV3tydHRImUUsWgDCf/zjF/Lll1/KRx9/JB/bgSpeyJCgDxBY4ACiL1w4RykS9ChaLQFIK3Oca6zrCDp7s0bc31//za8J4L733g2OPc716tU+QenpdCbbW2joeJHXAJmLL774Qv75n/+ZADx6IoEFjh5HSAQAmN578ZJx+Gg8oqTkhQvnA2MZkiF4ZrgOELlwf66tjd5L586dZzWMyod0slzhnAf2mYbXhbG/890d+oh47h99+KG8885VXjvY2qHXmCcc/pzAczBcXi1nQAWo4hrw19JB23UoUnaVnKyP5Nn+YzmpD6XN1yy1mu4Opc1LaYalZgrJelbqthot06WyztWedXcDqTd82qC+jev95/pM3Aa8sd9Z7tLrfv0s+DLmLYNDdebXUzNv7p8z6kho066+kNlw4Hm6GpgUQEsNWrKdV6oBjQNAGiQ60r0vbIzOdj4zeDPn681hU3ADUkR2I177yR5TOrKnf+NNv3r6mUSWWXJ5m8DexpXHwD2+EV2MzXcTzcwzAuGAT/PS+qg3HocHB3GAPXvurpeCiSFMMFF9B5756ZBYsJIvU1FEuaaDzijz7LKpdNlEgWfoWGVTqQVsHC3LU7KkloBoYOLAs4G/bKihwG8IOEKjDdc/MxmAHGB2IzWBZ+3sjGYjAJ7dYcTrbOZhTT9Y6uYdnq1UjviMOYUKcxjjmg5pZE+zJUhnTAgLhjD2BEWskREZjNYdnqXCaPgiuVYUgPUMXWcCz5CyaQWNBrH+cKjeKgIPBaJUX8ACdBups4FnZ9To89xMTfzgoknYfz0vNw0cbT47YOalj9gMwSj27CkZpYyFdaPVgNYyvs54yUQWiyU3SGyyx8do5neZ5ULo1gypDp+ZmJjIknvjCDZasOANY6W/ofsCro2/ZXIFHAsPWigNgk7KAJ719SgzpXsGpR+MMe1JU3esCTIRT3eJE8VNlPmNeE/B9JOThZysIM+BjDkAENU1g4bX7vaOTMaFFHC++IytwYo/s8B4/nH2p/d8ee9qoxQo9DWn8SHXgh/omA7geTaQ8e5Y8q2hZFOgOWh8o01+BQfAHG/05OCNaRlH+QsFlqNwgd9D+neU5/CgVMc3PRxItcCQRsImom/tDnK7LQSLJdi9jd8N2K49W86VKJvhUB5XDaMsB50jQ5vjSO1qq3Anm9tKTL0aIOT2HBr0BeM7pLJqOMcCGB0eFR8SytzYeTs6NgHoDXuDMaadidob73DrnjTsS3LEeeKMJIDLAJxxbwNp60yaELDhesEYUp1E7YTkkbdxhMOeESZFwmHV/SSCavG5KCAZNoBYnu6NBW19BltjTWhZvk/Gc2ms54VU4wUbDFYAnedLdpyvyHgupYTUxhAAgFbpOKMrzrfA04v2puc/+txzwCrZqyAgtVMAACAASURBVPHSqXxu9A18FkRCRt9vSKXHgoYzfybdvzeQ0h5rLe7XMat8NgD0g/afH4jf7ZXBhwdozy8xTZtWyqxO+Dl1Gdxf9cVrgJ7NHZ8GZE/6N+1FAs8okgbjuQWPF8DzIADP0HoG8Fw48NyiCZOCzyoREYFnG9m34qTQDPzAoPUByM0P95+hn+tMgJnAvF/WWf6+Xk1knvsS89orqxIhwQegM46pdDKXVrbkeJFTbuPlq0Zevqrl/IUbsnvumozHOzIcTimX5Qk1JJhwRODZwVK1zz4v0ufs+O6G1Qtr3yIPPlsHnrs8k2W7lEV1LM8OH8urxTPJZx2bzE+g8xyAZzxLlx0wn3DTQUmGPj4zkwPw98ID0FmQRlA2unH9By+4DzwHf8Q+GWe1GQKeNV1/0YdXV9HY46+hpPCqyMLVYwC7C/ANoDOYnPVQpBqKrAdSnTSU2pjmc7m0fUl257uyM92SFvTkupEcvg02Kxhz+DvQOR1kBJ5zMA7dv2dyGuOqyQvKZ6AZOPDrppOqBjiK1wsZFGPqzHYgmrRoOAhfCjdm8lBnrpe+J7oJPKu2rCVvrdqMKTAQ1gDUsA8MOZNMmK/bUpblQg4WB3KMhmrVQrK8RY9DGU9ymYDhlw+pbw38d4Dps2olKzsZlKbtDDDfGOX65CzOQKFeYVIVZCRr3KC5cvytTOOgFmZ9q/Ce9hHQ2koFqCPjGZIarMa0eMYJLNyPvEIpFmxZryQHl5XAkVqFlNXcF69P94PUkNqc7xGm7IynjJxpWfeqHjcfrDL3N2sEbLdPbHi87gg865rwFaN2xhjdzn4O0j0qu0HGMw+Ay2A/A3weyKiChIrIBKSerpBJN5Yx10omXZVJs+6kAbhbAXwe8oCuHPwZ1XrU3YX/Vlq7XZsy+Em4Mo1uJK8h29XNRLq5SDvLpB51sl8t5LhayaoBsRJJGjSpK6QYjGVntiPb0y0ZDydkOUOrPcO11SL1qpZqWUu5XFOTHGQI+n6sJMd6ygkyIuZRklYmZV1KBbYzbmrYyWicy3x7ykaC4wnkMFS+AqDp8fGhPH70UO58+w2b9+Gh3PrwA7n5/vuyuwut/6kCz1zDaCKrLGStFkV8q0+JlaRgDVc1CTr4NwBNMHLRwB2yC08ePyHQ+9577xHgBgCssoRahRqSSh4XI8ll7F8wjwE8f/HFHwmaXnvnmvzd3/6NXLl6mYD50dGJvHjxUv7lX/5Fvr//PWUtIHHx6SefUBv63//93/mowAgGYAqg9/h4QcAe1wEJiuvXb8gCcjwHB2yQCLITfgvxKq5TGds32KAeYwOwGUDy3bt35NX+y1i52QnBb8hC/upXv5RPPvmEYC+eHRjg6O2D80Jv+dzuLsFgNKhnM0XEyJSG1IaF3313R7788iv5+puvGf/+9V//mgzq2XwuR4eHlLGABAdAYUh1YCzAKMfv4Vl9++03HLcbN27Kz3/+czl//pyMxoXpb+9R3hGgMsb+0uVLfC4ArxFX4/6Pjo45bpgriMMB8OO3bt/+RG7d+oCgORJCey9ecJyfPn3COYHnjOvDte2/eiXzrS3561//mlIuV8l4RpUMhFWTSuk/N+M5mDoPek2wGgONh6yNAVA91MmgGEjZrgk8o7sxwOfRtsj8QkHpjS6HNl8VWM8KCrg2FhxK1XFzUxt0awxA6TVjeTuv+yf9lLs2bp7VRdQ/Sd/612zVXhjrdxe/y67JXrLiIM5rHJmzTu4xFRwbBZ5NRqMeUN95sspkQl1nZWWO1yKjdUZDX1iTNJbJJvsifyeAhMpYPZNeyzI4DfjfxMjcZAtTh+u/+B8Pnt50mZu3sbnnI1CKJS7RaQ2gb1hg6Xspw8QDknhmZ68GRkZyEfqU3PlRBqv/4RxLGM+B+RFkNwivsnc8wAkAzwSdZSzZcE6wWQZT/g3wGQFRjcYJgSucOqRWPhZi/KhvxonC63DpDdXdUocQDTkw3wAGQxvem3hkJG4okJw0piJ4ra9r92fTfs5arR404oaCFFYCBzuDDnBDNFAEO6GmnjSTYdoOm3PfgWc6mK5Rqj9FxvNYCtVxxhoj07mVYtHKCGznZSMFnCiU/5l18FOHGsPg6Gk2WsFUB+j0qaX5Hh3dt1w4oVz09Z93Jl6wSEnzCHawtfJcbZajDCkCxWDFVNbhN0k2wA6gkQQ2XUhuAEzGZocSK2ebg0WtALJmiwFuQ58Zes+uDYcsvWtPuZPjwDOcMNV8jCwtguUA9qAPbvtTsKeuKwsWQKUdgx18xn2D4YMHPkSUY4C6g+3ZMKdkgWo9l3K8WBBMPz45oq41mhyiEQXYAE1VMtjDFA2VO7bwol3sr/G+XTnDvqYfSIBnONT8NCsbjDVmpaoIlpq8Exm1MpwNZLSTy2A+4NIl8FwAeC4VfCaLEFqg2l1ZAX6drQoOmtNuGpWbjVRtsIMetMZAdo+BFe/3fMbfvVs2BhQjQpwnAYqjBfMR1b85tVMwKGEJ+7QPCT0LPDaizCC1wUjYoJegM23hoP1OYNCm8V1gYnsuKaKW+oxUmw2slQg82+Xb/SurX8c8ALfO3+ewaSVJAPPdByM4oL9Ltq81VkESBaBzB1Zbk7ELe42ArRpIU2WSNQXpiShVRVk+yla15ZsxqV2z2rXwFVm3eW1NaTn0Fmwa8sbrc0KWJxa8Yaqb1QSUYJDuDZ0APLP0FTrPCynZZR5s56VU85VU4zXB53K4ZrBYD42Nxm3RG+r5HPOHH0JhnSyJMSVA7Exv3oo9e8amBsiFLTdlGEdNXv7yBqB9GnhO9l/+nl9rf733/YZNAMBrOX7YYepb+769cSG7TT/t7Eo1BxLO2D9CIs32KBJG4v2oXfL18AbguUWDQQOexYBnYz0743nYljJIgWckoXvAs87+M3kRzsyxvZCJ+o1qs02WNH0qZ6j3bt0rPoLD1i9Y7z1AAxv9dw1mc4A6rT7qNaM0e+HkcL0OVHIpCaAV6DfPpMu2ZbEuZP8wk+d7pTx9tpLdc+/Kzs41mU7PSV7M1FNgCbo2WxpkChioT2G1pGZXkByIf8yDTNZ0SCiZ75H68vQXKVmQSZcPZFGfyHF5JM+PHsur5XMptkRGBJ7R7NYZzwY8h+bQP7D3pVe38Ux7W6SvW800mg+xeW77d2/dbn4mXTeb6f4EeLYKU5fb2IyPfNWiaS+B5xYcTMhlmLxGk0u3zqRdi7RoWHbcyOqwlFmxJRe3LxF0no9nQItZLQEdZ7RTydqazxC/p8DzQI9cS+11L1eQHk3CWZUoGeU1DMMmGJ0N0ScDwPOEyeymzVQKwEDr4JO6c+CDbUlln08KPHtlk1ZVRuDZUtEkBAB4BlFFZZbgc1PPeX0sh4tDeXm0J6t6Kc2gltn2SLYhEzaClAjuGQzvFjixDOtOsgpHJhnwOmr/KqDppAVLR2oFJUixRnxx/WbGtqG3jMcQdhuJRrPCzsrOZ6NAA6/5upFVfA/QiMfz7c7o3qjYjkpZ1uuhv/IcU9hkHOt2m+5n6mt54iNWawYvJZw4SG28Ye2Yte71w4mWzpPsscpLzaSlpayBtCPP+nt94Jmft4yu6j2j2SAA6KGMwGxucxm3QxnVIMxBfmkoMylkJmOZyohkOkhY1Gs06eukXsGvEmnAhIauXJdL5gA0Hjr+LXjdKvfMn3S3BH2MoEtf52A7Z9LNB1KPRdZ5K68Wx3KwWsjxes31MyrGso0k0Py8bE9mMismytdA4QiSOCWup5X1yVpWJytZLVZSrtbshQJ/GrIIk/FExuMJYypYGzTOBOgM8BSM5+FoKNP5WLZ35zKZj2UyLbTfO4JGrz7JOtnbeyF3v7sjjx8/YkXp9Zs35cZ7N+Wdd67J7rlzIS7yxnqQFnRNZa8KBDDrzFg8Q8R0RYEqUSEg/OjhI7KAoTsMdvGNGzfko48+YhyHWMfBbT+v9kxSwg/WOCQK/+mf/l/54osvSdQBqPz3f//3cuXKRZnORnKwfyzPn7+U3/zm/xA0Bnv33Xffldsff0SQFTId0Havq5JMY8SMaFYP6Yx333lXPvn0Mzarx/1///19+frrb/g9l/XBdYCtDVD3ow8/kps3b8jDBw/k3r27ZGGTcTyfUeICchoAdMEA/pu/+Wv55JPbnPZgUN+//z1Z1NoLKOe9433IfwAsRwyokpBDJsa++eZb+cMfv5Q7d+7IyeJEfv3rXxMcBgj88OEDsqExNlgLGJfJZEJmMyRTwCoHY/of//EfCfb/4he/oBwHPgfNa0hh4L+Xy7UslwuyxzGuAIbRgPDbb79jI0dNNECPfE1WOV771a/+Sn72s5/LzZs3uWd89cUX1JPG2AN0RoyO+wRQjbWLZo9/93d/R+AZpDH8KUvtoRT3lj+z1Mamq8st3fZeZYahOy5McyvFFKpstewdPZdXJy/Y3TiftzI7n8tg0kg2bqTOILdRGfsx6o1RWCMAzx7w6abvBvc/G3hOxwLj8CbgmQyo14JEqaPzJjDihwMNdSS9Y7KwqSCAZzAt0fhsulbgeUrQuVNgbAXgWbQrcJts1/9h4DkFKM6+5v9OwHOfAWIAvN2WxrnRUdf/PCM4C+yaNz1rDzAdlEgCgDRA4imcA5f+VixD2EyKaNbd3QkLECMmZBiIz+JYGqupIDiOCjx3HdjO2DC3JBvMlPFMFGuKYliW63m6yBNF+mt2bwZqexKDV5+wrAk+OxPZgGgHkGFLXMeTm7DrshmIHJsUKm6iwLKXxwF4zkLHaWa5yVCwBoaFMqjdsWw6JMSsWYixqJlY6xp20KXcB3WDtTmgtrgYyqTOZFKJjI8bymwUi0ZGS6wxMJ5RVQD2IfPdCdHc2AXWgI6VHz818Px2piPghPx4AIWiZfOyc3UsNMvLjDqkDWwqsqGcZbyxmWNzVVkOlIFqCZYyx+FIGfCbbGJtq3rLmjkGmGblS5TgAGsf79l5TMtZA0s8Xy3ddydI9xFNsPB/FhRhM25qBZ618Zopk/I68ZpBxvZ7uH6X3cD1IBhDU4sa14rWmzwPgr6c1wY2kuYrwERS8NGsosluhIjkNU/m7YNvajaGtR2bcjK5ghLRvAVlRAazTIrtXIbzTLKZA8+VdAM94Mlbz259/MHGOWrkG71ZF09c2fq2UEJLiCnT4rdmd+4BKUFR/QWDPnQ1eFLMvkddSQ99aFijBIRZMGPlxKt1q9hjCCc2OpYFe3I0yoKwaVJoghjNeGCGOoasRkvv04L6aKnjGOl7cT9Q1rhqzKnUhjV5SrcMe5Dha2brffaEB+NOl2ZWArvf57GyEXAtqt8M9g8Zz/VA6rVIteqkXHdSrfDYc+lqgM7QwBspO4hMoaSxpHK47blpmfCmlqk/bW8cGfbGRNpEV6E/V7tGlx/pAc+dgs7UeV5KZcBzBeAZrGeAzmA8G/DM5oJMNurkUd/QWKZhMPUpKR4eYAF9DcGyPVedmxFNTeUPdH//KYFn/a0+YH2W/5C+1kM138ja7Z+p71s6PBws0dlui005CzLO8G0iDK6T1+eJDqM9D3OTXMfVwVSSI6iolVH5Z9R1MmlN43kwlO3hULYGA9V4bisZdgo8q74zKjUQ8Xs9SvrMXmNWf+zLm8T0YBdPA8966g0U3hdsQiYJIJjN1V4yuWcz9ckwkUrWqa4XMFPhcbQyNtbzlqyqiZwsR/LsxVqePF3IbI4A9JLM5hdkNN4yoNl03U3X3tenJ1kcxuoLt9jc9L3d2b4GHHn+M2h3M0eoDaZR+QrQeX/xijIbh+uXMtkdUGqxmLciRSl1tqSsGqXVnLLg69PX8Kmpn7zgazZsAfE9aij3Vkcqu3CG0Q3g8+be6+vG10DcGTdrKZxA00sm2JxTfyBhO4MUBLANwFg5kK5U0Lkz4LlbCf89L7bk/PyCzEczmQLkAmMSifoAPIPNCCKAVoHRD0GDLZAF7P6poQ+mZKuNBGtISQFcJgg9NG1nlOfrgeQDkhRo0uu+m9vTzZhnc0n1NJ6Nde3As/tAuFYA0tjiK0p0lrIoF7JYA+A7lmV9IqtuLV3eoIe5jGdDmcxBUjBtdwPbUZlL1Ys6kwzJXOYwwIRWHw7wMy22VSuioTLwR9d6DjFAiDU8ce85c5XaUqKK+lb6twLPXjnJaMKqIT3rFdOFNl+c1eyYfGJLvWIvel39WO0ssxUSV34eA56jvn5iizbWULTKwcPSn+jFr+6IJc6gXYiukOR9926t6abvCf6zDjx7xW2sttA+OQo+gyQHycIhQWc9RCYNosuBTLuhzAcjmQ7QiHPI5EJbA2zupMGaqZFIN+ZzDQKLvtY1kFAD6xnAs7KgyY5mU2kkPnBA/lWkHnYEnHEsslqW0shJXcqqbaRiDACGMhrYjcly3pnOZWs0ZbPPrm5lvSwpw7E6WavERqXayloNqvESgF021oMGMs5b17Iql7Ku1oxXobk73ZqS6TzfmUgxHkpeaDNYzOO4i3eyXq3k6PBAHjx8IHfv3SNxZzKZynvvvy9Xr13VJvDGSmbMlsRZbBCH5VBAHxukBCWc4L9RfYq1CXbv3t4r+fabb+X58+dkzL7zzjvUHAZADCAY3wsVXzYvXEYHSghg5f6v//UP8tvf/o5EHchJQLphd3dH8iKT/X2Vjfj2uzuU5QDT+YNbkAx5V7799lv5h3/4B4LORZ7LrVu3KLXx4OFDOTo+5ph+8OGH8qtf/Uq+f/C9fHfnDoFjkJfAREbMBpAaNgxA9ae3b1MyAvdz//499uXRnkPv8zoho/jkyVOyoT/77FMC+ABhARZDAxqSk9PphADuq1d71D0Gi/nTTz+j9jT+IMbFtQJY/sMf/ijf3b3LClkA2dDghm71999/T2AZgDVAY1wzxhBN/CCtcfHSBTKsIbUBoB8NF/HowEIHqAywHFrNeB4v9vakyIcynU15PTgngGSwvwGOnzu3wzEHi/v+/fu8Blzrhx9+xD3j97/7PZnN+AMZlCtXr1BiA3rckOfAZ5EoQGNHAOIkz9S1xe7epPgvCjz7BhxBLayKCkE9Ou1OC5ZM7i/25eXxC3l++EQG01qm54aSzzuCz022liZTkAfBjIX/dEL6wLOyL9MA7L8a8JwCy5ucFAvbXgNKpo5OPzj4sX6yBlG6mcCg541KbQB0DsDzEoxnSAF0lAIo1sIDWcYRNmzvcO96zRrDxQDJwcPNIIS3oaXsge30mrAoxNP+RN8Q9PxHxuCn/I4Xz/k538RqOsVc3rwQbzwSdvl+EKnbuZVh+9iF8U92/VDsfnrgQqAcAuxNJ8YdoeAWhBN7kwtteOGcWmzcDjxD/02BZyHwjHJPBZ7bDMCzNSRBwGQKEgqAxN9yVqaTE5WY4q6Mghrm7gVHj1IaVspGTAVsVuJb0flT6Q4FnSHFQd01psC0UWEAnocAmNFx2oBsVGeMADwb4xnvtADjYpdqYJ8AnFWGQx1PNFRVNmurTpNAw1lkXHVSHNdSHFeSLyoynkdlFyoKCG95B2orz9SSfrMD/4nAM1e5JQIcxMKadsfdsUE4JmBOUQsQTr03L4LkhoHLqt9qEjAMMrTxAw9zW/noESiRTW2ddo3qSQcN2QU47JhL+B7lD1ptJggAG52LKaugOoQAnjErvHESbTJBfPOqbep31LdqlNFL1kF0xXHdAwLPBhLaPSgZGkEd1gLK4ioGd8W4YGkaG1VoRCfjIpchr9u6yifAcwBYExfytL3aDH7fZNF8nRqkYY05mVwB8Fy0Qjn2uUi+PZThVsalC7Yz6hg7lBcCeAbLnzrPNp7B4NmuG9jC/oZVTBjs3ZPBSJvrua3zZ+DhcA/USexgL56JO2kEABPX25hcAdZ31k1qOw3o1NOmPoSyXG0VG8jtEivpPuz/rcgzz+Osb90Wkz/J+TdMc1jezgaza4nX5WbQZqNtkvp+LO/WYdTfIVhu49qf43YdLlbZaukp9BDrdSblqpP1AoFSK11ZSAvguVXgGewgaj8zSFPd6/ibBjob2GfqkDqsbhxCkjQF1lU0M6TcjHGkfoLtFcbWB5mJUhtoQA3geZQCzysFngE6Fwo8Q5uRZdAOPEdcSJ+L6Tr609eyZt1h/I82QkzC/k02dOLHpPv/pi7y2/sGfab065jPyRI80wBs3urmh/pTsO9bbtbLnMUSfpPVSaxAWlhtknlRci7tMeFSG96sVoFnVRkv0GAQOs+tehTbg1y2B0OZDzOZoNaqg66tAs8DVDBRnk/lgVgdw33TfdDNK0+kLnqD8gbHk8MVmz+H6R3SYX2bRY9p050LD1CTbXg71nCmK18/GJ9BfLJawWMbCJsmF9Kh8Rv6bHBk5lI2M1lXc3m+t5bHT04kH52T0ei8bG1dlMlkR/J8zDWtMkJaPaKWL9ECNlOWrovA3nS/3m1WwrrTJII1msVNUGoRRyYHy33ZO3ohB6s9WTT7Mr8wkslOJoNJRelFAM/a50eBZ4LPvkf3gPnUZ02emTNY3MfsrVu1N/FP+t+b+6v7XimEHqyDWga7MP3L7a+a/7CyQpWKQdLu53lcRjlh7aGDxu8ESAGELVtplh01YcF6Bug8qIcykpFsjbZld3JOJvlYRkM0UNO7oryXqU6q1Bd8ssgkTqvEADqjwWTVNFK1UOpAAgOVUpC6yCUbFpJ5U0H48Gwc7OxcXwOxQoAA+mssktsVrxZIGc/4Dq8RvrPFkatqJSdoILg8lKPVkazapVRZKdkkk+E0k9FsIPm4kyG2phaVZGgwqixv7VCAcQRltSP4N2iG2rgOWru8R5cbQD8L1fWhTB/jAK16dL1lr7rR2ETXXIxGopSGSnP4LqIVgDxPSDzREJmvoOsjmAKfyvxbP6NEE68qiwN72kLEud8Dnvmy/qbuw5HoE+3Ka57Y5svJGgpVEW68kmfuwLrO/UhOUMvSvwd+1noG8b99uTF+0m/gGeIYdQPiEJMOYDM5E2w2Cwmm2aCQ6QBVAgpUC2UtTOu5QXyBmMAS7ACkwYIG+AzZjTaXzg//LCt0EbMOpR4MpB4OZDVoZT1s5AjJkBbazwNpTKIGpJNhBnkcVIoNZGdiwDN8sbqR5clSoK+7Wq7IgIaMDjSGocOLuIF9a1i1ojHVuiplXa6krNdSN5UUkJIB03lnLtOtiYxnAKixprFmGx4aO3qfBAxkSzATwPPeq5cEI8EYBkB86colspQRS6mvFdcwyEJ4Dt5Lx5NDnC+mEY+YDKDpwwcP5cmTJwSfAWICIAVIubOzG7SD2Y/HpgGJOIwDB1KVa/l//uf//P/Ye88uSY4jS9RCpSjZje6GItAQBNWQBGd3xOHsr9+3c/bDDHfmcTgAhwABElo0WpbKzJDv3Gtm7h5RWdXVQAMk37JwEtVVlRnh4cLc/Nq1a/LrX/9GHj58QLD6xz/6kezt7/HZAJACyP3s0895zvu7//531FZ+9tlnKc/xP//n/+R1ICPx85//TG7eukXw9dPPvyCL94UXXqQUxR8//FDe/8P7sruzI89cu06gFG346BNIZ9yhZvEb3/8+ged333lXvvjic1ks5+ynn/70Jyz099FHn1AiA+xmyHjs7am2MwhU1w6vUeoDwO1HH39IxjTYwLdvvyz/8A//QIBYtz9lPYPx/F+//S0B9ZPTU/nHf/hHuXb9GgHlTz75lKxr6C1DAgTPAVYyrgFW9K1bN+TzLz4nC/x7L4LV/UMC/BhbgMoYE7QHgQE823qzItiOgoiQEwEIj7+hrShmCLYyCkZC+gP3wRkd/YAz82/fepvtxpx56aUXCfgjSIDihqcnp9TRBvD82quvMtiALwDPzFa2czt14L9tjeeQ4mm2hfou0JhisTJEUQfqS0JqA99P61N5cHqfkhvDvJbZobDABApNdNlauhysZzX+uo07CK1pdNNCOVMDfhXn+Lt4T+rCXuR/XtwO/3Q8HFiGmDqk6Qf5VgUn1Qfyk3o8PDnrWfWdAToXVlgwo77zAsXPzqBBO4B4ILMatabAeAbwjBQlP1APDA47LJNqAHM7TdPyuJkYW/MCt+TcY5wPpn4XQ+Uzd3Kv7aM2BZ71Q+l4TZu85TCDAbH+GX/WnIVwidSpntzFm+dOhqdp2WeVuRIdYm9l8Em2Al1eQCLV9HLvWYENuMq9FRWEzAaPhaBMAr3KjPGcIeXTtQfxflTNtlQzP9zwwO9Vto1Z4M8dns3ZX6bBjHlOBy86UlojzJwrc/jIoDXgAqAzNjTlNAMoVtmMvAQwCUkNdTgbsJpNry2f5QF4ZoXboU6KGCpT2spf0VWF00kgm2MAt0Xrlsw6rCcU7dxIcbqR4qyRatPLvM7oTGF90fG29RHSMhPgmWzqCePZnYYU5HoiqY0nWFWuTxeZlLDv0CZzQFLTqPRQHpeSVtQVRt1V3yvRfzNrFZwbT+tlkQuVdHAAG05PqHaeOFh0gm0ZRY1nc9yDkYxFIBl152RRN1wj8706VSOQKQLM6nDh77FIhPZDJptGq/7CkQTATcaA6RRCngJAtterBOsIh0HVqEjgznOm4UKk4glGLAaW3D6HgjeQICh7ycB43s2kOijPA8/IOiLjWfMFEcDZdhaJu0vStCSoFC2i9+7kKuHAnjCBlX6qe1zYS3y30XHzIGaaWaIaeSbEFQxcOALZAcyv7ezfxDYmnxmzo5O227in5t4zR3TvTcPL6YyasiE9JTV9zvQ+yQ6fzg8HOiZ2O6bdTu7pBj/0swLrA0FkVGhV8BnpqGA6r88G2ZwO0tel9E0lQzcTAfhs7yXwbGBxCCqYP6a+GuaJ8yOn+5iPvckF2bUU6FdAm4xxGlZl13naK4sLQiKmQOHAtTSV6jujuGCzs5EG3wE8z2qpc0httFqQ0GSXAsIXGFkpJcAwpJSxZbYpzFZPAw7TfNsavWj/txN18Nqmn01Wycht830v9S2mAePtJuHxis/nfUubiRa88Hk58c4sS8V/u8WrCU85dVCjIIGx/G0pAlvdewAAIABJREFUEtCyQJ6uK2U8Y6bNwL7iHgo4VeQgL2WvAPCcE16dgw3Wa3FB5FUp+9HlgWJRN0c1gr3yZbJ1yMzWXJB2ngYk3QsP0iS2zgKpZNJfsTcDxVEfOQTLnEoT5wj/NepoBRjGjGdFzgA8d+iVYSntsC+dHMjde7V8fudMhmFHsmxP9vdvyc7yUGYzQPklpIC1uKhlazhJhEFma4bKsVm/jCQoouyMPpsKR/tT0EfAjCoLBZ7LTB6c3Jc7D76Qk+aBbORYDm4tZHktl6HCuW+dAM/OWo/Ac7jHtm0knZQBEJ7K57imq9nXpDieXlKfkfJ3IXjq9my6ZtJG2IQyYDYMl5EIAvZod1AfEdIa7k0DbNZMVADPeZdLd9ZJe9JJ3uQsnIbvM5kTdN5f7Mvh/EDKHNxo1RDVoLb60g5aks0YXvp0AEwIOFMyw6F9aDwraSDLKwWdi0oGgAgDWM7KhkZrwSjkPmsFKC1dJMgoOoOSQVDbU5GpRLfHCASpbaBdgAvOzDRIc7aU1Xh48kCON8dkOkO9L19m+loMUsxhILQORddvCDyzdVTHw26iwSvIHAxgmHKPMcaz6cyiH5oOGrZKSonAcxKsN2A0kmC0qGeYG5TVMMoEtzX9G88FoUilBqsi6E/2wijbOZ1ZwdMJZ7m4p4dVmNiv8zbY35UaOWX8KNjrnsoYDL50a3PfOB4cLzzt0j+ziznhLWbj+gp2qSXtyZhRoZ4XRwt65zg7dFrzetZnshgyWQpeg0DnH69lnssCEn/URzeXlUWFUM3UCgoSXAYAnQUQuu9y6TvYPzChC+ka+DzQMq4ExVrbAdn5pbR5Iad9J8d9o0xnaATvgrFRyQb6zGDVWw1utHennMminGngA3MMmrssJo45XkoFhjO0kMEqtiLQsJMNpDUAOjdrvqDdPFtUsne4KzsAnBel5FXG7BGfj55tivWPjnSGMlirkMEAC/ajjz+WL778gh0PHeKXX3mZACoAQ4KEKLruZ0tfr56VZLaEZ7uwT0FPuqHsApi/zqJFIbu9/X3KOlBGsVWpRfdNEQQjqzuD1MZa/p//9b/kP3/zn3J8ckymMxi80CyeL+Zyeoq2P5I/vP9HMot/+pO/kVdefYXA8x/+8D5lOvb3duW5Z2/Jm79Q4Pn3730gH3zwkXz8yacEv8GE/vDjj6hJ/fprr8nrr70qr732MossfvHlPXn33ffkrbfelmdv3ZLnnn2Wkhx4JrCVv//9V+WNN14XEL6/uvtA/vM/35a33votz4rANcEyXi6W8uLzLxDIBXD+4MF9uXf/LuU1bt68IT//2c8J3AJwJls8y9n2373zjvz+3feol/wPf/+PBJYx/tBVhrQFiz5Kxr7FeILtDCD81rO3GEyAzAh+B6Ae5CZIdoBJDUAYbQFhDYUmV2cryoSA5Q7JxztffcWxeOXV2/Lqqy/L66+9JJ98+pn87ne/l3tf3SNwfevZZzlXIQUCJvN/+29/Ky+99Lw89+wN+d0777LPPvzwYxbA/Id//Ed57VVIgFyndSDjucD+8R0ynrcBzwQlXD/TDB4cDwDP625NB+TLh59JV62l3OtZZBCsZ0S8wXqmWL8Dz3R2FHSGwqwb/vTgaT7rdk/8L+63AP8SVp6bcmpyxSOC+0oKViXmm3uOyyyYtrLJbUBTFoDXsjbgGYUEV0JtZwLPK5E5gOdG01xYWJCM58i+cidNHQkP/uuG5+nGZqnUIbmQ9vHnNDDpAdEc0wvA8u3A8xM+C8cnFhnTSHKa+nfBse6C8+3oUOUbfwo8ewA6aWZct9GJ5iGIDqymToejLsdZgWcAF8qygb4zdAVRUBCUSRQYVI1nvMB41uixpTBR3iMRMbsEeA78CdepNZg3SCWkOEY4nUXQ3IFn13BWp1AzL5z1TJYFgGf4KA48ZyhKhSCZ/s3lOaAnTQY1znj2ORZBhbNsqXZwXsm81mRFHp6rrpcKesdnKynO1lKsagWeIbMB4NmYRgEs4Dq1texFSJzpw3WkAK/2T9SL1Rn7BBrPTzBdGQQ0x0MlNbSwXwCeU8fa9BT0cGK6wHRAsCElbA43UWbEyIaGv8h5p84x323a0Qpc6+HQdZzTR1BwOH5Z79AumpqcalmSMa1scha+JfCMLtUAQOpg4XbulCmjQFeD/44OVq/FKrDpuiOop1dtq55fUw5tDBoGwOIJxuKqb9Xjj7YDj6VV1sHW6KQrOsmWAyU2ZtcqKfcy/kzGc9lID41nA3C8yJPr7/n9/fEuMu0JVJEIycS9YCQbmgBPgeWTgPN+GIsHJ2tFkgOuBzuX7Ij602EobCxcl9qPXzZKPgttO4uHPf27W9eYuaPzxK0jZ0X8L2H4+h49KuJm8ziM5Yg5bvbRrxGyYxMbvS1gGAD7xDCOsvwN+qPsCS0TNQ8BPjMldZNLvRapz6CNWEm/we+V+TxAI9EYQiNtbc4tIwVwMicSB6O1GDwGr/5qFeYBBBmbmgV/rPiPsap5yPfCmEVHjeeGUhsOPG8IPLdLldlowHjOoe+swLNKLflmGEc6pPU61LRtb5wEwL8u+3cMFY/n1XQt+3ata2cMmvm2H/52iSFIIYXUJupHpn5F2kHGnHIAbvTWWItCp9oEvE/He2QUoiUIPooHIGnvYyK4YX0EEFhc0IDnCpXoh0F2M6RW53wt80EW2SAlWc8oY4wCT53kFizjHuoBM+4pFiQ1P8Z7gm2aZmDZvqN/ij6ZLlt/7jiWoY9ZDN0zJpIOCf04/qx/LpXf4T0T4xhcm9Tw2r6qY4BF6MBzZcDzjnSyL112IPcetHLnq5XUzZzg88HBs7K7c02qChBOwcM1Gc8GPPP+LodgDYztOx8MGfn7ZC7G7DzKMgTgOaMJgU7vl/c/l1X3SJr8VA6eXcjyEMzCM+lynP3W9Lnoa7lkSpoJk/h6atsnMzzV7AuZmNp5KvmUOo7jEI1bqWjVtxc2nISp7QCkckGOzYU+c/A5sTXuvWG9Y66D1qOyAgCfDXg+aaU5brU4XlvIfJjJTrUr13auyd5sT3arHWVZ4nP0XdQn45HMgCJ0DdeXyWOQAIbigQSfMXdMnw6gM1jOGZjOynaGbh0AY4DTzOhjUNClzuDLaTq9g1LB2bPzHgP87pH6fLXzovpbPrk0+I8zBxieTbuWo9WRPDp9KGs5kyavZXZQSYk6FNDcmfUysAAy/HEE/iHbhvWvwLOTOAg8I+uuUzIU1qWC5vAjlfEMtiiXD8kneg5wNrNmePoGah6IGosYouR7TO7AsI7oq6jXGUC9tIgr+3MsYDM258l9E98gzK1kGwlEj+hMeHjjnAHi2c4yo3x89Im2nTWn6yqE2XQXsY+M/b/xGZrz0wxtusuEsI4VnTfkIITt1ZPLJO8GAs8li8wK2c7Mpc0G2Ssz2SsymeeZzLkPqMQhOYq8LxjN5uvAr6D/YvJixm6GvEbXlgY6V9I1M2kb6OZWUrczqftS6qGQ47aVI+jnIjsgy2S+uytZOZNN3TK4gWwFBcozmWV2pqP5wllFGckAICFhUdlZgUQVYywjmxZBEGg5Yy7jnAo9ZwDOu/s7stiZSQFXLYNsrRW0R+CHxE4QWnTPcYkLl8kAGAjgGbIb9+59xb+/8OILBERRgA8awmib+0NKykEAy2pAjc5eumZ07PXfAKABIuPsM5tVvB6esWH9HpM0tPOS1//B5wHc/vM//7O89dZbsl6vWAgP0hhgTO/sLATFB6Gh/PZbv5W7d+/JbehUvwQA9kUCxP/+7/9HbjxzXV763gvyszd/Kjdu3pR33/2jvP+HD+SPf/xAdvf25eWXb8sHH31Apu+Pf/hD+dEPfyBvvPEameYAngEk/+pX/yY3nnlGbt28KZ999imf5Uc/+iF1mn/4w9epaf/V3Ufyb//273yh/0AuwrMfHhyQ8XvzhhYnPDp6JA8fPeB6h9b1j3/4I3n++eco2wGWNZbxH/7wBzKM8cLz/f3f/b3cvv0KiUsIFIA9DvYx+hXPDTYzgF0ECqDrDGkMAM8YPxQ5XKF44tEjynRgrNFPYFcfoRDg0TFfkMVAe8DSrmaV/OCHP5DXX3tZXnnlRbKsf/e7d+Xzz76gvAnAZoDZH3zwIQHr//FPv5SXX35Rnnv2GWp6/9d/vSvvvfcHrs5/BPAMNvWNG3SfcH87SOt8+q6KC6bGCP92yjULEZh+E4pLAKRBlVoAz5/f/0TaciX5bifz/VxmexB0d+DZmFbOWqTlglqs68ecN5bTw+wlvvmf5Z/SA5G5Supa2WYB4xJZo7ZhTKomM+LtdZLMCdNqyWoYAXbNu1yWTSHLTS5z6DmfDVIdQ3t2oLYzJDgWrotlabXOeI6OsEEbvvMYE2Kqc/lX4PmyqaayDPFLPYogsTBxCAKOHMDb5JPpchghWlodd3RwHRXRsYJRKehGxPC8ZqdOJ4DIkFMA6Kz6znghbx+gM9jPBKIzcJLAwsGREIznhPNkbJrgpBG3GaEk4cECMdxPpcaQOB/MMMa0V0n295M+q6wKHoMIRLrubTwz6G9bAnRI9aSM8IjVbJWrHd/iGcYU3UzKgCF6ap12UmTQ3ENxpF6qrpNyvZJis5FiXUtZd6zjNhsypogFPzIgWZFhqmBbHFzXQ902q75N4Dmm2LEQeiwOo0c6OvR0yRMWNDV53SG3Qw/3Bit6FhIzeIkUWMP1NfIbgF8A2c7omXq9geWjqWPO7rDTpjpLfkj1tDRLbeOcCMXYohM27t+EyW1tRWuV9a1SIozukyGEww6YNKpVzSnnARw7lAUnnB73+YJW33RzUhauHTI4uazoTd5JnTXSFQ29+GIvl+UzcwLPskRQpeFryLS4oPaNHr4ja8sOF7ZctwaBE6Agxia9OOZ4rP1Zz+99OmgBDAjsI/vEOXOhs18DENHW+OBzbgbANwUc0mOXNjzBpoLViddJD2T6WQ2QROjZZS9G4ziRJXHbZ/T7CcwZ8RG1DeNDoH52cjCcgtG+9/v7uAco45nHOgK+WnBnQBErHsDAfob0RintupRmo0wg/K1vkbaqBcnwCuuyAPhgATfOFbDk/QBqGSCjgA7WMZg2SH9V4BlFfophxiRppsAysAlnXVmXlMxAhflyI3UAnhVwxqvBC6AzNGKLVtocwHO0myFjY7Kwgg6hEVC3baG+z3wXwHPaPGfOhfWRgm+PMRDpfEkwiks+tf1dwT4n7F8FTGjIdOpewAymzQ12OkILnM0GPLuNYrjUAF31VZEtBNVioQRrieBer1rPS5iqLKPcxk4JrWd4IfAwFHQm8zl4G+p5aBDdwR5te+gjYwAGSbFL+9ZSwqN3kqxDX5UWgDKffQRWB9DagpHGRk2Dep5JYGZ7sg25BrplozmLNK+M8VxJP8yly3alHXal6XflwaNe7j5A+vZMuh76js8ReC4glAvfDFW0jBEaGarmFwWv0ckCU+B5QjSJ1pBzQ6UZwCYtlICY9QSe7zz4XDbDsbTFSvZuVCww35Rn0ucAnTfMRoMPFkkPaSrfGNyahj+8ngAZ21MzaXqzsVNV+iumaeEHy8CzwM+2ouljH8zXjoKb275iVpcyZp0JSrEhO5uB6QzQ2QuqtceNNEe1yGqQsi3lcHEgh8tDub57XZbFgu8DFXlAgTKfhebHQMJM6Q8iNcAyFGfuEGhHQWzNS3F2cw52M4PxBj7j35QR0Aw1HAUAWGuAw5iP5uehj5myj3uhODNeSLkGE5s+kcpUtY2DZcCztYCgZ4AB6EDq/Xp1Kqs1Xmey6fFay7DsmUiJrCywnptiQ98FLwDPkN4cDKjTyjMKWIa142cBAvR4LDwnndcAnlF/3Dd8umsWsPSBdHw8uC32i3gQNp3dcbqp28lwdve+S8k87sqMbOgk4LglkBLndWq3E2m+C2wYV07AEsKsOU9YOSehFi+oe8LU9wi7VAhHcix8rjtGkWywJCUH4Dk5G1J6RscRgDOB5xbAs5ZOXUovOwCeq1z2K7X/VdZLgQx72HkSXyDVgawuC6gFeTEFoqHvrNle8H0qGdqZ9O1cunYh9WYmm/VMzlalrDa5nDW5nDSdnLSdgFffIXhRzTiPIKNXZoXMy7lUJveRtb1kXa816F0GsMiY9QlQFmxn0JVQ9wwF69aN1oVhDAj72bKUxXJGsHmxU1HLGZm0tKfMCFDWLere+LnDg2m0eTxnKdsYYPe9+/flyzt3yLZF4UGAwwAyX3/jdXnmOqSX9gh0UirBZD+C1z3a99PAMzSfEcSx45bppbuOM0BnFnNPvvB+PD/aB8mH//XP/yz/9du3+Two7vfLX/5Snn32piyXMxbIe/TwWH71q/8jH334ERnFAHHBYkbRxP/4j1/LrZvPyMsvfU9+8tOfUPrhnXfel/ff/4CSGPj5+2/8QH7/3u/l9++9K6/cvk3W89/8zU8I8n786Wfy2//6nfzHr38jL77wgrz0ve9R3xl602jLD37whrz55s+kbjr55JMv5F/+9VcEnsGkXi53eA69fu1QfvD975ONDPD17r2v5Msvv2A/4h7ff+31UNgPjGf0BoBnAL3vvvt7Mrr/9hd/SxAZ46Yg/kZmszmLTOK9AMMxlgDkAcyDwf5v//Zv7Ivvv/G6yYV8RdY5+ujv/vt/59kazGjoUn/11V22D3/76u5d2uo3fvB9Mr9vvwzg+RMWeMR7j49PKPMBpvo77/6OcwMa1K++elu+9+IL8v/++7/Lf/7mLfnok09kNlvIP/3T/2BBSUiAkMTVIovc8CtjnH3rUht6KNNZqFE+0OoRLTWNTgDP0NqEzmo+yKZv5P7Jffns3id0PgoAzwcZKxwz6p2D8QwEXVnTqtXmW6lJbUwihn8OoPPo4PKYw8H4kKE/hYMQF7xGss4BzwRM+G7jYilr1o/P24BnzHrVD9P0/nlXyE6twDNAZ7Cdy5NOC57VGf9O4NnAat/IR4BJkDrw39rTW5ST7bAt6i+D8ex9Gkcm1eFKt9r0908wzFve6vpbvpmP7zJiJ1n3phFmn2/n3IDEKSKQPQGelRYRRjPw+UIPjADQ+F5ch8nUxniWYa7Ac74QKXYpt9EPmgQLCQ4FnlXjOWWJ+3xwnyplzqedFLI6jWHlIBRdy62+j8uDJGNJZ9xRMue+2ncDj9UhU66DFgqhGBflMwgreUqdFR5kupoxIgg+k1mHABtLqcrQw/nupcyVkVXh53otZbORot5I2XRSQYLDtCwD9BXYMdGSjEGTwJW5wPX7dhjPUf3U1rQ7456SZcCzmqRkotpG5MxfTdl1cDA98KXjSYjQ0jLHDNPw+4nry6um6WLWjgjYpyslFqNV7coEFLnIn56eTU0qJuiSOgvd0jCp42zaihr99RNGwGvM4D8OeP56OwoZCwYO6RlCgTuwQOtMwTmgOOV+LsubBjyjYguAZzvUaYEnA529j0b7jj+C2/3xgYT3dcfVHj+u2y3rNwVlwvtT8o7ex/f580BgBAA0ApIcEH35B3pQOtBjkHoUorPrjOzsaEiSzybXPsfCY8sn9xyZ+gmqmPyYHi3j8S45DY92lfTdEUR3Wx92ZMpaGAuILGMU2cEBTEHorq6kqwtp1oW0dc5/Qxexax141uARQISizHgwUrzCs9ScrajPrVI2LhEAkAJgBAr/IB0ahX0AgM/0NZR6MCSHVcGTvhioTd6WjTRVrYUF5xtpFwCda2nwvdpIU9aU2WBhQStMqDuBBSUnO7Cv/uBNJf2eB81a7etvBjyPdrUruQwWOtI5n0zn6YfjNLrYeF0svRF9gHMbahL0MbOdcv0mb08XReI/+f5A351hIZ0P54BnM5HG4KTXS+B5oOxGhWK9Bj47ALFT5LJXlTLPheBDgWAvXmQ+D0ZgBABASq9A+igE0w0057gGgDgSKdzP0N0qmurIdk4HZNzvSd6DftoO59EjsUxEuzi/sfvcasQ1vNWOuN/mNp4XUKFakAHoe+V70gw7sml35NHJIPcftXK2LqRp53L9+nOyu3td8gwSOii0hftZEdUwLhpUD3bPWd+BBZquHO8j3bddv1ufV1myAwphSS/10MqD43vy1aMvpMnOKK+xvI76Pr0ynguc+zTbRkU6fP+ZAs/pKkjmngFmU9Pq71Ym5HmLGgOSFlBP/IIAPCcXjdeIe862645aGZOfIrMT5ytq2erZrOggvaYF3duTRtqjRgRnsq6SZ/aekes71whAz/KK788URQ6ZiV7EGX2OX0MFAMAzAJQWms6U1iDCJQCcFXTGKjMQknIbAJ2jp81TtxmA+Hv1z8grtYKFLPJsWXBas0QZxpgd1CO3tUR2MzxtsDsBiDe1NJu1rNenUjcrabo1KK4QdhfBkWIXFNdBulknG2j8F9ACR3BcZcC0A+BvJSeMCcs82m5N/XfXJNjV8Lwu4qnGb2TVwvhHv0JnvPt341OheSvBBmgw3Iz5+Mp2jnenZ5JLYrYh7mNp7fqJzR81OP4Q/sW3uyVWeQb1naMfrK0YS4PZDhjGcJpp7vM8kBBsrEO1jAnwzLvldpZMPHBfdgF47gepILVhwDPK1RN4zgE8Z7I3g/wMRB872nkCz/S3NQjEl4PP/kzM9rJiyfAzuhmB56Hfkb7dkXozl/VqJicnlZye5XKyzuR408vxBqSkUjoQhUqsnZJg87yaybKayww6viBlNR11xQOPyqT8ACrnkBysSqm7RjZtI2frMxbRhK8CaY35ciY7ZDrPpZxpAUGNmOgIkhxlAVR8d7ILM0CN0OOZnAB6Z1UlKxQbPDmhDjA0jMGsRYE5MJ8BYD7/3PMBCuBeGDIRzAZYkCbFcDTrVYk1zGz17FefX0EmMlpAZzzjvQCe//f//t/yu9/9jpkTL738kvzTL39JOYmd5VzqupXj41P513/5V8pI4LOQ2fjRj35E8Pztt9+SZ64fygsvPCt/87Ofkqn7ezCe3/+AutY3b96SH//N38gHH35AwB39sL+/Jy+99DIDAHfufCV3792X+/fuU9cYrz/+8Q/UrMZWByAZrOem6eTzL+/I73//nnzwxw/k9m1l+IKJjDZdOzyU69euUeICWtUoLrizu0vQ9vXXX5dbN29IVUH3WOsS/fGDDwg6v/vO7+XRw0fy5pu/ICP5bHXGccFrZ2dXdnf3qPuMZ8XXrVs35edv/lyOHj2SX//619SRhmTGF59/IXfufEn2NAIIkPfAF4BnPCNYzui3/YMDfhbj/uOf/Ehee+02mcwoLPj227+Ve/fuU5bj1Vde5efffvttWglIeuBeN2/dUG3q996nNjV0rX/5SxQXfN0KNqrURjhnfPuM58TtdeCZ9HyNiCAyg4JLWuRJ01m6bJB138o9AM93P5a2dKkNkdkeDhgr6fON9ASemTdkwLMfQ7DIlFUzMdHpPv8n+Xfqjm07MF7UKHyOIIgdvimz4cxAbu8xvd7VoXTj9+KLdufA1rKN0wo6AT+AowLpDLCdASzv1qXsrHMtJngKDdqWBQUhAYDqsbO+YHVgj9x5lN4diLjZTJ7KtEBYxZn+4tNn9H0Xg5sGmmnUt5+tnnJT0lkzdu6f7EbnZ+Jlh9d47YnDYewmOpz2gtZbyzFG9BKHHLCdlwSeB+g6DwCc8UIlbAOeA9vODp4B9DZX5aIzs0eNrVueZE3pM8V+UAaMOiYKMluszO2IeQqa4okbKys6+mCxirU7WHoNZ5ea9jR0ortairyTEuCzQH+ylrJZS9lupGg3UvYKPIPVhZc6pAgg2SHOPGVts7KqY2piPLzrPp9OzG8yZy6bYZelBfrntF0aRHDA2NzvlNHhYXI+Mt3elOy8tRHOGHJwOWXZ+Tg6qBmKe21hlmjvppPtKs91cb84U4byDT4MaVBiC4n/6nZkOpZXn/3qiOo4hMCI6eRG4LmT8sCBZyEQDdBZCmM7XwI8c1ayG6NtD7jrtu4y8P3pBSCTzjbwaDQGSRtCkOvCBk771fvO7nFpRHv82avOZw8GhpUz2VtGt9yaCLKd/uoyIuP01+mOrTaegBPnLZgrqGIOIAqaztB2rqh32G6s8OBGQWIFnuGs6MGDLJ5ZbqwcsNng+8FiWXE3WxT0/7juVbu5a0SajUi9EUp84DU0FQ+BObJnAIKDjanyiZBqlA7g86yTdtZIu1gTeOZrASC6ViZ0WUubdwo8Wx2AsA+EQkZxcqTK5XE/0L8r8Pyn9V00NXoCgKRzOwEtU7uWBisJtV0wh20ncXrAOTjE4SdvAQOuvL/JIAW41EDbydqPjHJdUybYFoBnZXE5wKnMWy3qqH3P/ZGsZwDPg5TIHMKr78WB50WeyQJHi76XksXFNOBboUAt7jm0zECCmDHDGMww0YaGg7YHDJktqMU5XWostR8RZLK9LpGVij3jzFdHdfTQGb708WwtaBEyL8wW2ZHGLj3HMrDr8POJ0XD5HKxhrJ9iT5p+R1btUh6dijw87uX4dJBNU8oz118g8AzAMetRZAvzA8+s6029nwRCSmS0PAi/zefQ9W1AXDBsBmSWGXLJZN3U8uD0ntw7+lK6EqmWG1kcZlLs9tLkZ9IXawOezfcy/82nbySzXOQwprbuvMM+Bp7hd0Tfy30wXW9T9uiYhWqzx0DshDl63vBaT8RcNFXAVn+aWahWUBBF3wE8s/g7JABOWmkhtbFBMbVKbh3ckmvLQ9mrdjRLDtwICgpYtgDnrmWJgJk5AHgepKae8yAttZohXaSgc1GhILjKaZAo6rpctra5AhM/Pe5ZY79E3T0KWYQ1BYkL9UHU7kOqEQxn6C+T2bdey9nZiazPTqXdbKSrUUhtLSKNZGUns91S5geVDLuDdDsAnGvZFBvZwL5DRqnUzBoWPuYcgX9swUUnYSXD7wEcX79K6FKAXX1ol1GLmMJldnebi8MRTtakkn3Oz1Ofw6lNAGBKi5L4+xd5nVNTHt3/mBmtnpln/k1cXrPfoTCmSRlGZr+OW1jsVW+XAAAgAElEQVTCzuPfEtTR+yRfbvLstyqwqNKB7in57PFsSCUyeQal2kWOjuv7Q12lHWTe9wLgeSeD7e8JPO9WkGOyLBcAz5gH3iBOBy+76fZa7QMkZZj5xeA7QOe5SL8vQ78r9Xopq9O5nBxXcnycy9FpLkdnnTxatdLBJ8lKFlEDK3VvZ19253NZzirK3SBI2ted9I2PvD0tHyhjcVW8VvVaVg1eG2nR/lkmy5257O8vZbk3k+Uusoltmxg0wz/W2dGzYOpLu8QOcDdlPPcMCIHhqsoDHYHIzz7/nPq9AH4BQoLdi+J6+De0lfFZkmn8XIYe9WASgeY4L7ZmKNqZLmSJJfbQ20zg+exM/uVf/oXF6mAPXnjhefn7v/97grAofIj3QNv5V7/6lbzzzjuU5rh5U+U4oH383nvvys7uUm7cuC6/+MXP+bn33/+ImtAo3Afm7s/efJPSFWD1fv7FZwRewUTGtU9OTgnwAkT+xZs/l5/8+Mdsy+/fe49AdW1tatueoC4A4bqu5c2f/4KF/3BdFD8E0xg4J9q8Wa9YFPK1114nuxrFEAFII6MDAUGMBdjYANKd8fzmm39L8PrO3TsEiz/77DO2C8xq6E2jbw4O9lhc8Ic/eoPP8PZbb5MBDemRO3fu8IUiibgH5EXwfPgZ7GhIbqANAKXRfuh6g8n9/e+/Ji+9/ALnwm9+8xafEXvAT3/2U4L0v/mP3/C6YGAvFnPqdn/66SeU/4CGNQBpFE9EQUmA/CqjqbWZ1HeywOS3V1wwGtZY1VZXPhpATSk4fGQ8Qy9VpMnAeG7lwekD+RyM5wnw3MIBIfDcjIBndUYTDUGCR+edi4sM9nfx+3RLvjpM4FtnTGVQ9oOrxfmV9HfoQ/U7PcIbTJT2Ox1rPa0i1Q0fcOC5GnKZt4UsATxvSlmuc7KdATwXpwCeB5UAIPBcapEX7uvOlfJjR+zNdAQUi9C0Jv3Stj09wOG7GEVr+eTAd3XA6Ju0MZ01U+DpSa67fSb64Tq9kuFH4Vd0NtULV+wqpOzrYQhzqsWBBTIbMtdigtB3LlBMUGU2tLq6Ac88/vlRUg/B/p8eZCbsmnPeTGzteaB1rId43hrYb8KB2R3LcchKfW6P2mhrIwBtBACTvFDQOnhYCZsOkWkwq6AbXEuRtao5OWykGNaSt2dSdGsp+0bKoZMZNck6yUw+glrGJkHh7pwORaJTymZGuOD8jPgmc+ai+fW4a/oecNlhcHLtBHy+yqyeOjl+WDBzEyxNZNSN7c/4Hmk7v+H+wfEZB2vc+KV7UxobuHovTfv96jtK0MBmGqnOH4BxeDW5S20o43nn5gw4hcg8YTwDdIbUBhtugZiQwWLrQ3346cBuH86t4OlVRn7be87tOPamyTica9oFYz1KK00Bhi3vD79yg5J0QPo3n5EXDvaEZT251eOB5y39Egp3+mF68h636T5onuvKoDY0YitKXgB4DuAziu7UBdnJrAzfUXBZD4csoplLUYHxDNAZWulRakghRfMXQmFUldkYUDwLjOc6l2adSbvKpN0UMrRQvF/w/j1Yf90gNbLmMH9BzIY6wKKTbqdV0Hm2kQ0kNmbQfsarsXkeCwvGdRjBNO/u9Hg4Zbhhh7v6Wv26c/niz/kqm87CtE2BI5vM4VSWabzPb3karstov7fei3/WQO3lX+eDeJcBz267U++VvoFNfqwQAheJ5EZhwHOBYoOZyKJAqjU0PgE8KyBdQnoDvysyAWFMwWfdZxUAUeB5xCZ2xmNC+HLf1ZfyeA8yyQFzqMbM5AR45ocjMGkol23vDhhajJD21K7k46kbnXZ7ahR8LROx8Qi61d2AT1bsSj0sZdUuCDw/OOnldJVJDebsMwCer0meVdq2XusvKEChgR7ezkqFKlCDNthIeXZXmAw6Mxx4pscSslfArs1EqkKaoZWzzUoenNyVu4++FFnUUixbBZ53emmo8bzW+gImheb3vCz2d3HmS1zl3tQIPEfd7hQ6i59I/cN0H55uZCmDerq+4orxgKDno3mAAaBzBqZzAJ9z6jmXsLWnnXQnnZRNTn3nm3vPyOHyQHbLBQsKujY0WY8Wh+CYURpD2c6se9ZnBJ0pOpMVBJ4ZdEDxQCoj4yypAcWpZzQGnr0XYx8osU2BdGY5s3gzdHRVgoyya3Z2HFDIuW2l3qxls1pJvV5Js1lJBmCGUgMd95Ci7KXYyaXcy6Xd6aRddLIuN7IuAT43Wji2dFJI4p/YRPDy5WNINMqv6er0NRkX/GSUw7JKVqAGbLcawTSf09fPdD7oGoqf15/Vq0uvGudemPfhz/aPLQEOPcedz23hJ7ZuZFE+LpxpUvaEPafjEPqj26Kwos71hvLNtJ26h6av1KrCN1VmPq2yJf9iPbgETTUAcIZrOshiUImN3XyQ3aKXZTHIskCwsVWZpUElltjKNPss0XWPyYcI1xgb2oDnTA6k7/Zks1Lg+fjRXI6PSzk+LeTkrJeTdS9ZsZAcshqzOeu6LGYLmUFCAr6Q1WtC+wMWhu6CTBhCJEMndd/ytekafpcyk2JemLRGRZmJkoF87UENgDkRyq3yeDzPA9D6SbfpAKAxImerlTy4f18+/OgjAqcAcKEf/L0XXySwCWC3KJXg2DTI2tVrxExS858uZZhsXRyjX0J+BexYAL2QzYCUBMBRyDbs7+9LVc0IYgIoBUsbusYAYAGeAvAEaA6W73K5kIODXf4Of7tz5658+eVdAqaH167L7VdeJZOYBRY/+oifwb0USB8IOuOzr9x+WV584XnKVnz62WeUuIBuMsYX/Yb3AjSGRMkrryjjGWxlgLuff/4FdaEZXMtz6lwDjH3lldtkKaONm03NfsRzAaxG+/A5AOu4HoDcBw8fkG0NrWa0DwxpANoAym89e5Os4+eee5Zg9McffkjpDFwfY/jgwQOyo3E9MKXRVpczwfsRVMALzwPg+fbtl+TZ527JjRvX+MwffvgR2c74euWVVwg8f/rJp2wP2gobDoIJQGi07eBgnyxqPOeNGzcJlOMLfatFFLXWANfhdwc8WxSZ4uOISKq/hJRMOCCN9HzVfScPzx7KF/c/ZeS72Otlvi9S7Q0C4LnLVtT4QoFBLe7hB8Ixw1fBoT+fr3TzujpMcAnwjIU/cm4NeLaoAo27M/ssXUaZxpHxrMAz2M7Qd85k0RWybEvZXReys1LguQTwfNZJVQ+W1qLpXlDvYoEA12yxDW8bdOO/gzNFE5kwDv/SgWeO5eNPXk9hIqazJp1NT3rpi2eir8ngOiS+dPybahkGhYrAeAbwDMYzXAqV0xi05DTBZwWe5wo8g7XGwoI4+vlGqs+nRSdsxgTGsK6DwPq97JGdEbzlRHLRMKXOnW/q7pwqu0Nv7i314iKB8RRA4G3jkjCkeXSDGlgjedZI1q8k784k60+l6FcqvSGdzPAM2Ai7Vukm1KDTA6A7z87ISR8zHp62ddA3mTMXdXhk/2xfx09i6dybdQf28YuKBxsHBlLmdOL7arBEHaNx/zxhf6SAeEg5e3wbUya1BgqS48UVQNeUwR1HYdr2q/fzGHjGeWSgdjnYoCjW05Wt5DuDSm3cqKiSI4vWGM/QTwTojBoLerDzIKcpYgZOHPs7jI22fNsceXq2czoWyU40ApCnc3kbY200gRIfw39/wRHTGF7pszpDRM9b0a6ND79pm64OPOuB8mr2XwGO7WMQxtHBLJ5nbE4xxTrqLVN6owf7WTUQocWMQjyqv6yByQIFVkko0IAbgAPxgpRezI3Zat4lrhEKplEpgqKFbSXNapB6JdKsMulreBwLvWdXyqYBSxLaioMA884WhciOyAA/cVbLplTgGd8BOlNmA8UzTSaJcht2GPVuDAc67Sndm7YczP8cgOcp3Jv6Iek682DkZQDd9hkUgd5tU8wZeBp8uuxru519HPDMMbG+14w/Zd8mI8MRQkgErOcchyCwubpOAEpUmQiOh4BQi65VOQ6AzmBBA5QuMpmBaQnmNLT4HXhW3tv4gdi5CgaFBedvsdRhXTpEEzwaHUDkcRXLCUATqOJ+QV8U6ftsBNTkJl9JQC1Fovg+IMV4sxZ8RrCG/le+lHpYyKpfyKOzQR6cdLKqS2mHhVx/5jnZ3VPgGSxnsP6CNifkEixjaQwXJavHzhm+x/n+HIBn188lbKLnvnxWEGg5WZ/I/aO7lNoodzup9jtZHOQReM42Wlj+CYBnDompl+i/L/ahvchc3LMuntdbmc9+xhoBfxcEPL2fAnVW54zBtBpkQCFBsPwBPuO8hSxTAs+F9Kc9weeyKWQxzOSZ3etysNiTnXJuwDNqiBRSoCAgwH0e/nuV1ICeswHQzAHIShkK1XAe8G+w21mnJa1d4drTcerBfsav8Rp36QgAM/hiKj3kBoqSYA1fTUOwGZIazWZDsLlenUmzWsnQNILUlwqF4YpBykqkrAbJy4Gk/WFnkGbRSr1oZT2rZV02skqBZ1+CAZjzM68Bt0nbA3hnlkUlIHwd6xMG6Nj2xympjc+b7u+hY3SP0Vm3ZSMJ71McQ9eNzZlwZk/Xu+1Qk0udI19sA59t7o/ea0G2bXuDj6jukdudjAjUj82lZ5hN/b3twLNe362r2n1dC0FOy4KODMSw2gPwCtV2XvYDtn3ZyUR2y0H2S1g5nKFaZrQUgu/GeE6hfR8vPiju5aOqTGisPcgTwdfJhkPp+31Zny3k7HghJ48WcnxcyclpJWdrkdV6kGqxL7P5rsxnWkQPTH7VcdbAJqI3mP8FMhIcg8kRAOoor3FWr+S0XkmHlhSZLPYXsrO3ZAHB+aKUsjSiSBgP918uJ+8BpMQXdXaxxyWMaC+oCaIAQFuwngHEfvjBBwQpDw8PCPpCPxmsa4CM63XNIqQAiQtIilSVFdbD9fU8mLKfR7tVUqxwOmfxs2rCC2UgAJxiXgAYhVxGCSPAba3n/QCcAvD0zwGIxTMC7EXRPrBx8Ts8I57t7GxNgH2xQC2D61xm0Lf/6MMPCfaenJ7w2q5zffv2y7K/tyc7ywXBVzCEP/7kE7l77y7vjWcHsHr9usppHB5eY1vBwIY8xccffSwPHz2U9Wole3u7cu0QwO7LVlQQWXsSgGdoN+NZ0M7T0zM+H66H/iCY/tUd3vv46FhWqzOynnHPF7/3PPsGbUamyKOHD9gGgO3oC8h+fPjhh2QjA6CHBjU+p/204TgBEEd/YKzRzuXOUpaLOWUz8MzKVs4ITFdlxecB6AzgH8+KtuJ+eOEa+jokmI5ndFY8gGdKLKNo67cLPPuUi+xcGpdBBdDVtmu1WLKuMBEIPLcEnj+/96kxngdZHBrwnJ1KKwCecQA2jedka4i6X5cdJsdG8rv6ydPU2OlbSk1sBxjOA8+BE0pxfqtRbpuKEY5MdytGTANg5jAf9jZnJxF4zmU25LIA47kpZPcsl+UqU+D5rJdq1UlZQ08MmnrqBEFpkamPxqzQyLY7ob5ha7jdNyACzzT4MWHvLxF4Hj/lBUHjb2VipR7HFRGHre1IPzv2YkZXnaJCiuHp+JlnwvEjiADguQjAMyQ1ssJAZwLP0HeGMdLCg5Da6FBVxpwM55BFx8/nSZxLU9eNh19rz4XdbYelKWfjoh5w7IUHHHNO9Jt+QlneE8TQgOdRBCLcQIFnvqg3B+C5lkIakR6g80qy/kTyYS3FUBN4ruBygQUCI22BHRSL0LVi9BNPD086ZTvw7A35JvPlssl88XU5pt6+EYPOr/f4NqUOSrAVKQg8vcS5SRJMTphI0eY8/v7xyZPD/4Vps9v6aXzYnfJa0k+kQPrjzcfFa/jS0XLdRy+A6YznAuBzY8AzivZkMr9eSrE7GPDcygC5DVaMV91EfRZNUU8S7WIxMD/Y2MpJD19OjhgN12T/eHwfPP4dsU8vOvhtmwP+Ox+7J5kn29sUnjcEaE2SgGdNvX5MY0zYSU8LmQ9s0W3MLBvHZFnqbVNAWAEsHPtc95nsZwQRCTo749mKCTKF1AtQQkMXB5MmIGfnrBIPRCWlPSDrAU1nsJ57aEivc8p7DP1MegO7N00vq7qTTdtLgwPPDDTXjOBzO+9YTJBMOLKdW2lKzG+wne3l4I8/s9U6iJwy85rCtHHGqepeBpjwkqnx5GDv4+dzHKLz89mnyvgvppt8Ge5xwW3H7Hq3XNs0dW3+2sE+CR0nkne+f+qW4FfzdPzQn0lbIusc/gb2ehfkCGEB+qGs9QvwuO8kb6HnPJDdDEAaIHQOQBrAM5I3skyWeS7LopBlVcqMBQqV3+nScUb1tGh3ksEQOthayw5KdPq5iD3t0EHH5PPmMwX8emTCkx7wtUcQyuh+TskLSSbqg1Gzf7qY/DMmaYA2dR18s1LabC6bfiarfi5Hm0yOzgZpsiUOWPLMjedlZ++ags7gCCJ7wdiqoRnBX/N9VevscDzDmhovCoId9uwKl9joA3iuCll3tRyvj+Xe8Vdy9+gLme0PJBvN9jMplgiIrqQF41mg8awF3jwI4HN02zLUHo07rmc9RY8yfuq8xnNyRZM3DGvPhzjM97Q9cZ7r+3UM4/JLr+s2VvcZlkzmA6nOfj4UUuCFDNOuJPCMF9jOkNvINshAreTG3nW5tjyQ/cUutWQZcLAmEVwiYx0ZxoM0nbKd6VYiHQXAVFHy36qcruPOj9NnSzxyBla1/RcBzwT6tdtDoBXjT11nMJ5BPIPEx3pNkHkDSY31StoNMv9aKfqW2Qgw56ibhsxArSnRaGHvHWg7F9Lu9lLv9HJWbmRVNgSfaeNL1GIxaQ0b/ZDlG4DHOAa653qQIWWpa/vV1YTtiXZvatfjvJrIDNm19UxxmQFOnOQQjb3IL9G1ZlSKieUeGZTwt2iPwwHO/na+noZOG7fniUOwFXxOLX3YSBNWb/LMvkQmjGcrZxnaGs0n5F8M9CfOoKQkQJMEnjsUlVXgGdwIFJTdK0T2KgQcWykHyBjirKWsZ89oCbOS7Yk2V+es+3sq7aR+DlKpwHjel/XpksDz8cOlnJ3OZXU2k7otpUFAqNrhC4AbQEnaPPSkgc4q+aIzBQxnvNqhl6ZvqOVc43vfSLWYyQx6zgc7stxbyHwOSQydVzqP0k3EUxHwO5+rcUpw3ZkEBoBHfGnhP31uFvqDVnaJgFAvJ6fHBBUBPgP4BbAIxvMLLz7PooMHhwdqUSm/M/BaAEcBZFLH14gNV8Z0bOPyWasFDDMymrW9CkaDketnfQeeg2RD2CIjCQrPgwKmtDUkugJzRNCts+shGxt92svRo2OTrtCCtfgsgNzlDsay5M9oJp4P4DSY0gBtEdgDsO2vaoZxR4C3Izh/cnxCMLhuNnwPAOGd3R1ZzDGfbGewIAAItCykCja54WUA9PHMAMdPz844Hk1ds0Armco7S7YTfYP7Yp6hz8iwZvFW7PmQA3lEABqa1Hjv3h4KIKLgX6P3ynPZ3d0hAE1rD5k87Bdmp5VwByJJ3AcAhh8fH0nbqmyeg/xoM+Y/gH984e/OJK8qZWqr9MvwbTKe4wIwKXedPEiPNOAZEhtmU7SysQyyQZGJkwfy2d1PpKvWLCo4P8zojDRyosBzOPymxtzTDnRh+gY5scx/kh/dmPsCM9ciGttJikK6cHVbTKqGsrKrpi8B7AsafYjaWTVYZxSrGU2Ymiljg2xlNeYVigoOpSwQQW9y2T3NZHEqMgPofNZLue5l1kDMX0HqcihYURyfjexXc8InB+UUTAnAs6GWcCCvbKT+JCP3f/dNR3qQwXGyAw+jm7Dfmo4ZgWcwJlBYcC5CmQ1nPC+kI9N5LnANuh5GyIuVRJafV55OXZ7to6BpnpE9v/1dOv+SlFYLfukGro5XOmW5ZlzX0ZhW6qN4IMfCJsncTdzYxNnjFp0ckOB4tILcjjwD8FyLAHQezkT6U8nBfh42UsJpgpOCSCOAZztwur4kr8lGWnpTYgL98DQOYgWP7zufzIHQY3f2jAf98WrtuhB45iUmh/7gVV48F9w5uuAdkZU6ekNa6NMPEVdFctyZffwzXxR8fHoDh/3XvR4tfMlX3muBtryWvmql2M2o8Ty/Vki+i3xGZTwPBTKNIHPlNRa8kJBqkPu4nh8z64PJie080P70A8bbwPwpS37cv9MD31XHeXKVCQN/PLYaeg79FBhwdoBIYPx40Phms2DM9ptwmEaHGRvLBDhwFhaAP8B8AXwmnxSHM9dFtGXNg78WVKXgKDy7HimaepiIkjNe+4obiQLPKGqFoCXYRh0K/FRkO4MBDaZz35YEnzd1L+vaweeOchs9aK7LTLpZLzUKTpWNbCoFJBoEVjjHvUjsWKZIbVUEDsJq1dOeHuzc9HoQchs2MBmmbwd8Tm1KvOG2GEXYEybyYI+fTWl2RgQ3p0BfCqhFzlhk+Ln/6vdzbmc0F3oFXZPuq7olMQ+WGSsG/hgU5u8l6IwX5al0zwR7GUByge84IBN4VhB6Lpkss0x2ilJ2y5nMh0zBZ2jickvCNQyZS3dz93/UQbAGbulUJwiy1kUcJ651Xh9ghH3OigCqKzIBadxnscCz0od0bXrWCtUKjHEdglZ2j4gcKrOn7XJpO0AxpayHmayGuZzUhZzUmQyzPSmWh3KdwPNhkFlANwAwLJFpZdu16q+iKTbaDlIa2KekBB3dMfNeeyPoRPMQlElWZrJu1/JwdST3Tr6Se8d3ZHEglNmodgfJFwo8g+3cZwCeJ/PSlud5b2IUtmB3QEZhbM2TBewyb7beR3tYooWuvmD0YOKctVNesKUx5p4WeB+vO5/7mi+kTFEFvVBINZdSygHFAispukqytpC8zqSlxnMjskFB+FKe2bsu13cO5XC5R6YlmMRdCy1lTc3OATCL6jiD9YzvlFoE6FxCC4l6SBz3qKurppoSb+w3k9fzIGlSYNJ9OT4N53mc9x5s5jUAsLBoYCOb01NZn5zI5uRIeqSktw3zJBe5yLIqmJUAPfZsaKXtoXe7kWaoJdvNJd8vpd3LpNkd5KTcyFlZy7rS4GJTpFJKPlbGeJ6Apxx9Z0UH98XabmMcyC0+6ByibT6BgrDpGZ9T03RKpozn8fv8err/x79N7+OQs4duxvtA3L3sbJPM9nTmX+bRTO11nOkXbXZ+tXhVXWeTu4SFY/xxnJ88mmXgFmM0tr5I06HbrXYf+5gDzyi8XnWdzDoAz73sZpnss6BsJnslvJOGsoV6zmow803jWdeoztMkMBjstPWns/3hgyTA89kJGM9LOXm0lPXZUjbrhfQ9snjnUhRg14IVDB8GPpKdE63gnxbO1AKAYDg3HXShW+rb4/+0a5j71HJeys7+kjIbrIsxADRV5jyAWe0lL67qnoqdW5NhchAS7wCYiy8FJVUmo6kBGHdkLVNOaejk6OgRpRTwgrYwQE5IKNx+5bY89/zzlH9gjTYUSTSQE6AsAEZnUz8RppPsFQ6Ue/t8L3GdarTfgUu0QaVClMyK53AJEfQR5hbaRcYuMzpsBSTSbtzHOuzHvl9pdgbAYwXSTSYIfcZ7AcjGvVraRYDS/qX7oeJZnPusWQLgtSVTvKxK9hH6DTYQ70O/p8+EtgLsxvt1aUTgnM9hpFWAuGgnnjnNKkGfoG0AoAEka1AAz6IvlejQe3JOkQWvxStdRgVtHDoF/B38xnPXdcO+hNxGirvw82gz2cxx78d7vf/x7xIFNOlHfEsazyPQ1CaVps87oIMoi0VqWL1UD7/YAJEyuelruXd8Tz6587H01Vpm++qEoLhgA8ZztrIIKCLfcdHFdFHdZFSrLY13P97V/rbeYS7JaFNKN4LUyZk6bKONgGe2qJulikfRCT4HPFvUDW7NOKVIDS/1neF4m27zsskJPO+ciCxOB5mdDgo8b3qpqO+sIHVphV5wrnSGhx8cAjM0Savwfv0r8PxtzbBv57oOPPuaVoOjEasQK7FiHA48E1CGtjNy4iizAbkNZTwDeIbUhlByA0VOrMCDMZfT+Lkbt4vP9qnT5e+6zDlKHaGL0yjPu3pJ3yYne95pdABJbdHoyGkp3XB+sGHhVVNqIxcAzyuR7pjs57zfMEJfQpcMG43JbNhZKJ5N+ejmhCYNJriEdR2ck3Gbvp1ZcvlV3fYpdybVmTt/VOSVUjbzRZdOpS6mQ36ZV31pU21D9M4eOc6PAZ4vaLOz+XwnmsB93/lweJCQe0oyf6jxDCmCspVh1lPXGVIbs+uF5Duo4ILCggCecfAH6KyMZ87BSVVyfahtg3IVneWLV/tVOis6RO6Ef53ruROqp6AnucI2kHt7uyd9kYAV6aFd18MF6+QqHXLOdMXFEZJbzYfSKex0SmMopv6Vs76Qgsp1DKdbgWew8xyc1js48Ix5QhXDUMQtBJxsnXEvMbyCgXSAzzKjpnRGWQ8UNAQIje8q7wHmc9uCDZLJ6Qppqq2sO2U0g/mMekD4yAbgc9URkKgJPENqo2cRa87/BDcMTKstdt0PEvGInTIYH2P/vrY9uuy6ce8LzPTRWMdZm7I8w9n/sXMnZqTplSJIn145rvXxHOU+niwcqynNt0eP1d8w3sfHslf6NwdVPfSrQRQll4ClrF6EymWA7YnvrgENQDpHsd6ul2oQgsyLQWQ55LLMSlkISBe5zziCzpCPy8AadZ1kT78PyzbOhPCcbis8AzCAiJYeTHZQwlKG3AAKrdGRivCcdjeeLTLTdIFocSyQRRTExqFUcTOuICMB8J/mNzATBYxXcP56+FuFtNlM6mwu62whZ10pp20uw2KfwPO1m8/JcveA4CMev0M/WgE4B84RAFd2rt3f98nEJ/HplRau9B4LmZ/oS6p5DLJqVsxyfXh2Tx6s7hF4nh+As9Cheph0BUBnMF5r6Uf1exxQHE9oXcsp8OwBMe3pNEga2mqol5IUpl8OJhhsZddnnwQJNl8NUXdVwVqbtUofVpMeQPlk3B0MNmZ/TuC5kkrmUgxzyWH31g+eYx4AACAASURBVCLtWSfNcUvwGfrOy3whh4t92V/syf5ih8AzZNo6sM3aLgDPRanyKcoihaZzLgOAAIwnCwmS828Bnrjxuf3Qc2f6ZTaBG0eUS9B9wPBnS9MumcmiY3B2ciqrk1M5PXokzdmp5G3NijALyAvgewYBvl6qjMrTBJ67oZFWGmnzVmQnl2yvlGY/k3pX5KSs5QzZLVUrmynwbKYl+KDqkPkOFUgrbnP0TOP2yG2M+wA+eKm9Oj9Pzv8mWC1b2uOAJ+8YopP427iXR8Vf3WcLpI1tbXFbPP7bdBuiLZncyz+ZZuXFQNJlZyub17xePMWN/P2w+Sjw7BrPY3/AIFULAqfAM4tlgvGMVy8EnvEi4zkTBZ7LXPYreA6Q2Gik4Bmr4RzKUIgvyJ7YOFt2AR0Ba7tKE1mhZOTIDNB2Ucbz2cmcwPPp0S71npvNEjp0kmVLFmBmthbWk7FptRhfxwx/kC07As6N1G0tLQrbAiSflVLNS6kWlZT2nf+eAeyErVftYdVVVkaq1jO7yplXgeYUZMSTO1OZe0c6rJnqJ0NKAsAzCtpBB3m1XsmLL74oL37vRXnppZdkf2+fbQFICZaut+vc3N+CAbHnp3PcfhdlGXTvA3DrDGdts4KmukUqk5kgcJ4J5CrwxWsAUCWIWynLFkEMK4SI/YvyI04uC/uwAukAXP26CtKrVImFEQKDWqVGwDSOdQtiTpgFoTj+PUFrvALbFzsyMokKBWKVOazPA/MDIQiw5tFGfsZawKKQwEz5Xi0UiT+mLHZnnyv7WNna+jwggKjeNNsDeeOmkRZynrgnCi4DSIcMU2s6zMk4OUaJ5/bAgAP02s85wWmX0ghzjAUtvdCreZPfBuN5O/DsrpXdmM6DRg4VeEb9mpLVxs+atdw9viuf3v1YhqqmzMZ8P5NqD4VkzhR4zlvEjmJI2Q2xOwKT7LYnOz6e8zq+wS/iqk6hrm0JKudZYj7dE/DcTmjkSzngdw54dlDQDFXg8ZiXqmtIiwDRiANMLmTeKdt5B+Dz8WDAM2Q2BqkAPHcAqGH4ATxn1B6DE+yrQiM9flD2DXy8hVGaI3RJjBBdpYPTY8pV3v/X91y9By7q26BHG3yuKfCcpGIHqQ04sSnwvEPguc/mynim1IYCz3ipvYhATDjSeQrNpY8xdacuc47S914O5sRo/Xj+sikj8FkNTWD4TNoaXVyV2VC2M4DnRoq8llzWEXjuTkUIPIOTZIdnPVXqbdPmJ4e8sWawspsi8HxRf1x9bjyNd6q1V97M+GtL+64KPKceU/rv0S2m97vsaR4HPCefVUMXf/FY4NmNbnp/7ZOv/zXyGK90GQUP9J4KvKmCnxYXbKWvOhnmnZTYbw9yKQ9zBZ4rAM81pTauBjxPn9ee8zL65za65mOfanJIS9fiBU7vYy/JN+jeOUlEeuxHHw88ez9MDcVkLM8N7dNZx2kXRxkcNzAReB4VwDHfynUbFQhU5jNfYDsrzDc6sgfGM/PYVOOQurNB7stsp5Pk1MpFRrWq9zLdNWNleZP0QIHDARXIC8oHnJ61crpu5XRTywaHuxKyjACfM2lmIs28J+hcg+1cKuO5yzQd2/1PPxPzSBw6SceK/5/IBI1VuC+fFt8O49mIAyPA0ufWdG8br5GrtScmc6v3qb52nIUOMGjnWOggdEQq+RTwBvtr5MKd9zqiJJy+OUCHfKv5Gv5vm5e8HsFnZ9Ap6AygjKA09Z9Vx7lCDA2vVmXj5l0mC0jMobA2wGfq6YrkYHM565lMI5W18yfV1iV9kGIAnqHkQWBjKAN8cLYPGEWqdWtppwlD1DuRmWTp/sACVabYZW9S/Bnt0L1EsyiwzJBarm/SosQAH5BwXkiXz6TO51IXS1n1pZxBq32xJ/nOgRzeeFbmu/uEZ1pj2fGAjVRvO3vw3GG2NYUb3YVLPaZxhpN7QzZb4KpgLeadnNan8vD0vhzXD+WkecTs1mp/kGzecO/pC4DOKrWgxc78NBWBxHQVcpxSP80NuUk/bQOedUQdrJvuy1G3O0w/Y9oFA2EzNgBpSeE0tR/RzvIuxozTs6CyOjmeyALscymymRQyE4RGCujMtjNpTjtZH9XSrwaRtcjBbF/2ZruyLBeyLOeyKGZSAhjAHEAaPYAJk7goq5lkZDVr4TYSRXD+ZpFhB8vUfwxn0URR7nyAy0F/n38xI1Ajeqb3Kpa6TSC8lZOHj+T00ZFsTo5lqNeqjlRmslPiaTuZ9Y0UA+RyAB6qVFMPXmgG5nsn/TKTfieXZi+XzZ7I2ayVs1kjKwDPCDKC8ZzYd7VbHtz0dRJHyYMDcf5EJiw/5WkunCBjVvNjHQJ7g67M2K8eGAlrfev2b/tPahuCvFm0nT5T4yXc/uMvU6JHYrnCuWLMk7btLjzaOcJa4rVOvZJAhLN19qTAs9sO1XY2eNXsqALPQuwBdrwEU7frZAHGs4jsl0UEnrOOrGeV2lDgWfPpcQZzr9v6h1rOfo7V3wVpFWbnoqDxIYHn05MZpTbOjnalXi+lrQE8LyUHuYq+ioKcAAah3QwGMV4qrQG2s0ls9LBlgxSzQubLmSx2FzKnxEZFsBlKAE4sAsPW5ZYCo/gC0NlXYjqX/TO616i0Bos/MxMC0hYREOU64Xt6FqaD7MbHn3zM72A637h5g5rPt27dkt2dXQKKm7om8EkwlxMiktLoQ1tQNDoHMcyqJtMBdRQWVKDZgVRlDOtLJTcwHmpXFJBWvWe8H7rE6PfGwE8Az5C4IOvXAGw8O/uDwQFzKczeKWMb/FctwKc/50EjX5e/gb7G7g5yHpa5pPM3kmzDzkyWtYLfAKoD69zmSm+6xwzoDqqBrNrcCjwrMJxLCeZ0UTA40EIzySSMFMCOesrKMAYLWUFz/5tvg6jBgs8gaEDWM7x31L2gDMggLSU/dMSmuKQDz8q4bpRdTXmZQuoGwLOyqPEzpD18rPQMYJYYZvVpFRd0wHnK3qXzYxuYBve1cjRTfM25xOYHra826+R4dULg+cuHn4nMG1ki5QoMrF0cGlBccK0az+eKB8YItx8cfbJHTbCrbhVP433pAcC3h68HNOh69plgMUUiUSl/xONg0T12I5unkVJ3YK1wBYDnWZfLjPrOuezUuSxOBlmcqMxGteqlauCoIyWxEKS5FNBFUQvLjlIg/FxyTSjK5k0n8BwGRR2Cq6RlpIcXPtPTOYc/jUH+i79GGgsIR6kR4uL5xX7wdKkNHXnqO1v8GhrP3YACJeQuiBSQ2tDCgmBBk/FMnWcA0Jrap5tVnBdjBdLkKEpnZquHpgbSL5M4y/FX0d0wc7qFlelDmb53eogfD/e5vjs3Lz2tnBwiYzxbClheSyZrSmyQ8dxBcmNNxnPBIyIKOExTfh2BNrbp5IDF4kt/auBZ997tX5PhezqL57Ixmo7707njN79Kejj4OnvC9Jkf85wJMG5kOUtZ9voKLdlEDjwDdHbgOQPrrKxFSjCeI/Ac91RLAUsPMopSJN30dZ/xss9dwhr+5gP09K8wOUD+6YLh5x9NRyuOmUPIGuwy4DEYWSvKwQJUAEl07gHE9YC6ampqeSAynsE2ssru0f7awRqHk8BCcxBG9wYyqQdlQCsAbSxrBC+pLV3Kat3L2Qp+41pO60ZqHBogEjovpF1k0s5FmrKXGqAzwOeilwbABF0nJT7gSKqAjEU7uXHYAWJi03lw8fntaedfM4C0zVe+yB8aBw3swBbEA+L652h5ejefx8b7CZYgwQa7pKaQpiQP8/gS3dsp0HceeI7wyDQJO30ul4Ubsc9D306BFHsu81X0OsamM3ameiZQfAH4LFKiRgky99pBirqXYt3Kosv5mtMPRgr3IAVIQAY+k/1sDXLWr3u99Hy9f82vZu+Yw4oZVPDQGcFaBF/UBqfyedo/zriMZyn/nd2RQLo+N8FKG6QI+WnNFU0dtpR2YzwrkKPAc1PMpS0XshoqOQNYQuB5X/aeuSmzvX31VMB8AoAd0rsNgyOQHVdxQgoPyRrR39fzSQpaqlSGsp0BJtbDRk7qY3lwek/W/YnU2ZkUux3Pe0OJYGctQ9lKH4raGmeaN9E6P9Op7b5gAD1SWroBA9qN0epF3ze9mq8fF4hJSEA20CNqgmX/uP5glDm0wTV76ucllbFwm2d1pHm2KqTMFnyB7QzQeahLWR81cvpgJWVfyUKWcuvwllzbPZSisxquPVSatYjf6JGxVvE7FqdWnx1FBzknMGXCbu01eGyO+ZoK5zZnho4BCV+vfjbjd2PKa7BkkM3ZStanp3L26JGsUTis3kg1dLI/K2UJTWfMzr6WvIXcnLKeIbVBqYEcpLNeNgCfZyL1fJCajOdM1juDrBbQem6kppY/ghkmIebjmw5pCNb4PpjKhI39KJ1H7sP7WVXBtHRbuNTltaDlKMM5AMgXuxkaUHISSbSfo/BfsMHWHmdxhrpK8a7p/j49Q4cwI28T+wAzE0CYF6Ub/9XPXP70lm3JH21W2/wO65BnEz3HKYN+XLjQ+zWAzrYdcz8Bs3NgfhUzV0po1ra9zPuOxQX3CwWe92a5zDLUyem0iDulNgA8A2BT5iXta2A725pgMN3PsvgdQDsAnUuR4VC6FoznmZwez+X0aCn1eiEdgeeFvbQgJ3SEwSLdtI10PQiSWJwao88hN2CvosylQFsXM5nvzCh3ADmCoEnMmhhg4So7lVrNtmf4vPQ1rs+j2fAjbp/vFM7OJaCq8hPYf8Aghq1QQFRlQPAF0HBTb8h0ht7zJ598QiAabXjllVfk5ZdfJgPapR28jWF/nJ6DR87LxFpbwcNUhsGBZ9WgVuAZvwOz1lnRnimEvoHeclnkBEzXmw1tG0F1k+Jw/WmAsXhW/KzvUfYz7DCZv1YIFX2JvkhBbwdycV/XUkbfOfGMfWiynmiT20Dd13Wvh14zQGbXAPfscbwH13e2NcFm+xwBcIDOBf6u8iJnZyu2wYF1bIVkn9dNDAKYDXYyjBNpNJCk69DngT83GNL4HTSsMabOlk99FbRBnw+M6ZYg+GI217Fh/T5TtDAQPtgr2zp03L4rjefEOXO75ploiLrS4S8zymzcP34gD07vy4PVXaZaLa9pZeN80UoXgGeNfI8BK3Uk/DV24McR8IvN/dP8yxOCA4+5dWBVmlcVmKIW1VQz7ttLdI31fOVbi6V+mWYSAOQSgHKby7wF27kg8Dw/7mVO4LmTivrOKrMB4BkRx4IHTqzOOAKqOz02Kl6ELdD0rSp52PKTwoOXPf7UmLrz/TRH6//Ga9n5KDx6dL6np21z0v3AQUNqPwTgGZtmqa8MGs8LyYpdAs89gGfUGh7gXlpBKgMuJlSqCbhsxyfz/88xzZJARnB+U5ZG8mTjRMHp2kxHf+x8TsrIj6bJ44FnLD5GaBR0FqQlgfG8kQKVYQYUFjyTjGznM8mGDaswF0wz1HQ0D+5MBikwzVKG3nmpjakH8B3M8ku98OT+TwCEXN7qJxnL7+D5H3uLsBmOnPzHfmw887YAu5d06BR4thOEBn8H6bIIPCMPfXZQEHguDkWyBdCajRYW3Ao8eyqxNjDKXaRz70kH2z972ef+koDntK1uoP4Ea/OCSaYryH0GB3LQ9ypnEI/ZeI8Dz8YUosZr2DnsDl5jw9mJDjyHnV8PfqG4ioUU7UColk8LbKGOPYv84DuLGKIAFljPWoSwqTNZb0SOzzZyumlkBY07sPiqQrpFLt0yl6Yc+CL4nPfSAJgAoJECz0nRNE1DPh/gdvdGgWe37U/Cfz4/AFPw+SrAM6/ikmsKDeqv4q5ga1Hvx0TAJ1iCzihVQFkPYSOAzxnglq59OfAcAwto4bjawrSPbZf2+gXnNr3p3jxh5CTMUk3n1uuT+UzgOSP4TOB500ux6WReg9+SKbkCBNt2IDid4z0G6LE28Gi5ap9zpfhUcHwqIUY401E5IhE4MPxxvBmG6+undDxV8kDHzzXGNWtFsQbtDwesSQKghrT7+Vo8SGXQwPnLpcsqA54ht1HJGTyO2Y4Myz3Zv6nAcwstXqYnI/htrGmXjPBW26MT407Nm8duHDgjOJaUnmVNAQWeoW26ak/laP1QHpzdZQFB1BModlpBwLPPN9Iz0wa1BTotKO8q0S7vcMHE1u40Dtq5DtfF4HZt5LIk4xBPUdbPo113i9+RAM8etAtkiRCscrqQZq168T5lO+PxqD8iVbaUAmn8/UyGTSnNWSabk1bWx43slnuyPz+UW4c35WDnQKTp+YK+OaQ2qhzBugho41k1PGzEBRo3bVmiljgRrx7v6z7IymKM8KcdRxVmiBwVlWjB3ISm86aW9fGJrI6OpVutZNisZYaiVGA7FwgrdiwqmHcbybq1gs5ghEIFhDVrESzspIYUAAKJi0zq/VzqvUzWSwOeq4ZSG7Dx8GsAPmvITIOKIToRDj1pYDE1jvHfnB9J4Uz/i8qUme2xjM2pZRoxBRP5iTDvjInNIZnUFlCbbWFc14wNFj6ajVi3wY2QzmkH5QK3dDr/R+Qc39+jBEhcr57hCgDUps90Cwvd5cCz1c1JsweS4qIKPOMBHV72nSuiN3GV6+9U39nYzhD3QqZ200rVdjLvFHjemwLPGbT+tbggzlws7A4AetReA5qJS/iOAf8CIDLkGAAq78jQH0jb7svJcSUnR5UcPyxls1pI10CGYyaSIQML7FTdK8nGxYrD/C0zMpuLqpS8yqWoMilQaA3Ac5lJDjCxArjsKoMaOAYQjJEBOOrSBiFjJtmM+E/vX9uMxp6l4jLOfnUgF+CrgqkKNgZ8yaQUPID91VdfyZdffkkA+ujoSA4ODuSFF16QV199Vfb29pQlm4Cr+kOynkaA4+RvLkVhALCDylHKQfsSbVPGr7KRR0Fba2/JAn2Q/kAB9EzyURFFZRETeO46qVsttIhruhyH6xGn/RABemUPO3uXesveTx74pgFwmSHPnjU5Dmuz3yMyuvU63hbKgiRj4fdzgNzfC2AYz4HiglFKpSPw7gA9tZpNxs5lQXAfl8JIl7E/j1/L9bo9GODjS1uFOc0sGjDUtSBiBVCcOtqRGujselokFjEE0zyC8E+N8Ty1R+nPviFxUGmf1BNGY+j8Qy8m7+WsOZMvH9yhI7IeTqXaG2R5rZRsXlN2o8vAeN5o9Dthy3pqubsT59lE/38Dnl0nx6N06oQG4DlxEuE4Mrph/zkbBTIZBRkeCjovADzXBaU2Zke9zI47KU87mW16piUCeJ6zyrJKdLgcZHA2Jg4gHZRJZHeceqeT8EqM51GaZ2R9XDbn/vq3x/dA8MHsrbSdI7zINhBbt8QczNBqURtsatigFShw4NmlNrJyR4Z8NwGewXiOwLOmNY0xtDGr+esDz+Nz9hgcOJ/SO7JWo4DW0wCele3cUWJDCwxuJIdgX38mAwsLnlJygxIcSBPLoG2nxZKUHpXoYiWpf/HAb8CPIeF/blIboXevgic+ftpO3rHlABjecR6oeOLLP9UPTNv6ddv39a/jAaMB4Bs5IGATtXxB3xm+9uywkOowl+JgkGwBLToFnoe8FsmR4oVK89oGX2djYGbs+l5Mgd/WuSMDdEnv/yUCzwk69VTn1Te7mIMHTll09mis14CR9iO8Am5h9AMzy2w5kTJPq9MjpOe20XHVE7uBZyq1xBRGTiQrGGvMIz0Ag/mMa2sKOjNlAM6Q+zSj/nPbFnKyavS12Ugtg7TQ1JsDfAawlklTZSa5MWiBQUihGtuPT5YCzwmI4j2b2tQw1438cHXF568/TmNm8GRF2RiMA/RuI9zGjG1GiBu7nGsCtKvfBgaUQXKJhE3oj1CMzRiAo8Owc999/1Yr4Ynq6R7vH0sPfK5rHi1Baifjv7cxxsfnDuyhBjyDMQdZOfq8UHAYpKoHqdYD5eTKTctaJiRZwOThxWLaWgsFmCez+qhx7EzVKMEQ4FWf3yGsaHrMbigpC2KQkKWkjwk0qRiJMdk8QKMnQD6iHirNr/Fhgi9GNJF5twQv2F5UuO9FWjDy8lLavCLjeZ2Xss5KWZczaec7cnDrWZkfHEibA3hWPiKLCxqgrbIEtrbNJ9eplwB7BpopYJ72kwFLDPiotnM9NHK8eSQPV/fk/ukdBjkR9ATJCDIbbb6RLlfgWfecKNXjEgAXnR/0rBlQLt2r0qyTCQai80ZTzbU7reCf2aXpHhaAx4m36IUEUxsa/Wqzmm7rmLHgAQynHsPelVISeJ7L0MykXWWyOuqkORuk32RyffeG3Ny/JYe712R3vitD3YlAwxNsfVhM6MA6cMkdGsXJLPhH1rPKAXjchMQvrn8PdGBmjZnkTmrQ90YPeoQxOfBMuQ9I3QzSrFYEndePjmR9dAKRPXJEd1FAEHyztpG8qyVra61x0m2kyAcpCDyrUUKAopFOajCfEUzcKaU+KAg+rxaDrOadnM5U4xmSSoHxTJkOA56TzIlwBrbswJEEnKvbBYkOww6sngXnCGoJWOEvrUuA/h7PkJE922L2A8vYbQHno8sURBJXmj0yvYzPZ9+/Q5CYwzg5N2zdejT73ODqRDIwCRTZdS6qNTFaf0mwSQNiWthdZYPSsyXalrCPQ8jUcAxfCq6Xz/Cz6jujQhBFuJpGqqYl6xm84z0WF8xlt8pllndSEXiOZB8Czyx0nBxCUpYzA+iQiawEeQMEnmUpQ7YjfXcoTbMrR48KOXqUy6P7mazPKmkBPKM1WSVtOzBQR8sBLd4KMhpzme/MZb6Yy2xRMXYOE11WAJwNlyELWWU4hh5tNM45ZRQUI3PUPwLP48Ec6YA7/hmylsfAM+wbgEWyfi1owr050e7Fz3gGFLlbr9dyfHws77zzjnz66aeyWq3k8PBQXn/9dXn++efl5s2bI0A2nlVtz2eChc4FrolR1rtpIBuonBYp9D3O2+btI/PbtZwdlIY2MzJ7ggSUBoZSADv4mX3Pwo6OPc3nKhPhIKr3C0Bq/7zfE+xe9F0sfhjlLXAdsIFdY7lp9H2Qm/A1EqS1vMCh9Tv938AUjriYf84DB94/Dh4D9HewGrJKmEeurUz9ZhtjB9jxzM7+5hhbkclQhNHmgAcpzpsMzHEtIon+dqkTkiDgXyG4YsUrFTSP2tWUkEGWjTPDn5bUxmUudQo8axRRKxrrS7Wm6r6W482JfHH/czltjqWf1dR2XhzmLDLYl2tpKbOBQhMaubKYpellqUHxLTE6reaojU/GX/8EcOVPPu7wnUJj0/duGXKPrJhb5M8Oa+afHiWuYOM3I6R7rsHS9H1Un5n6zgCemyizAcbz7KiT2UknJRjPm4FaeDNqK+UBeNZQeaLrFaLK49DoWIN2DGzSTBtgPT28XdY7Y1DxygPy1zdudYDiLy/tVzvveURdfVQu5KD3aWVBZDDGsxjjuRNnPCvwDNYa9J1VKzTE5ZP1G9ukhyv9ioGl+JO/0+dPAMLCp/Qd5xnPF02HaS9cvDYft8LVWUtlNrAZodCFajsDdB66U8m6M+o9l9R+1l5kNWzXeLYbca0kdP8Y2IkgHB1Vrqkx0PDnOvnHY/t1Wvk42/nnZi3S9n6Ttn2963gUnDIDYAY58JwDcdHKW3MDnnPobBrwrMUFVWpjcAc+OddH9t82cHX8nIaTXDDYT/JcIRViHL36OtPows+kcgWPm2vTi6SzO0Genmr7rnqxSfQ2/RjNRzDwZjATkCT1HwytcG/LweKgJ8k/BPreSMIjzAK3Z4G56ecRBxWVpell41w7ErIeYBYBgLakW+o9Q3JjXQ+y2nRysmlk0w9kPTdVLg1A51KkLkRqsJ4LAM8iLQMvDj5r2aE4uqOyzUkq/9RLcfDmm6zjq43f1H0d3THWAovPYIDCBA4JPE9fg9wpRlMzAaSc1bdlWjujUhmQE2JHAL2MDZv0IHf84Mte9uxh0xtDe/z1xJ5s+Z1u+qaLjE+A8RxqmmT0aUG4KNe9lKteynUr5Vr93cB+Zl2TQnWfAUCH/ybAs0358/PbvZfIkOQBegTq6ZyPliIB7cOEjFkIPqz+p3TOOsDjjGcC0E7uQbFA5F1lhbQFgGfoPFcEn08kl00xl91bt2R+cCgCbUYw4Qz8UHg0VIyz8YuMUtyDAEnipWFS9ZbWGhnc0HVWxnOf97LpN/Lw7L48XN3lq9wbZOf6TIZZo0QjAs8IeBr1PIgzXtW3ib2k/Wb2xc3MZPrp3uj0nfjHAPBfMF3THBE93sZ5N/Y8Hehztq37bZ4qj9+Xkg8VtZ3zfiF9XUp9KnL6qBFpKpnJUp7ZuyHP7N+UeTGXWT7TgpiY2y5rwtxr1RN1IIAsSg9aEHg23XbvEgs8pWxCXWmxKDTuoVkiCXUjbME6yp7RMDSN1KszqU9OpD46kWG9Fqlr1AaUZZbJAvIaKLxVA2xuJOsbZajiBdAZrm4B0BIZWb3UYDwDfJ5DaiOXDRjP+4XKbSwHAs9rAM/UDdfPeEaXQXk2O3V96ZyOwD8DAMZYdC1Sh63hI7GmVMKA1pkSTdEUqA9JMbYsAg7ocyghZRE49O13asvCVFe/fgz0RrcnwRCjlM9jpCwthhDOCjGQZyct38sds/G2Jw/H/cP2H1o216Y3oJH94sCz2W39TMprjhk5zLAxJr6VhOAxCnO7YrlNyLIg+Q6MZwDPOF0OslvksltOgGdKbYDo44znFCHxsyt8jYK2CudREqNQJJAlL3f4Att5s9mRhw8HefQwk6NHmWzWM+m6ueT5XIp8JnkB0E3lEgBAVlXBwoF4AcAFy5nyY3RtTIrMgxskcWG9KjOXe4SNtZ63Q+5GnCcTW3QxvLXNN4m7hg6leXPO3veAnckxAHD9/PPP+QL7GeDhtWvXKLdx+/Ztsp6rslLJDsvESq0noaGEmMjn0f/x5YxeAKrOvtXtO22XXtEZ4A5g8v0OJxo7HEE1DQJYppAB0k58JRGTQC/kRlQ6wov1pWzfIHFi3qoEfgAAIABJREFUD+OfcQkUyF4oAa8/x0pXPWncP2ajBcA6ldkiMK86235vXTN2gg8a2MroTtunQR1bq6wZERnybKvrg5sWtPep9wP70gsYWiAtFE00cN/3gLj07bkcjaERtAyrJEii79cxCIxn9rudK75L4FkZFOakwlmBKDY6XYRFBY9Wj+TL+5/LejghZjU/yPjqijNp8pXpO9fqiFhU2g8+7rp5xFkZNNFBSQMtF/gP3+Gvp57P4x2psAjdSBjopzFu/Zqa1eDSGjuN/WEkyhwgMnXtUFTQgOdNJssNpDZaqY5VZqNCKiJYIgSqU+DZJpsn/JnRSqvyutSGtw9aXxw3s3uabWsLxxhHOq5/1XH+Difj1W5lmQrBeXWWFUcLc5C1qKXLosYzGM8oLAjXoKPUBqLJqu+Mjb7rNd0wZRxsYzxfuYFJPt3561ztKk/tXcETULYzpTYy6Dsp8AyZjaE7icDzsJYyB9sZ6ZI4SGChIgpu/q47nUHk0bXmsNnrGgpMjr8k4NkPLhPGyFMbh79eaNQDdNgwV+BssdaCM54bMp5lCeC5pNRGvg8GtDKeofEM8VMU+qEqLjV8o16esi70dzodo3N7DijaJmMQ9oSLP/fdD+U3YVWnz+G72vQJItz0rT/bhO03uh83XPdJvAiSpwvqYSkwtMxVsZ1coQm3TQY4hoJEid/hoF24r59WLR1Q54z1Nz12B58j3Kfp6JkoMUiPosqBwiGwkE0rcrppCTzXWSabQmSd49XLJofURiZNIdIAeLY6Iyw5pNK4BiQoKJSCg2No8PxIfRe+5WW8ia3MX3Oi9OyGMdIRIwBlq1MPbAmI5IfBiEjwM2lmmh4YTX4hhIKnxdxsP5pkwbnvt+0oHPzAcwhN9BHPy10khdAMuQlQY3IdfE7lNrQw9syKCS4gHbceCDiXq1bKlfm8YD7XqGuSywJ6ux3qmkDqQucnMv4izHbByjXNzUCESdrjqapjX0qv4wAWC1xp549A6Wkac7QgBkrZoT5kFjDzEOMOwDCnjAaA566cSV1WBJ8ftoOcSi6LZ27I7PCaVHt7ks1m0mfgGRoIQiKLM54VYFBWPEDh3EDC4L1rgS6eNRR48jkHiRu8AAyu2zO5d/KVPFrdk6PmvswOMtm/tZCuUKZzV9TSE3hWrXidw+obXSVTMmix23akAJ+/JuNm4I4Cz1G00Hey1N6ln+R4BVmERG4i+DMuHxM/RX83dIjHYTQgAWgNr6JfSt7Npdvksj4Z5PRBI1W2I/uL62Q8X9u7LoKM8Q7ed04GGlKeMV/6ppPe9ESp41o6G9CZ8j0LngWaLk2taXFz/tj4YsytOKE/owskRAkLW+s4BTCogqHqpV2t5OTBfdkcPZLm+FTmQ0/Aea/IqOlc9Z0CzpuN5JDZGCgEY5mBAFCMkVegAOJAXf7N0Mqq7GVd9bI24Lk7KKXeyQg8r4pONtDxp4Y/Z6eO5KSQIzJoiqwQ/Aejj/UMnVjIlCiGYgEIyMLAP4LOLPvLA2m9svYtEwT38HU7tWPOwgyAXGL8eD62eUBTyYzS9A0O0Om6ctBNtX4d3oja0w5WUZffgV+Mq6PDvEy8flxD5/GH8Hkz2tvsM3dKA5Ow1rVgnTP4TfLHwDe33S7JqXNMX5iH3IdcvsfoOmGvQdAQqyLLCQcDFi4hFUHguSWDHlIbKFK5W2VkO5PxPNJ4DsrRZlNVWiMj9RjZugiUAQBUqUjJlzIMO9LLjtT1rqxWC7l/v5VHj0ROTkppoLs+LKQsF1KVC5kvlzJfLATM11lVKqvZgnHsXesA2DAyQU3GTIfE6kbYuHIqIOgCcRCCsQpuAi9DIMnFUaY7zzYfQedflFjA8Dsr1sHbwKROQE78DfPe2a+np6dy7949ef/99+X+/fuUtPje974nb7zxhlw7vCZ7e/uRzZoCvdZaL6inTFizL8Zod+AZ/YK/pdIi3j/+ubAGzC/Ra2nhahbfo46zAs9+H38GMHsBFkPL2EHccx55koXvfq3v01HWog3SH+4fsUifgejeRvxMMN2WedCJ5phaBgrGngC2FUokGGxgdciq0DnirGjIg2hxP9eVtlwyl+SyYoa6NjUAqc+gNkSDGdrPaV9PJTaUWZ1kXaVEUdezRuHiIH/lfa4a1c4UTwNmwa58V8CzD1AAI43xTJkNGeRkfULgGVpftayk2B2k2u1ZZKIvN9IVawLPXdaYbio60pLWbOEmCiPJ4ddQ923e7gU+47f/6ycHnrVN5njxXx5b9oIQ56X6HYRXI2d7DlMHnfGMoioAne21GmSxGgg6z047mW9EZo0WXYE2Xsk9whwtT6tKUjp0Y9bNSHW1xhvaX4Hnb39mfVt3SGVT/DArYCybzAbSkwLjOV9w4wboPBB4RmFBKLkBdEYaE3S0dKN37pDP7+kyvXoac7qmUp50XDnfVt9sve5W4LmVIkf615qFBeX/Y++9v9xIjq3BWwYeaEPvybHiSDPz9M47u9///+O+/fYZjaTx9EPbZHu4KhT23DBZWWiwaTQc6e2qdaAeoguFqqzMyIgbN24I43lsUhtTZIk2FmQqrsl4jpgOpzCea9ap+5er4NeHHQHDOMKXnAqWWIwaAud/As8f9uHY2TWoUiacaBUmDOpKzClQ0K5k2QrwvJkiHRJ4pvCp6jsjnUu1ERnPIX5xfTnN9BrwHOAf+9bmql4tz23e+D8i8Pw+usxvAp7/Hve5Yl19wQYydF1iG/sbQedyZYaGO3CmjDUBCkkH08J01l8oCVVEzZr02dEOPLvWYgSEm6kwIM5BG/o9bDbIxoMMAjOUyxQzVp0TwshyjKsKR1WJ46rEGJUwoCnBQfYzgWdLoWAhWufqP8l3RaxUZcGd3E98KFZt3odaxK+zpYop1I3qajFOD0+jqgArF4+BZx12g0frLGcIOHw8lPQWgRYOOtMZkLdrQNsRmnXg4GpJ+up4CfASLjmS8om+3YPp+rMRS9jZmDGALcCzAsZ8CfhcpfpioQdB5lklRAthPwsAvRDfV1jRQrxIhfUsoLO8FCaUi/VhiZdX2M+Cum4AtQKbza8xMpfKdnLQuem7yOlXshzx/AugtRM3DLQWhqoAz5Q0zGRtlAI655ilOfYXwCH/3u2jtbGB4bnzaPX6qFKy9CzwdGEPAiASdOosEuDZSsK9iaJxfiVJJE9QmLK6zgUQJIi4mOJ4diTA8/HiAEV+jNYoQW+rhTJjdSslFbnfWCP5VL9TkyUmI9CYPE2qgSeLGusj1s1dYY/Wa8hBR29iWD8D3fPqyhENdfhvp044k7lOIGgM5kkBTSLotSm1k6BAtVCANxdtZmU8J4uWMJzLaYq56Dsv0c1G2Oyfxai/hVF3E0synRc18C3zyhIe2mTSwAVvCGkusjICyePVlwAQLK33MvZSASABUthkioCioKJASVDH5hWZesKoNuYdAWfRdJ6MMTs+xHhvH9X4WMDlQZpgmGfoLBdoUwKhLJAtSmTUpSYIEioDNcGg/ThJe2ZynBUq1OavMMkqBZ+HqvO82GgL63ncWmCSLzBNKRvGqhb1bTRu8efBFUuAOceyXGJZVJiNp5jPCrTJWCUAaeXpZKq2um1p/saxKiXBYg/PErEyjtJQa6HAtZWuizU0QCw2QxqD10YiyB0FjWeuJ10nAtboNhlJU2nTNNH/FUZlDVLVplntkZTlVwtjdLK6VNerA1A8fw2+EehPBLQT2+PNzSKcWi9bR9IZq9JkjPGfM1htZmtiRUEo2gaOjaycCA7Q85mGrwFXs/kc82KOvN1BLuAa55baXDYWlOaCbIq3XKJdVfJqLUhrAkatXIDnXsZaqAKZg85L1Xi2VpqhWkP3PGY3RJwGCxKhDHimVCQd4UXVx2LRw8Fhiv3DFAcHS0ymhL43kOUjtNojAZ6zvC2M38zGj/OglXsDN7MnYjN17asMSkTcCM5EXbok88QSG4GVLOvBCUfrPY2TfoLON3/+wb8hAGmTM05cO0joNsL/zblC8Pnx48fCet7Z2UG/38fZs2dx6dJlXDh/QWQlOIf8++T5G/C8DjCuky4GiFrC63VJRU+An0iCOHPapCKEMd9gFesYKKitCYFYS/l1PltwQQ20dfay3lcNrPq5g6+0AtA6aqcgr1xIGHs9US1FcqJyQhyv+BnGLG6/8hr78CisNh6evLK/SFLA0oZxj5U146V7Ys0hCjYpDJgm4GspPZcKOok7hHllc+I303hWs2VsKNkQLFtGkeplhf3xPg6m+zia76HMZ8gHS2kumHYLVC0Cz5TYmGHBNK/urrLhB8ZN3DXd2Jk166oWzn/dJPtt349BsrC7vNUluHtVi1zYucSxDOR2db+jzcb1ghx0TkW/joyOHL2STQUzdMYVOtR1PiLwXEnTlU6pungEnjMr6ZIxD8BzdNluWS17GTPOZVFGjOew6drqVsc0LJuVZi5vNTT/POgDjoCX0wZSlBfWub4zMmE8E3wW9CpTtvMy6aFcdgV0rpb2d0ptiL6zl53WFMjVjfN/NvCsyutS5EpnO2UZIXWc2URQNZ61qeCxaD4n4iwtkLJ8yEEATZcbIVHdFncy6xJnC2U8urN54Cy3DzgtGqe2S623pVPA5JVLPaGR91td8//fvkecTImVCQAoE6NAgRn31Y5qPHe3crQ3UiTDhTKeic5QiiMAAarzFRxEQRRq261yWnHSMUZkVnqPnPBR/h6A7GtdT4+1VhjcbzNr/hGB5zXXbSxAvdr1folqq578qde7259m/4UaI7Oz+6L3oCtwdyImolfSuF8gEI1/v56Hga0yKokAqOqjVNJY2m6R5lhmbRyWJQ6KAgdlgaNFiUWLgBuB5xRFQsJgFXSeXe/ZR0H8JWdzx953NAwaj9SBwdvMivc9Zi2bKWwEDGRqAF+BS2X86TJUAMeBBwUrdS8RN9pdSLkhBQsU5be0sPzbYWfbgwwP0c53Ls/h7FxjvTWXfT3DTsYl8jd5OwIpDRqo9xMHkBTX8F2uZhtypti1K15joJNNRPYYCeCz6T13KbnB15w9VJciLyevSYn2bIn2XOXoyH4m65k9ThKC0IH1XDNoGwk1W03ukStuY1UEVkorLrrxmd1cKotwzcCFATr5N32eZnIDGKoTwhTxLDZIBUwW4DnLAvB8YMDzhCBMf4Cti5fRHm4gabWMWODRhrKNRQpBOtsbazHg4VapYNrTTo5x9rYsf7KdscDx7FCIRq+OdjBLx8iGFfIR0BoyKTRFAcoqeqJThbq1kvdkg0odQgvOfVY4+9ZZY7JAgrp2Q6dThpZArdkZZz07aCJnVzTQzh6Dyb7vORu+BpZlWRnYLTbL5oBZS01EUJq5XChjOW8jZTKNGvZFhmqeoZgkKCapANC91iY2h2cx6G6i3xnJnquy156M0/Xs1RrBZnhuhF9swBVBycWyFCavgs6ZsBt5yIJsaQM3CaLxFYBnaona2hPQmaXq1iKxKguUsxkmB3vCdKbMBqU0OlUpoPOI8gOLAhn1nIs50kWJFhmY1kg7MNr9wo1VLJJgmTYMJOg8zhaYDhLMhhkWmy0Ug7QBPBOgJvjs801nhyaLCDznbLA5LTA/nmJ3ZxeH+4fottvCeC7nc2061mlhuDHEcGsDaZ4iEe0PHT9hKFIvtSq1gmTJ9aBjqHkJBf2doSiJzABK+8OIKhkihqjz7QOY726UJf4IxkrjsEWFPFNwVoFM/V7xy9IURTlHWRaheVqDYWySGOPxGOMJZf6oO5xjMBiiRcZoaVKmlojQmMM9BGNjEvgWEM9Y4oqn6aGWrHXZBGdBi1SL2UCxH0z4ErgvS2n4djQ+xvH4GIPhSEBNMjtzJgTIUDfN8IzM1oqt6oEOQWhKbSTARqelwDP1wZdzZMuZxFyhqbs0F/QEMvc4q6gSxmZqwDMBaMamXSDpYV50MJu3sfOqxO7eAsdjsmkHaHfPodvbRre3iVa7j1abTd5UZoRrmT8tzhc+Eeo3WxJCQHTbm9U2qDlpAqmKrayrogr7dNg1TnoTrwOe6yNfs/lGdlMrVKzJoW20BJSZzNjb28PTp09w//4DsMkdn+2Vy1dFdoPyG4PBQPdyZ907WdJsZ+NeQ3xY29X38Y90b63zv6uxZfOcuqAcbF8Fueukry282Ii+d2lbs8FyaE7tu0m0pZ/AP17jCrhN021vxW8Xn775nN178yRGbX1W5189WiHBH52qeTlmoF1Jv/FHB6HrOc4pIOx9rsPfgvEcP3gPSj1WXaYKPO8dvcL+ZA/H5T6qdoEOA18GvZ256DtXLL8SlScyrlSfSpvVKSijG67+1ICMf/Pfo7lgJCkRriqs7tCJ3K9YQgVb5K/L+Pix9ijDhHMNMi9N8WkoG3mUReKGRHlOgs8sO2xRZqNiQ8EMg1mK9rhC+6gU0Lk9qdAl27lwtjPLDR1PsKAsnpA+6ayzpa7RGHwwovqKZanvNda5ay6ayK9UQ/3eBuB9zNpv95lTb+tXYoSeHMtT7s8dbU9guN6UOBcx25mgMzfwFio2ZyDwnPSxzHraWFCA57Zt6tq4QcIHcQSbcZbay/r5x9Ita3fjxuXHgcHJ7aa2BtGuH0KWNbuA+PTRXAzBd2ScXzN8dfM16Q9vUhtsLjgX0Jkv6juT9UwGdCoNB+cCPNPJUsazbg8S5jgDwveZhp1TFkLdNMVNw+lOxq89sx3j8POexm77cMDz6k79247BrzemNftBjd4pHsipXxrfvzkDStKywAyYL+dgSzZ0lswVoStSGwmSgQHPaxnP9fUoeyv+d9PuN+3aigiOBzRv9Zjig953PH6tJ7R6wb/V9QgCsrqLGkC+Mj7h0OYcaH7YABsDFyP3PXJe/fOxXY53dwNfBJSL5bNWvsknQmAQx/MkeC3KqnK6icRvNXNGE+o8QvcPFuFCJJx0D+KLrM5l1sJRUWG/KLE/n+OIDLAWtW1zFHmqGtAyba25ddwC0TGGaKTjEfdkaHDiV8Dn95kJFg6FAVtlvjTiCI+JDBwPgVQU3KkMAvcQpw8b+8/mhOzfgZVGd9QlAeKAQSElKf004+6YdGAMWWmqNBCy/3lDqRpYrbVto+3L9rZoTplz4rNC+bLq+MSzw4NM45caqGTesYA4Nqdl/3ZQjvGBNl0jvkjWc4vMZ/Y4IfBM5jMVhYTxXKE1WaBNqbkpmw0maJep9jhZ0HcmC8/Zhva0LQYLPHMHgB1YFrfGmW5+5dH6kJtWQLO5vlfsjAHzwZdxBN78A2XK1XuHlCh7RT8ZnQRHDHwm45mv42UqUhtHS+qid0Vug8BzezBCRuYhJRHl2itr+gbkLPuWtansWZZlK8uMly86CUgSLWOXj4ZChSXKZYn94z3sHe9i7/gFlp0Cw/MdpP2FxH4EnYslYz7GelqXULNgxTrUWsL+rKNh8qRoAHbsbwQe47HVsV7ZZ82vCsKFInsWg0Q28uH5+nONyThGqHB2PJujWfm0z11JXLDTGJdoyXElS7IlSQ0Cz8t5KjIbs8kS8zEwnyTotjYwIvDc20S/N5KWa1oz6BIRmmjSGWTSMHa5ApBKXsAIXy5D4etLyJR6HgHPyGznOBurVhMtemZ5xM7K578JrFF/dDZDMRljvP8KxfGhMJ3bVYleskQ/SwQYJPCcl3NgQeB5IYJJ5JwamTM0IvMYQJZrAtVtzpaYZgsDnlPMBgmKUQvzQYpppxKN52lWCjNagGd/3PaYVSYnk9fx/jH2X+7h4d0HePH4GXodSibkwiJ3RuDGmQ2cvXAW5y6cx9bZ7QA8E3An03m+KIQ9SQ1f57wT7GUVAMdHWKNMKuQ52i1CpXWiif+lsmeRTxb59C7H4zGP5n55IwQ3NTHQbXUEmJUmXw5uMonAxNKiQLlQSQAFo1VCZbEgA1iZ6qLZ+/SZAOYEegke8vdirsAzAXdJwlj8x/NklKZgyonkGAO99JeDULaqyOT3HjVMLqS5yJvw+3kdrq3LcSD4vX+wj739fRwcHeLM2bPY3NwS7eAOwee0hZygLfNPvKfFAp1ENcIxm4mEy3a/K40FO+yRwziKr6pAsiwk9kpYpReAZ00WK8Cayh4hbGdW7S5zlFUb5aKNozFwcLjEi5cFdvfZlI7NBodotbfRam+g1R5iONrGaGNbAf40Q1lQHpHJObMLzvB0KRpLMthkMNzQpRXq3XGdO7wOU9Hl3fRO1vl39XunOdqGpUW6xCJ/QYBfmu1RsqMUqY2HDx/h+fMXwnze2NjEme0zovd8/vx5O9b1h9Ug1UkYfV8TK3Uy1pn4zWs/3cdu4GQROSDyKHSY49jJ9jGdsms8tbqgxbBbP9vpXt2bo071j1afVgMxVwPReJ4xQFyPTVR7ZmtQnaS39DyjhPe7RkNN7M3XvG6QtZ3ws9ZSaGH7czLAbw48y9hoTpmFPpzN1Pt6ub8jjSbG1SGSXoneVi7AcwCdDXimxiRLtWSjklJ/3RBFrz324yLxfjH36ygj7zrq73L86vU0slTODAjuoxbbvCPwHLOexUW3LFNo8mBBm2QYXPifmUrRrMtU33lB4DlV4Pl4gRbZzmQ+U3ajSNCS7t7aEZylLq5zp8NZj7jHiXVWzldRbQb0sytmce1iiQPS2mn1T2rC4f97PxF2c+LmTgPx3mUk4kcgbuSp+5A932DUvdEBv5HZfW7cnLkM+KmNxcYMbWE5y4s6WSxZMuCZm7pu7uJqKvAcVarKjJLriULPxqbxloZ1DTTTgF5OZAMbhqMxnGRb1Ga0mfQ47Wpi4FkdH2bfCTwTYJ4ow7ki8KyNBQV4ZomYaN3FwHPt6CuTwK7GmRV2fcIet8Wn7Jw3Pdx3mTVvd6xhE/V4/V0Yz3Hg3rQjb3cX/yhHecWKP+9VQOJtr3PFlgbGcxLAZ8pszMgQ6RJ4TtDZyqXsORmUSDox47kIUhsKBrl9aAa5kWqsXORJ4DlaOTJZNbh/88/pjuibP/9rHfG6i317+/T+V7LqCLtNWJW2ajqF9fetv/YTzQVrY2wfbX4uYMhmrbXk3JNf8uHmcw/AhT3vADt6I64a1GBwrbqctk04E9f3BS99VK6W7EWazDShIgLPaQtH5RIH8wUO5oWwn6lrW2QOPKcoU0oPEHhmus+UXe0R6s5mAM6J0M5CWF9LJjOhvujJtMDbPGuOiopV6E+zAV1zn9Yl48nIeo9Wl8ylGhRAEVxN9gOHRCN74qwkQ9Z0q43KsUOzqBqw8zUf60MqsOGBlZaAO2s6pE7XLA2dCc3QKmgbq+UwHflmfR/vqR4fPbH7o3GFlHw6ACI8xu6jYtk2RQ2gchtsIkiSBVnP06W82vwtAPRSQek5QTPKbtTMZ0ub64DafuspkjioDTM7Bp6NKF/bUL3fsGjCMl9Zr4IeBlhOZ4zt92TTreakXFrJpTYEZCHwTJBEgGdtMDhOchwulpgkORadHvLhBnobW+j0e2h3ugIuC2CUEkSKesMzrb6sRItUQG65GK5f6qdyTdrdyy/uOQo8v9zbwe7hDg6mr5ANKpy5OgIHep5OUCxnKEGpjRJLvkwIR6aVzwnffYIWtt+6BuAyJ23otCBYGa9h8HzgomMchw7+p0l7iFyG+DKRQyND7Yi+Nvdze6GxqElgkB0fNeiTtc3EhfP0A/CsGs1yjVVqwHOC2aTCbALMpwnyrI9edwvd7gjd7hB53kae8UVQSMkHtmzseuudWIAfjp053DoUPpciWyHyH6xH1GdsFCMB/Xh/AhgZ+ExQSiQdigLlvMBiOkU5HaMcH2I5m6BVUX+3Ek3nblKhQzbqYo5sUQAEbSumCa2FbFT2LVPabkbsIgEvAs+pAs8iqdFLMBukKEaq8TztLkX7eUbgOaMsh0ttOAPXbCalSRYp9nb28PzJC9z/6a4Az2e3z2DUHwpzmc3UDo4OkHdy9IY93Pr0I1y/eR3tbgdZizKBQLEoMS1mwhJvE3SURIwyjRfUrBYpAy/v12dbioTJQtjFnswhOFsttMpEel5ZwlDtq4636k+r3jpjrrIosCjYC0aEQxRAs4STy58Q/HapA/2YltgL8Ex2dpbjpx9/wp07d9BpdQQ8/Pjjj7C5sYmKiQd+xq5nSVq+GTleizNiWSXgch38riyjnniukjG0Uaazy3vkewSfCYjzGvhD1jMlTSaTMfb29rF3sI+j42OcOXsGm1tbaLeol9xGK2upLFdZIRHguUS/laHDL5lO0U2AM8OeJDYo6JhLHEXwuURmwDMZd6o0rxZak1P+Dms3nDzVRrHIMS9y7B0usLtX4OXeAvuHNM1DJOkQaT5CIjFuBxub57B15gJ6nR5arY4kBchyVleF2sNaqSGEefMPaoKgeQumw+wpo1rYyzfNeGG7wY/3hdXN9W3/tuqZxH65/ndgqOecM6yKSHB8PBbA+dGjX/Dw4UOZv9SSv3XrliQvNjY2JGmgGr+WgPA17dVHogVuboInwFc3rwZY5Ndm+71M+foaY5tRB8k6DqvA8wr1pTEIjaqlt4pJou2/Nr+rMFf4DpcLqb/0BFDYBJ7r0q7wkfWA+SqmuPpsm/+O5VVOP7L517cDns0hsecp9+xbr+uY/5bAc3iozGDSCDIzmGeiscemgrvHLzFLjsURGZxtSYlvmU6E7Uy9LzKeG8Czazwz7/s/DHh2vZjgKbwj8Ows52Csgs6SOYWBFWDlhuKtqrYzHZ98kaFtMhu9eYLBLBHQOT8q0R0v0Zku0TWZjaxUfSU669qpZE0UoZkAzaqLI87lXXeI1thG3ZhVTaGTE19DEv9Zxav/CTy/i6lYMThN7PItAZ96s9OtW115uowimWHAM7sBL9MOliDTWXWyTgLPbCyowDOzzZ4k8atsNIQJzDe36G8P7Jy2FZ960yu08/cDnusGa3VjQQLPcyRgCdhEXqnIbPClwDM1npXxLN6/OG4mdnciOxskE2JgvDJGl6y/fwLPMSfz/VfM3+uTHxrKKPemAAAgAElEQVR4VsIo5/cchbCek54Cz5TacOAZDjxLbwU2e2JjQWu0I0Pjmqf1ijN3MLhhbwM81+v/tPFe9QTf3h78uk/xdR7pb3E9AZEyECUOFuJ9812B5/AEIvf5Dc5rYHB5AyOD0Tz7vPJxbTTmmKQFgA78REOqfEaCV8ED8HZDBlPys/UeRM6cdqS3V5KjSlsYl8BRQfC5wFFZCegsLE82ZskIvCUoCcTJy4BfCQ5r/WmvNAkhIB1n96IDcGr6xsKUjtgo7zDpdF+tB2Ed8BxCLxtfbcyrbFR/KchQJ+a1sQwJHrolaAmtsu2ceeRaqGovFfDg0fSzFOzQIN31PAX4NeaWNitUpq4kW8NX1wyf2MeNh0Rn6ynAsyelgi9bA/shEd/w+y2Q92SXjVMMQMdVQbxUkdGg7IaQLBLtazJP0CbTeVIJCaM1gzTZbpH1XFKiTiU36Ecr2d2SLKYnq/O2Bg2awDO9J4cdY3G5lWUXEOV4DcTnrclRzhYLwHPkE8gYy/wwEFIY/sp6LtMcRZpjnncwy9rYLyocVsA4yZD2hhhsb6O/sYn+xkibJBFcopIa75ONh0QDWO9fkw02gwi4mcyHa6c7C5ksykWywLMXj/Fy/zmOij10RinO39jCsj3HtDribiSSigI8C+NZVDtN47lOQsjIWEzhAGkjVWRBu0C/tlYi7CnotchnTdddORbK4FKQm2fU6rMaxtW9WRp+2ZMWgJDfYezouhdOtD9Gf5NWHaLCpsBjnmRoicZzhqTKUBUJSAyeT5YoZsB8znXeRppQU7aLvNVDrz9AtzeQpmZ5qx2aOQkeLhrPNWmHJc7SbI/3Jk3KKB/B5ECt9SsAqDzTBLloThuTWshKlUglKvDMy65QzGeYzaaYjSeYT6ZYFjMk5ZxtxAUA7ICSCEt0ErJQS7QY7y9mSKo5ksUCqTSsrIFnj2XrGW8jLs0oHXg2ZjOB5z6B50wYz7POEtN2hVm+UOA5s8aCkiwwsIoLs0yQlAl2nuzg8cMneProCY72DvHZx5/iyqXLwnw+2D/Ag0f38WJ3B68OdvHF72/js9uf48y5s+gNepgVc0xmU0wmU3HP2aysx+ZynY7KYAhQWzfdJeu5mBeYTqcCag9HQ3T7PWFKV4uFShZkGVpt6kmXKMoClMFgA7d2u4tOuyNSIJpgyFDMCsymM4yPJqjKCsPhEN1uF602iT2sQFBinoPNWmVutp9NHQ14/suf/4zvvv0Og/5QGKsfffQRzmxv11rfshRM/MOZiqZty+stixLTyUyulffW6/XR7w8w7A+EPe4N05ic0MaDZDwXKIq5fIbTa7QxEmb0eDLBZDIBdZ4Hw4GcSxvSkU3O9VCgmE5l3lBuY3PQw7DdQjIv0E2BzX4b3XSJ1rJAjhJ5Uupvkn7ktVBteIleI2zBVrnYKWp/U4Zl0UJR5Ng/LLF7UGDvEDieZMhamwI8V1UXsyLFdLbEYHQWm1sXMRqyCmGg646seTKdRTJRG2Wy8WbQwxJbolXDoXrK8Bkncyl+EgPP9i/B9NzPM2DVfahA0np/4FmSh6ZhzGsITQFNhohzh3/n3Hz+/Dl++eUXPH3yFLu7e7h06RIuX76M69evY3NrU1jttCmczyKbQhkXs3eOATH5EHyX1wLPZmWjQIJjqvPbxyB6phH72baI4Ha4vXZ27tu4aM7sD3ZpHRjc2PFP8Cvf5mvWHvM2ZFQFomM5j/pUq+D8affwNhe5Hnh2zWgZ7ToT3gCeLckpCgz4baU2zJ+VjUCAZxoBOiKo8OTlL6L3VWTHyIdLDM91xBEp2BZGgGdKbWhjI2E824blAYgA6nHwEhrb6GD85ozn6Hr8sgLV3unB4UnbEXFM+dpZEAoag1uku4o5+uYMWuhmcYB6hMKKZAwiMhs5OkHfOUFvArQOS+RHBToTKPBsbJCUjGdr0GLCoM2r89Xssa4Y1br0UtzliA0Vr9t6Ua8G8/Hm0FzV7xfavc2y+nscUwMHoZpKPeqGGX47RuCbrz+sQbMR7wKVeJCoYaaVKYm2ODdsvtpYpsp4psSGAM8JGc90Q9um8UzgWdNfJ4HnOuDXO3HWnF3lCij8pruNt+0Tx75uQFe+Q8fL1+fJmbd+/GwzlODFZTYIKtfAM5ZjpHxVCkITkHbgObUGPjHwXJfRKHxgVq1h9FimGTaGf3TgWR+v/vxKMjI+Z5rP+vV25QQ9rPHB01bG6jlP/0b/67usNTXY0Xkbe8a67189e73rxAwAI4sG0Fk6xkuoPwe7tGSDRKQ22hsJ0KfUlTUXpMZzUjOeazuigXWcDKyvJNr5wpsrfIM4cXL6sNaTxWzDm9b/h/376sWue7rxe291c29xyRJ52LqpgTYdEnf6fKg8C3zaGvBTvc2cUm8r2J44PeyEaw+gThpc8T9OAM+2/htm1oHnYCN4bR4wuharQk1W/yysZwkeuR8ReE5amFYJJmWCw6IS4HmWZPIi8Fxkqeg9E3hmo0Eyngk+q6PukggGqsWmSobfx8CBU+P1/k3AcxOA1Sfrz9ksm+G6AiKxPD9lQyxtwCTDaItbQCUbf2HUSQdzfcdBZzJYQzd5O8br9PVI20sCQ0mbiBHUUHBKgUYBsgx4Vh6IAtthh2osi+b8jP8VLIVLJwgrTd+tAUBLCrg/qTcdiA46CDYW8hh1FGs2f+2oqj+6lD4n+TIVOQ0BnotUmwrODHwm8DxdIicDWqTnCFYr+Mzyd2e3OgIZ20VbWTY+dc+VwIYNBr4eJPkvOcnr1mw9J+rSax2l4Es3po3NTXdhTAe7Sgg8K/hc5l0Bng9YIbCASG4syeAbbmC0fQYbZ8/YM62UuUQAk6xFG3vOI4JiThBZWAM6lfiwxAV1gskCTSoUVYHnLx5j9/AFpstjAZ7PXhli2WLlzTFKUV8n27nCkolOkdohK9SlJFySJJIXM59UE0UuDeO+hXGeTfpC/Q1jRNsD8xUjPpcD1kFP2lmSaoO88XMDeHYAVVjtFu9IYiLVZu4+2Qni+nUQ6F1QpoLUDQK98v9IWL2xSAR8JuhclAnKkmsvw6LSqkGkLXS6A3R6fbQ6XeTttiScdIUQPNKX3h4BZpVXIAtddJlbkkEIJdJ63zpjFTxfCtBM9quwOItCkg2K3fHcC2HeFrMpytkc1XyOrGInl4U0eOskS7STSsDmnFV8FRnOBRKRPyhBH5ffE6pzA4Qfew/WlJL2WYBnMporTPkS4DlBOcpR9FNlPBvwPM8WKFLiBOxjYcQrYcCnSBf6evbLczy48xAHrw5EWuKr3/8BN65eR6fdxdHhIR49foSf7/2MH+/8gI8//QQff/oxrl67isFoqJIQhwc4PD4SoJmDQqYwmZ4EoMlo5tgQZCaoPJ/NBVA9PjrCdDoTsHVzcwOb21uybuY8hmNZFigWhTTYOz4+wnxeSJO90XCE82fOCQhIEPvo8BhHh0cYH03l3/1uDxubGzhzZlvAOOolE+zl/OwP++h02iKFw+sZT46F7dztdPHjDz/g559+xnAwlOs/f/4CNkYjZRq32ViR8iD6rMlE5ucJIIqsRJ5Ls7m9V3vym6Bxp9NFv9fH9tY2RqMR+r2eAJT+WV4Tz8X3jo8PxR5sbZPBz2SKMp8JQBO0JIDN+cuxOz4aYzoeYz6ZIGEjRwDntjZwZjTEqNPBqNPCqNeSBEdWzdFOqB2+QDut5HcagGcl9HC3r02v7g+SKGPyOmEvIiYA2hhPCTgDx9Mc04L3vCnxLNnQ43GFg6MCWYug/xY2N89iNNwy25MY69mBZ0qU6HsCSLs8lSWwvUpEY2rb7Qx4XvWltZrV91z1PzxUCL5Lw/d6XVxwwkEzH6KuNvDKEbHb5hPxm0WrOktxdHQkshv37t3HL49+kXnBNXDz5k2cv3AemxsbchzXiCYezaGTSoD6HuoracbX7kM4vhXHa6GoylUCAqHR8LF4+4yGoPaYfy1/3HyzleE8efbXXND6xxBchyZmaAe7VEZcDR7Hh7UTEZ09mkkrwPzJOPj113oSeFZfRcgH4Sv887Vf6lUZupd/UI3n1Qlvl2fOvUptLJHkhGYW+OXFI7w6eoEiH6M1WmJ0viNNBWc4FtCZjGfPfnMzUdjK3PMo0+wj3WTJ/n2A59PmlP9tHf61iq/xmJj9Y4+5NlLB69WH6v22FRpUfoVklQR0psxGDTz3yxz9WYLeuEJ+WCA7KNCZirS2AM+iaxcAaxdrqxk1oYFZQ9u5drnDfYq9XMd4NmMUMiVvM2p/52NWrcrJqf6WF1ibQXXnYxNcF9y85ck+6GGyTcT3udTZxc2abjMzxSDonHYEdF5KY0EW2nUFeJbGg9Jc8F2AZ/9OW+frQOEPetfvdvJVJ0EjkCbwnCYzIDCej43xPDGNZ2su6JupBW4y3ZRaVD+Elay3rKJlZlI4LvT3DpvraYe+5fxenSOBlfZuw/gBj46hjubaO/mlp/29CaDEnz2xTla2/ndKIDX2//h6Vr9/3bX6Mfbb5ovrn0pAJuWrlQLPyRxJP0HWT9HbaonGM3pSY650P5a9pKUCArJzO89Rbfp64FmdkpAocUAkdgRPzLv3cNA+4Ix571M3WL+GRLz3yV7zwVVm8SrwHM+9lXFusonXXV9ta/xYl/pxcENiIK+gibLJ63swxAweCWfVAXVJjWDzXMbCNQJ9Dnn1VO3gynVJEtPYuNIkiGfOJICcLzPMqgzHJeQ1qRKwhessAp6lySBBDQ1HQ8kyI1EFyWuW7Yl1Hmb33wY8v03Zo9pSlVMqihLz6VyAZ5Ywt3Pq8Gbi30nhmXdPF4yIGo0EntVnK6Xplb5HMEpZSAuRUnCWnB5L7dYa/2SJNUFuBQ/0fM6m0e80RkvCpltGKrG8R3PbXuno7uIJISjVSjmdGz7iseyJheZiViJw2vWujYBB8FsAyLBnqo1U9rP1G6nYiIp8OjYQZAVghk6Z6osg8zRBe0zd5wVy0Xtms0GIJnROrWdptr0KPq8PnkPr7+DM6yrSnwh4DknYdXuM2fmg0WjBexyAWiywug/F0gUcA2U956goPZN1RXLjcJHIi8DzPGtj2eli4+w5nL1wUWvFKUnMJIU0niOwpddPQIzzyK+4lAZ0S3lJWX/KJmgs1U4xL2aYzCfYefUEB+NdLLMZ2sMEo7NtoKX6zlrVukCibBeZwyFgDUkh23cccObTljlgkgRSmanMX2FFRy85zpnSEija+BNQJRhsa59TmixJvkRjWljXBEwJwBoL2+2WsRsTAZZ4DuulQ5+MFaJyuFYmSCUB/5uSBuzUJ7epkhxZkiv4XBGoSlGWiQDOrBIsqgSzkjIPQEEJj1ZHXhlBZ8p0CECku60mnFSkhFrSberldnvodNkMrS3As2gQs07EkgI5GaYEvMoKi/kcxXSOYjZDKeDyTN5ToHwhbE4mH5Zks1JKYblEN0vRzRJ0syXaWArLmdJxCefKYi4vaZ5N6Dxq/iizWqZS04/RpIUW2DJBXiYV5ulSwOdJD5j2UlSjHOXQgOeWynDMKbeRlCLN4cCzVHAkGfJljhwtPHnwFHd+uItqvkAn6+DrL7/Cjas3xJ5OZ1Ps7e/iT3/5E/7v//1/4cKli7h89Qo++uRjYRc/fvJYpAZ293cDi/nsubO4cP4Crly9IkDx0fER9nb35LjJdCLs4MPDQwFo2YCNx9/66COMRkP52+7uLl7sPMesIAg9D+flsJw7exafffKZ2LPDoyPsvHiJVzuvUM61ySDtMI/55JOPBaiezWcCXPP3tevXsH1mW867f3CAZy+eiZY4geYnvzwWnedBb4Bel1IRbWVXdzoC/p49e1bGnzb/8ZMnArbz3nrdLtI8F9Dxl4eP5J4IEHPiEbDmOJD9euXqVQHeyYzd29/DwcG+2AtKbRCspt04c+aMSGucO3tO9J15jRcvXhDpD35299UeHj18hMP9fUynrBJdyty5fOEsLl84h2sXL+D81gaGHT5VynDM0E4X6GYVOtlS5V0C8KxsdNoux+akOojAM/csJq3pT6RdJCIR2UG57GBe8ncXSTYUQHoyTXBwWODVLp9VinLRwpkzl7G5cQ4pk8GMhy2BJTgVdcAp6UWpFYKwtrdxXQrobVKo2mbTwDrbHcIea1tFA3i299x81ezYpgyFMEwbe8R6f1JlIPxYqzbwhrj2ec4F2vFOtxOYz3fv3sP9e/fx8uVL8SUot8EkzY0b1yWpQPvCyggy3SlHwmSLVEpJVYbehDagbJJHvbDeE+paZe1bZr0/hmoXq0IR+7eSuA33ZUk1AdXf0R9/G/bx6imVgBk5UuLOvin2PP3CQrJBbmrlWJNHitUGVu1qHJPV/oef6PTY8vT+aqvBnDjosud5xZOz2z9gc8HmiLjWmDxwLkJODmsAMK9KPNl5hN3xCyzaE7RGwPBsS4DnOY6wSFniOxO2sxQMmfZWDTyrQ95kPMecgX9M4PktSZfaKyRywk8Cz3WAoK61NmxoAM/mD4lWswDKOboEncsMvSnQGy8VeD4spNyQjndHjuPxOrZkSyutwS7Gdc5kHXkpX3Mh1K61mYdIEkTjvNdN+He0Cr/l4evW13t9f9MA/UMDzw4aRdQeccVFWzMXTU0yniHAc18kNgR0RlebDgrozN+qpeXG0EcgbLcrZSx12WpTR1bs93uN+Yf7UG3xatBPm1rwVSBlY0ECfJgAFXWej5FQbgM18JyIxrMzubxEViIgC6J983WwqB4FYdfI+nwb4Pm1SNTJAXrLHXo12P2fDzw3QYF6YNaBAvrX1TGIB3PVsXrjTGxgsLGtWOccrH5TPQcDBUucAFtp1E1MKgWek0JelNnIhym6Wy3kQwee2XFrjmVWCPCsoDNf7rK4Xfd5GQMqfk1q2YKD/A8NPL/lZG88vDWW6B8ceI6fh6Ik6zY1t8q6DjRYWxmf6HOSiginWeMRRzbby3/jWS0yS1aZFaDGyO8JDrPvRQFUrHlz6ldyj2mhWGaYO/BcAMfUsBXgOVO2c55Jg8GCa0FmtekBChFQ5+zrgGf+zcOJUAn0tzCe15Rv+hTzwMobfO3v7mPn2Y6Czq0utje1m7yAwwIiuSiAlvxK4GNMbgGjhJFs3oY0f1MwOCW4KMCAloqzzFlpC24HbW+R7UlL2PldQqbmGFYKYDNgFHDXHm5cbegAYr189CCdNv7fLnXgs87/Gv0O0gc1I9qjMJ07PNZnl2tU651IUGpAoBAzlilay0xIFgo+Z+iWGdrOep5Q73kpAHRrWolvnFN+jlrRQuawbwq+bO0fR7uCod12XXIr66U2mqtu1a7bGU0OwkfNrbEvP2ca67+NzRox9XWd5AI+l2kb87SN8TLFGNR7bolHMklSDLfP4MzFi2h1Fayktq03T9NRtvuJZDbUTFgkYlrPuq6XGI+PcDw5xNF4D0U5Rt5botVfIu+z+pWDqslNpi6YGDWKrc0PYyOL5rKvCt9/XMBEgWdvIqmqZfq8xT8yvWWRxeC12YZN1rHoIEtjPZOAcOCZ4JVVr6X05wg+i09nQZWUjxNcLZUpLGxhJdqwulSBZ9PA56x0cysgtyYuVMKQ+L7p+UqTQSV2iM/MxmzIUCxTlFWCcqkQ7oIJBK5hNioUEM1OJSXzCv6zCoR/a7W7GIw20OsP0R30lQHNNe/zguCbSBrMRDqjmExRzueoijnRRxBUZ+NrZflzTAmcU84AaCVAJ03QSdm4k5xsSsYpKK0McTLkSazgWLocJCehMkDrHaa5b0iiSHwVVqRUmGcVZtR6JuO5l6DaaKFkc8FuhUl7gWleYpaWmCWlgNV8ydkpG4Bcmwsucjx99Az37zzAwe4BFtMSn338GS6cuyBzRZrd7e/hyfMnePz4EW598hFu3LyBbq8nICzlBQhOtzttmdO0l0wGcm7xuO3tLQGOX7x4gXv37gkYSykLAsoEUykzQXbozVu3lBWapHj67Cnu3r+Lbq8rch6UquB3EcwjO/nmjZtYlBX29w8wPlagd8QGoHkL4+OxAOK3bt0Ue8zrJ+BNoPj272/j4qVLOB4f4/nOc9y7f08YztevXsOLFzvYef4C3U5PAGfae+4XlAW5dOkiPv38U7kvfvbnn3/G7t4erl65itFwKHvIwcEBdl7sqK5znuNg70Dum9d74cIFfPbZZwK6P3j4EK92X8rxZGX3B32V1WBSoyyxMdoQsPngUIHnGzdu4ty5c5hMp+Be9/TxM0mW9rsdzKdTYT+3MmDY7+DTWzdw5cI5bPTbwm5Oyil6OdBvA92MLwLVXDlMwXBtM3HKdWrVEwQ8iUdx7UuyTASYBHgmAE3yVFl1BXhmBe+i6mA2T3F0XGHvoMT4GBhPUmyfuYSNjfPIsragLypxpfOaMhvCeObeKHurJVUbchqO2IRIOKxLmb5m2B14lvVnYd5J5dPaO6/3wYbDuvYfUsEhe7pXJMdNAVU6Rq5FgHSV3KC2/97uLl6+fIXHjx9jb29PjuNzJvOZCZbt7e0APFMLmox7AWRpm8rIz1qpfG2QR0+Atbbp2vamop3eGHQd8GzVdj6Obx6OX+8IdZxrV+CdIe/mpYQk8jrgOTgEsYhZ7GX7tTSCyyj5vS62dA/wZI+2lSs7MWa6BP5OwHNDh0WA5zSU+pbLCtPFHE9f/YL9yQ6W3ZkwnvvbOZatKebJsQLPSQw8u8qsDqgsFi9fslv/R2c8n8Z8e2fGc6S/JDGAjAcdGmM8c5GrpykgMssE24uWONhsLNidAL3jpeg7t45KdObW5ZtliNLB21gdYuGaAGBoovYa4LmeiRbCnACefaW8Hsz59SzAr3SmdTH6e526aRDiETBuznud9YN8SBxaTzpox2ZxCgk8S2kzQWdlPC8JPKOPMjGVNwed0cKSDQZF49lczShG0zLG5uB+COB5FRJZAxu91xDW5/UnqQwZaoyxcSCB5zRl04upymuwueCS/eRV4zmRhhhagqghHQEBlo2uA55tA2lIFdjafCPwvGZzWTU68QisDthrRsfjJ//z/2zg2e3Supt/va1aHYPVYfwwjOfVB6JOWOO1wniWYE66vy+EHUTgmaBza5iivdVGPgTQJdt5Jqy0pQj9K/AsMJ0Nizh8Ye+1/eFE9UoTeJaZ6+v+xOJbdYjeaym+/4femY3wGjbz/wDguX4OvIc47Wm22drxCLQUEK0VJ1ZQFPNbZcrVzy9wShpSELXuaPCRTTBDuzE5e7jea8I32kU0EhjGeK5BSzJaCcbkKJc5iirD0XyJowLSbHC8BObUp2RvEQLPaSIvT6csGSAKgGxgiAdbq/tSY3X9bYznN01WZzp7m7JfHvyCn3/4Ca2sjX5ngGtXrwljjEAIWYsO8onKqe0l3lww7g0gw009SmF0QjRH+XeCAhxPByM4/qLNSLYZu9uzwVXJBlFL+YzFqZiVMynzZnmtoEsSGNWkj1pXUZsUy/OPS0QNNXPNaYMQ3aMPYLlOAwOnIwA69jUbVCBriKZydMq2lxwHGcsORC4puZGhvczRYdPtMlc/2MDnzjRBdjxHPi4VkGbTbfrTbNQt5wmpmei+ONd9Huk3B8A/eui+tmLme8x0a+xADm4H4DluBqleo7K9tNmQs6NqdrpJMVhlgKwT6pomLcxSvtqY5l0cLYD9eYHe1hY2L1xAfzREq0dt05nIJMo8kAZqZLgvBIAw8prKOUgTMjagVpIRJQEWRYmDwz0cHR2gqqZI8wX6oxayTokyGSNtsfEaR2gh/X84f+uqCANkzEbo4/dqBLUVmkTwqi8LkjnHS7LrFHiW/wm4q9IWOiEUAJGXsHn1eTrbOSfwnPI9+nDUq62QEnxmrwNq+pYlSjaVKwqtxDVWnTQRrOrrUUmqWuvVcXWpSDVtWL82lU0zwcSUxI5MdOslWSDNUFNMKR9UVphXbNjIC9bxdgkc+ugFgUQ5boE0b2G0uY3R5hY2trZVG7pNbrI2nSPYPJ1MMD46xowaw5OJSGzwHgkst5IEbVZJGJBGIDpZFPZ+osdwQKVxIEFna5Qtl6Rq32IaBB+3tIU1pYz9Ip3idfpFMHnTeJ5TboOvXioSGwsDnifdCtNWKcDzNC0wpSwYH689YmU859JYcFmk0ljw4b1f8PjBY+y93MPVS1exMdwwGYgjAZ65drJWhq++/hIff/IxdnZe4sUL1bVttzu4ceMGuiJHkeD+/ft4/vwFPvroFs6dOyug3NOnT/HXv/4V58+fx+3bt4XhS7t59+5dYfxeu3YNW1tbog394OEDfPvdt7h4+aIwRslSJvv+xx++F8mN8+cuyO/9XQJ7KdqtDq5fv4HRYIRXOzsCZPNzIotxdIiHjx5h5+VL/PHf/ojr169h/2Afj355hO9+/EHY0b+//QV2X+3i5c4raS4o8hlZjsl4ImD0zVs38W//x7/JXkBmM++DrOzbt7/A1ta2AN8EuAmib3E+bWzg4YOHePHshTCtyZb+6quvFLS++7Ocg2ztTz/9BJcuXxTJkd3dVzKW3GcuXbwojHCC05999jtcvnJFQOzDgyO8ermLQb+Py5cu4mCPLPIX2Hv1AstFgT/c/gw3rl7C1qgr0hrLcopBOxEGNAFoAs+tlAx77QCBqkAlki+aEHG2P0FXAZ7F/8iBpIM0I8uZzOcuqiXjWq3eLRdtjCcJDo8Ivi9xcAhsbl3CaOM80qwjwLPsqw48G1BL4Fl696gxqiWg1NpI9VZgPDf2xSbwLFXmsrXqPhp86YjEV+8lK4kcT/KsYUA741mAZ/t+1/bnihRJpZxpJiaZS7HpbJjJvYXzmo0GHz16JPOe8+nadbKebwgATftS0jdgk0lpUqgLk2z/wIg9DXj2jFrwBmoWcUg02u7exP4ir8Cr1xq+3IdCA07z6prfKbCK+zRvcgY96R9IEvW5atfAtZ7ik0VscQPo1/tLzdhWe9HZd7wRolvBbhzHEJ1zrZD7DRjPzXrG0YUAACAASURBVBE0Mov5Q9o4pkoTTMs5xvMJXuw/xdF8F9mgRD6q0BkBi3yCwoHntFCmFVnPFiRpowPLYjeCX3X46mH4R2A8r0y2xjNaBdtWj/VmZepwB4aNTMLaIXPn0qU2hFdqHcC1sSBlM8jSSNWxLjL0Zqk0E+weVWgfV2iNF1pOSM070b9z4Fk17RR4rp9tDDxbOKBZ9zULSLgz5uj532snY90n3mIV/o8/pAlX+u2sKKH+ne4ymoehV5WGWA3gGWzmpKBzIlnivshtkO1MbWc2RSEHoiLoTHb0ewLPNdvudWBgNC+tTE/ecYbGBx7F+Enq8yPwTKBOgeeEjOd0hlRAZweeycGTAnCkBJ5duV12IrJBjM0X2ErNDSRejEFL0P12uSBzgEJ2NNaaVNZaKP0JCayaBSNniEDpIK3zmrE8DTaU05yi5/w+kKN8xgfeytFXdp6VK32Xb4nmmcXy4WTWrOXEMKyasXiqnrj3SMc5CrbWD+3bOEjBqgb3rLbF5jW4o5qyzw5lNkqUaYkyWyAfOPCcG/BcYNnS/goJGc+Zw3PavMZ2AwOe1UGJSwHr+6hOEGV/vaVYP/wmmB1NipUSvtjh0s/Yww2TKVrJsQk8sUX5G/5gT5lbK38KLFB7vzFNotI0JbbYwlmxYw53NayePgDdfxvfqf84yUh232j12k0WK2ZnyCHGEgzJA6PvSVnW6pfGi7Me5zgw8PuWXUWYcXb9/izMRKnj6LekQZsuGWMKuR9kImwC0CwVfGaDwaN5JVrPxxUwJ+O5lWPRakmDQbKeS0pE0Faanx0/D93x7MecZ78b8cVcgexvYDyrnVVmSDyKMdtZgOdlgns/38Nf//RXdPMuRv0RPvn4E1y6dFlKpXkxBAXKRSnBHkuv2fyKADFPXVD7k+CYAcPadE6DOAaDAjxPJ3JP1OyUIJQlyCLRYZId/A4yISnPwaA6z+RFsFD6tgil0TxV8cOddej/HelS+rAGa+J9HSyVEJZmvW/pRxx49gfTnL+N0mKZG/G+qfNMsduaMUvZjdYyl6bbnUWOLkkZs1TAZ1YB5odzZMcEnpeiA91epAF4DuTcME1q4F2vNrIVPp9iEPmEQbT12ni/6Xt7YrE+t/lmsi4YY9UM9dXdQ2UYpJWxAM9lyrXQwTzrYpa3A/CcD4bobm1juLWF7mggOrTcBQjIcYxFS3hJ5pstVDKJJcgkKJ2gLFRblnOS8jCz+RRlMUWLveM7QG+QIckLzKsjJNyDWpXoiItEjLD1CVS6jrlJVnAqGJNZJTTUzohchSXqxToYNiEgkEjxOvDMRoCUtai1oKUhWNBgJajsYCmbkvGljF1pEE3w2RpBs0KNgBJBMDKexVtz7WsBjxV4Ft/M0xO2XdiOqfIWi6UAOQqM2/GU2xDGL5nJJHdQNMBYzlSuFeaz1tNVcgw1nHXe8ZkwQVBUSxQLvlRKYMkqiV4fg+EGuv2+NLnjMxX93+MjaeAmWs5kNxOA55qvqNMsdY36ssScAHemucv3CEmxMTZ1eOVvptMus9KqY71wz5szKhgXMf/DRK03RvGEBS9gdYoynsl2nvcSLKjxTMZzbyEaz9N8gVmm4LNIbRCMlC83GZYqR7rI8OTRM9y78wCP7j7C7otXuHL5GrY2NlVygZUbi4Wwj4fDAW59fBPnz5/Djz/+hAf3Hoh0RK/XFWYuNZ0533/++Y4Abh9//DEuXrwoAB3B1js//ySAMEFY2mKe9/vvv5e/EZzd3NyUapUnTx7jhx9/xI2b13Hz1g0BdwnmffvXvwogOxyOZH5MxlNZS5zTZGhvbmwJ+5QsZLKEef3j8TEe/vIIz54/x41bN7C5vSHSIa92X+HFzo6wlr/8w5ciYfHo/kP0egMMBkNsbW1iPJ7g3p27otH7hy//EHR8Hz/+RUD5r//ljzh75qwA0gSJCUaT4UzwmDq/ZEDzON4bPz+dzwRUp84z3//d7d/hypXLOB6PRVrk/t27ksjc3j4j2trUDf7kk09x9co1AS95ry93diUh1Gm3Bax++fIFjo8O0MoTfPXlF7hx7TI2Bm1pKIhyik6+RK+loLPIbRB8TjhvmRRS1rMQfIKclpUhWONdjU+pgd4WAHpRqe4zgecleliii8ksx9Fxir2DJfb3E4w2L2EwPGfAc672yWUqTGpDrZQCz/K3oJRg+5MAz8HRiL2OtRxZ9xROuKUn9pK3fSNqUiz+ljKbaeelaSa54ASexQeqBDSmP0H/gmuAc+HZs+fC8mfygz4Bmw2yaeXGxkjmeSzfFa7bx0lrVSxpGjN2bcf3+C6Oa4P/4P5glAA2W3LSbY9G2c2M7cWy4zSInKs7p+3m4XOrPu7JsXZX9gTpyC9j3VfYafyzweWx/+D7NSkvCuPrQQ11ZPFx7jvFSe6aOaJ/jcl/2h8j+lmJsR1MDj7Zyu3H8iR6rM79Dyi18ZoHwIlFVgnLG9IEx9MxDqdHou88WRygvVEhH1bI+qUAz8yEK+NZGws2gWfCzgrM1Ixn13GTRxMe39+juWBzBBrhy0pla3ytq90plQVaYz+6IJ3V4MmbOGipNZ4VNNYEmWbQnfHcLVvozjN0pwm6xxW6h9rBW14lGR0JWmSBuMxGJGVyGvCsy/JkRS7f15KymhUlhndN5u1tzeQ/j/vQIxDNWcEnHbXSZgziEAapjY4Czxk3ZjYV7KOU/tYdLIXxrEzndwGe6zlv1xFYhOs3gxqWaK6hdUzqDzFyEVwVeiUj8a7KBJ5noMYzgee0GgOU2ViSXUbgmaAzSxG1mkOvmZETM8N13bK76MHQx4xnb2Lje6GsLSs/Co9SF6FuLg50hKyCBuNxllNY7fVo6XJ9d1fHbYICTGv2BmNpO6D0tszg1ey2Awn1Rvju16q7r3st9nn+CiiZp4Xi5KZt2qv3dxq4YM8gfPJvsoX1Xhcj8bpk6u7Pem+6lgV4XhJ0LrHIFsJ2zkcZ2puZNPhFt8Ayn2EhwHMpwIDKbBjwLKwLnTvCzjIGmoNC/pQ9Ofm3r7k1nprZBPmOQB30qhx7b22ywxeEAa8N2xKt5NjUrEscxIDSaydtJE+lnl3d7Dja+mPGgko8+DX686sVAHUVrvgUfi1yzc11GxrSNDzZei03/SM9r2rqxedZlTvifRi6ExjTb15v7sw2lpTbI7F5Ol5NTT21gTpc+kkdL7L8FOTyMWGdl1ThLAk+t4TpfDyvsD8rcbyASG0QdF602ygIPFM/FFwP6mcFc2sTtjHKztqoPUtNwto6UxrE+/2sAs92lwpGCaNTf//0/c/40//+b/TafWwNN/G7z2/jyuUrYrdnszkO9w8E4COgxCZNg4E2mCLYTBYZr5XsaCm1T1LM5zPtPN9uCcinjamsPNJARBtcKRcv2DRrOhUGE59Fq9MWkKbVIXuVAbvaFzJWRZnbwGdpPBhBsG6jda+zgFG716mZkqm0ypgOVkUPsDW5OlcapjSsbU3JBOsdMgb63bRhZD1Tho6Nt7skZtBHnifozRNkBJ4PS5HbUK3nTBoNshiE+6lI0fm1WzMl/+p4VdTbiM3ZFTa9j8vqPlszu6IxiFnUkkQw34fzVMbS9/v62hwQ0eLzDIukhUXaRpV3Re95mrUkQXNANlqnh7Q3wMa5s+hvbgqYKQx5suO9WaXIOXB5EvhUaRb+uywqzKZzYVHOJjN5Oet1MGih16P2MPHhGWblERLKPeWa4HBAm+fKqREtshhmFwjIih6zzRsbZAGWTW5MPCjXVVY5ZpPaUGBX9ZRrVnStB63MXAVKCTbTf6NfNseyoo7tTAgEaaJN8gT2lbJ9grXG8PUGfZxTxnhWbUy3q25ZVZdamOMLBXLUfrgmtKVEOaY5SRsONLMJGn1p/U1gGixfz7WEndfO58RqYjKh+WJegOzoCUWisxytTs+A575KQMxnmBwdYUE7kKboZBk6GfWQqYNOiQ0C0fy9sKo8ZZBKVa1U1tpvAZF5pRZ3ev7FNJ3VOKq2q4IQ2uhN1mRMjohpYy4fkiQosqWAz9NuglkXKAcZikGCab/CrFNhxgaD2QLTjCz6hchzaBULx4VSGwSeczx++AR3frqHx/cfY29nD9ev3RA5DNlR8lzsI/WX2QSQDGYym//rP/8bP/3wkwBsZOBev34d/X5fQGbq3D59+kxANspMECSl1MXDhw9w4/p1/Msf/yhAKgE8socJ0FEeg4Ac2cJkS9+9ewcfffwRPv74I2xtbwpQ+803f5bv42fJhufMYZPCyfEUw/4Iw8FIGgJubW6KpAH1d7l+Hj56iMdPn6A/6kuS6OBwH9PZRP5G2Y4v//AVfvzhR/z4/Y8CapN5ffnyFQGUv/vrt+j1+yIbQmb2/v4+JuOx6Pp+/fW/yLGHB4cCnr/YeYFWzkqbHM+ePMWrl6/kuqnb/Ps//EEqYMhq5hzjM/ji97dx9coV0cB++uwZfv7pR5G3oXb08dGxfN/HH32MK1euyRgzcfVq5yWmk5mM3e7eLnZ3X2I6G6PTzvD117/HjeuXMejXwHOelmhnpeg7K/AMtPliciSp57M3cadxYBWD+GXOIhY5SIKsLWnoSfBZum8n0oEbs3kbR8cZdveB3f0Eg9El9AcKPKfsd8QVIU30zJakrPRXC6Dzvt4sdEkYwajh4r7GkwgMi9p/q/cM9f3e54fLTxIvUoWg2AxlYpiQ5jPl3/jfjtnwOPoK7XZLGmrOyMjf28OdO3fx9OkTSXSQDU/dc7L7qftt25HJebFIQ5Pd4m+49fO41Q92XytKzK+7P9cR5t3LLuQhXICdYmC99jH4ddxffD9TMoFVvURjGRi7ygaxE7zZ3/MY9UQFcF32tfZxreJoq7Ezq0DkaTtZIXrsHt/rAScj9tOB5+hyVj/7jsCzzNCGxjPn1gcEnptIeP2QdEdicwsFng/Gh9g/PsDe+CWmOER/izqTCyS9AotsikU6wSKZY5EUAjqzWVfQeLYOxgqq+oJT5yvMcPnqfxTGcz0zmjFqFH264xg/+wA8W0lncN7rksV45jaA5yCNoUEjm6KQqdET4FllNjrHS3QceJ4QeE7RZgMVHi9glrNC1MEO8b0bhjUAsj+O2OH+J/D8PtvBb/yZiCXTyIStAZ6pHcfWDdTTpLYzNbFUF6tnjGcCz23JFivgLG6sNnAwixgHiCflRUKIFmUymmBLPTr1GgrBV/iWkxIeH2JUI7iqBp7Z2ELAZzJlprXMxpLA80QlNyiz4Uwa08AL5cQmZbCalQyOhpefSwBQj41iT7Ud1IDfgtCIieLPod6d6gApFBCfiJpjkPO0kfQRqUvR3Uo7YOCfjjfZ1Q32tG/4YMBz+FIHns2REfDL3vMNvyEvEOGfb3CUFNGPPM33Bp7j8zRHa3V8ZDfkWmZjQZDxTJ3nQsDn1ojAc7oCPM8VeE5PAs/i8PiDk4Df7j0sW7033Qtef41vvxYbXrktAZ2vBEBF/EeuqQaeBbzzcvyA7MYeWpSeDuvHSw0t8F+5QA0UfD2tNkJbdzexzTKkTMiItQOrbpGXohnpw2ykgr8GmDViimaAof9SuFI/upJwiBu2GagX1l98qhMgvF2/O52CzOrzDMCzLGh/xnVDkdc925NMCk201ZU+BnhbAOT3VM9nu6aQJOPxCrpI01tpeMsy8jYmbC5YLLE3K3DEsnMyB3MCzx2R2SCDjuuAiZglGb4qsh8u3Z/eqtWTaxHmaG0P/hbgOR4rH0mXgqAPli0z8H93CDz/P/+NQWeA7dE2Pv3kM5w9ew6T44kE/tRa1OZSc5w9e0YaOBEgIShxND6WIJEghYPPz54+xc7LHQEUyMAjEEImE9lxHE8ynwksE1zguV/u7GA2nQiYQImFwbCPre1tXLp6CecvnUcpUgnsxaL9WLQviwKW8Vbie5ipARtYVdvXxpRssIb1+WgCTI9yn1TWkBu5lQHVZE4NPMcmXgJtkZXLkFcZ2osMvTJHr8gxFEm6DOn+TMDnFn1k9kGJgWdhhxqAXW+hGokEQM2/0WyU3eA6+Q0fm/gWFHg+OUtcTiPA6hZjKfCsY9VgMVmgr9LHBC/bWrEmwHMbx8gwWWrniXnaQpG3sHX+PEZnzohOAtfIIsJsFTDU9Sos53KBYlYKWDQdU75hhnJeYFEs0Gu30et2MBy10e0w2J9jsZhgXh5juZxLdViMwxOYzbKWNOzS5KbSX0Ua2IFnSxp48kBZ0CoDImzaKDlay3PoErfZY4kHZSTKHOHDXBZSmi++GeZANQXcVxMwmn8TpWVl94r9shJ+q05wwXOvFjVIRJ6KgM4CPKu2blnwnHyPQLSBs5zbBJ4z6jwTRFYpADKX+XwFeDaN54QaFr4ypHEgm+tpI0keQ4Y0JTfIkuZzF4Y0n6fNB5cCyNNE5DRyNt0U+M3AOtN0JsCusLe0FXf6uTRM5DzLM7WC2uDT8GSrUAnECaM+1kvD9xNjHEaTQB+fVkKUGVDkS0zaS8zawLzPV4L5AAJEz7sVZjmB5wXKdCE2XQAaJi6STIHnisDzUwGe91/uYT4pcPt3t3HxwiW5ZjI12YyRgFq7lQv4RrbxN//9jbCBCY6yGd/lS5cksce/v3q1K+8TdKb9ZCKBDfV+efwI169dw1dffiXPkTbzp59+Fv1n2lWC27S71HJ+8OC+NGS7efMGtra3xAb/5S9/kXOTaUp285kz53B8eCTs4HK2QDFXyQMyr8+dPSOyHmQr339wH/ce3Md4OtYqg2Up9p5AN0F2Vsl89+13+O677wS83t7axtWr1wRg/Pmnn2Tv4H3x30yI8HME5gkg8j4IsvOaCT6zUSH3jd2Xr3CwrzrPvKcvfv97SWiQfT0v58LG//zzz3HpymUBuJ89e4Yfv/9erp8yJ5PjsSSpbt64JdIiBDUJRr/ceSkJ0dHGSJnWx4c4Pj5Ali1x+4vPcO3aRYxG3J8otUGrVVANHa2kEvkN1XpO0M1T0SGnCjPTOM7OF/1xJpmkop7rnrOWPiA5/ASdNYGNpAskfSAZYDpt4eA4xe5eglf7KQajywI8Z3lPdJ4pKSHWhCCz7Xp1tahX75ibZsTAZllg07dr+FFiez22a/oqdsbXuV1veH8VmKXtVVkMr3jib7Fd1qzY7Y2fmJUTr8h8fvpMkh9sKEj7xjnNRA3nChnysYSHVCO43x6D5u5jrsiDrJIVA+BsvoBUjDSBBdNit8a4K4le3wMCUF2zOdW3sCE+WY3msY0GVfET0URa/ZziyEX3KZsVEgJ40q1+5goMh3K/+rk1quIiZ8B654UEfINYZjFfbFMbY2AxlNhrfxZRjOuxitFRYiduHeM5JlDI0AXgWRMbMir395dLEQmnBhd1ulY6VvODPtmC2/QWAXJ8QWE4remJaIFlCZZZit3Dfewd7WN/+grz9BiDbZb7Vlh2ZqiyKcp0asDzXEBnCTCtuSC/w9tFKOMlRLz/EMBzE69ZCRJPeOD11FwNypRoWgfxdRFC04DVbq1m1D17Lv+yZhdkaLTLDINFjt4sQ2e8FIkNAZ4nS7TZuXtB4JnsD8pymC6ZZ7CteUYwdytZl4ZbvJItCYwQZzdG2Zr3tJT//NivPQIngGcLXcL01XUmQYuUBrEEkJuyAs9sKsiSJEptVGgL45mbNlnP4qbKZ2rgubbsFiAFlSs3+StsweYHVu6+XlSNNeSMil97rFbOF20bAXgW1gwDlHSOZEktZ9N3NuAZBJ6XBKXJotEARss8PZiuQZ+TmWwFe+rNxlmS5n5Ega3XSfhWuBoLB/ZkBDr5c2p2svVoTTfG+p7XOUr+XhN4lie7av9WbEX995NQRcPGNJ6BF6b7m6eDnWsu4bXzKdAgo4C7vrtgDYOTcjLHfHLyuUMT/vIW++rJs9Rgnz11+RXubWVc5ejAINI2TkU6R5kVAjy3Ngg8E4AGO8ximWtjX6Qsq48Zz8Y49RNaKbE8N78PdxzDxnT683jz8pSTn1x1tj+eBJ69z6aDtr4gVuZl45wMOLxZnTWmMqfOEK3A0GI5uG6stl4bQK8+AXFWAzhqQXX04IN/qQeHe5OmcOKwaamjWeGV3/VQhGOMsSPXtG4+OTis6JydoGaHqLfsk8aS+M4olJOqV6FgmTWuC4C2B1nxc3Zmcn2t9dyMnmXwK6JV6b5v5Nc1gGcBwC1JIMe6HIftMQSekw5miwTjEtifliK3IfUlWQuLFpuqpZiL3Aa1zlVqo3Yl7RlGMy62GXot2qzPLzEwFt88mU89on4yCqIxqUjQOUdLgOdv/uNPGHSGAjzfuvmRMMaeP30hpc6vXr0UwIA//V4fvX5PGHucD5TRYKf5CxcvCKuNTLrvvv9OdEfJSGJp7NWrVzCdzfDTnZ+FzUeQWoHrTI6jzilLcMl4ps4nS8j7gx4++fwT3Pz0VujfQrahgs/02ZX9fJKMpWszAPZ+40q5qtfDGuC5Rg5rQFYTD5qECGbHprrueXHVQDT/AnGf8hnaZJDkjH7ZEuB5WGRICDwfzJFPKpHe6C4yIXII49kVZ2ILFQqVfH2FDdnmqoeqq3YxDmGbk69p/exzIX+l4JzcoQB10RhESc4ANBpDmv5bAJ5Tsp0TTMmeT3JMluKxYHTmHAbb20jbbSCn1rA2rFPJFrVRRcHGZAtMKakxmYm0RjEjcEUtZKXdDrpd9HtdDPot8FRlOcViMUW5mKCiXAWBXrls692TpMhSQqAOPDvrWfFO9ZOcGKOsaP+33nLEpAsAtE0Ity9WXcJzUddZ5wiZuGQ4028j8DwTtjPEhzOigIDPZCkb+1dAWG0eFipwOcY+t6yCRNMTlqRgc04ynqWxoTaoI3ASa8SKHSeT1RjmAohJM28Czwoiu5yE3JmBGnK8VBczmabt1QrKc1B6QxoPUn5D9Tf5YgM0+p41g1lBZwWeeU+VNhk07WaCzmy6KFIjBBRMG5s687xmstb5w/uR65JpXVeLyRQSkMgXvQ6Uz894h+JneS8LAZ6Bac5mgkvMu0vMBwmKYaogdGepOs/ZAgWB55T2R4FrYeQzeSfAszKex4esOkzw1VdfC/AqLPqMjRhb0qhPrraCaBJ/95dv8fDeA2EcE3Amc3fQH6DV6ogmNOUjKDHB9xZlqRrGjx/h6tWr+OoPX8puS+mJu3fuif5yu9XCYDgU0JfN98iOph4zX9tnzgge8+e//FmSiVwDPO78+YuSoChmcxTTEuOjsTQJJEbDRoWU+rj9xW08ePQAd+7dke8nSzjv5Ng6s43r16+KjAWv/c9//otIebDZ4Jnts7hx86aY1PsPHuD5s+cCLDNZSaDwo1sfiWQI5RIIBt+5ew8H+/vSIJAyT5QXefH8BXZfvRK5jI3NzQh4fiiAOyf957/7XPYYgtMEJ7//7nvRVt8abVqSaoob125ge+sMdnf3cLC3j6NDnm9DQG8mTl+JbMgOqmWB3/3+U1y9fgmbmz0BnpnEStnEcjlXSlRSoZMsBXju5xl6WYZemlEAkq3uNbG0LLBkkomxmlVuyQoV4LmFBSt1DXhmNS8wwITA81GKl3sJdnZTDIeX0BteQLvdR96iRBUTQ7WmrTE0VmKmWLs5rnA73Xk4SSap47CTHsu7OCInIyIHdd2ueDVUsBnULRdZr4X2dmCFhTXFfPDgoehxc/5dvnRZ5g9/05/w81FWSWyEVMrEY2B1/c6GNjD5BOhMg2XMcn6vSEERxzTteJ6XGupSMZDlcqyzzU9GEzVgrax0HbvAVI5D8Sg+Vx6G2Ti9s1DBwWSLkBMsCWpeqgG8Gp+Iny+Gt270HHyXQJaxdwyf0UuLnrbHKHYYm90qI51zm9JqTCBoE1D9qT3M+tIUeFZ5NUUMNH5RqTU5j2M3cl3N+aLPRpva2g4evDb1vYgbfWDGczzdvS82dzVONDajYKlW2mmpETnYxcF8D2U2wehsjnywQNVmiS81nieoEkptGOPZW0ibgyeBmZU1rAVmlJJVl7a+yzr8G461bw1naEJC68vNbZo3HMbVS/Dzatxo5fjmqMmEV5Ra3RrTd3bgmb4UAWU2FRwtOujNU7Sp7Xy0QOvQnOk50Jbu3pTZYMfuyKkXnMslAKJgdR3m5ABHdANxKaLNzL9hhP/50d9yBOr57OXXGi6SLSPMsoRSGwY8owaeBXwW4NmbCsZi9abnGOaPAqkaTNQm+gMKxP6qQxiHyRq8aGNBBZ5nErBoE0GCzWMQdCbrWYIbaVxDLUHtyxRidA8qvXNPiNydOVknn5oyE9wvdPMQpplrK1kjqdge6bO1XTX6rXBAvJAbsEu9hB3kWvVbAhjkXOvXD7cCBvqKcDkziSuBuYMKUcVTvKHXG+u6gL4G8VblBdR5aH6mdnTqEvDVs4bva6Dp64+KR2D1eb37ZPTviGQm1nP6wqlFIkcjbNE/JDtxnsxQpDMBnOW14VIbJZZ5gWXGMkllhDjCEjNTnYUWSsGNnbQ6ljphTh+XeAgj7OiNQxPMhc3XurRZnawwj/1MxjTQanvvuux66vxNFpo2VaNDHUoCrXSSf1xUdOoqcRo1WeSBhoFs5MtYMzaFvDyodlBZ5yIdNWcFkO1Gx49ONB16skzJ9tF5qGWQweGM9l11AfT7ec2SlDd9PgbQ6i7we5g8WAlPnCFiAIzj6Q7gaRm9gkvaNMwdUTYUW0hzOX6Hl057UsuZwPr98TWYox0DY+bPNEsA3SNqljPGTW4NemrMD02YcW/RvWm+zDCrEhxMKxxR55lyG0km4HPR0kaDBJ35YiJGGHK23N2ZbjrZDqToSOp96ksbAL7GIXrjLF5zgIBqBjwvc7SSFu78cBd//o9vMGj3sTncwvWrN6TRIMumCQqwRHk0GgkQwTJtdpqnbik1mVniPhgOcO7CBQxHQ2HK/fu//zu++eYbKa1mIyCWek9nU3zzl78I0MAGQXlLS2KfPnkirLOL5y8IQLjzakcaVx0eHeKzLz7Dp7c/lMcoNgAAIABJREFUQ6vfEckNAs8LqVBU0Q2OkzdG8jv1agRlI9dBXthKImmTmjlW2/D6PL4DmDU2Bm7kRdTyUmoSQmAlwaE13ybrOTfguV/mAjwPigz9eYJ0f478sEAufVAS9Kq8Bp5tCoRd1Dcy883XJoFqqxw9eD/Dm/ePeLb4ePnKdoZoPM6NORyaQ5MRSyC5hUXWRpnk0uqYvEECzpMqxaRK0OoPkQ9GyDs9ZJ0uknZHpFVaHco7aFn50dEMx4dTmYOzCaXDLFmStpArZxltyhjkmeizZpwX1VxBnyWZziWWFfcZW/dmj1xiwLNCDdkKGSYHnnVeOOO5DsxNpsPPexK5CQkJ1SBWEZIAPFMGjaCzkAamUrmmPTkIcLGijZITKrkhfT1E4LUGxFU2yD0u9381IacAl8ZyspeEvH5UzRpygVYbQF17sqQJPBsJJKYAuPkRsJbHcK+XKyNArQA09xyV4mDDP4ISlCBRWIEaz2CMztJ6ShMI8EyTSP1m92triQ1pmCYUdCtPtz1CY9Q6KtcKEVu7lgRScNcOVFTImn/WzqTA0VKlReA5EdbzJGczwQrzHkRqo9jIBXiedhaYpKW8yqxCKTrPxpiWmJjAc4ZfHj3Bzz/eweSIMz3Fv/7rvwojU7TK+cMhDsS2RBIod3+6g0cPHon0w8ZoA7/7/HP0ewOZ/2zct7Ozg4sXLgr7l/dE23vvwT0Beb/+8iuxNwSe79y5JyxeMpAJ+m5ubSrj+eF9XLt+TVjPZC4T7PnTn77BzosX8myoo9zt9DHsDzDsDzHoj6Th4PfffSffxWaZt7/4Av/n//pfePLsCe7dv4u/fvtnPH76GL1hT4C/L764jUuXLwl7+U9/+pMwqgf9oTQc/OSTz6RPwLNnT/H9Dz/gz9/8WTSuz589hz/+yx/x0c1bKIqFSGR8++234qNQLuSjWx/j2rXruPPzz9JgjvvNcDTCH776A4pyjl8e/4IJZT6WFb744gtcu3oVk8lMpDm+++t3Auyf3TyL2Xgm1RE3rt/A5mhTNKPJoOZzuHrtqtzbs51nuPvgHh49eYRJMcaXX3+B67euYIPAc06fjNZLE0KUhclEn5zgc4J+mmGQ5xjmGbppIoA0AepEbBCBcV3Lui6N8UzJrorVuoSpO6LvvFwOMJm1cXic4cXLJZ7vLJXxPGIydwN5i3KTtc9jO5JmyoRYZH8TZFPxlToVVfuRDfseuRS1+TJrv7rG3sfPiHeg4Jetyp3RH6b/qT8OPithVd/neqbmM32E5y9eSrPBB/cfSMUU1wz9Cya4XRt9bgly91dFUsmqSp0IK4CnJMaUZCCesEmVSG8Jap9PJyIJs7e7J5UHbHpJn4eAM9fkmTNnsbW5LdUMfq1O7HDzI9dgFSBs7Cl7iZsm/rf5hOrHG9gs2bMobAyVjBo3ULaH96HyJV7NoaQQabAopl97Z7CSgH05eN0ythwLA67pt+l4qxQagXX/TGO/pD1NgNlsKlrv+3v7AsZTx53VFaPRhlVW1tViCzbV9SQhxzmvq2Dcb5GEg10D7Z30JbB4hoPEa5X7YVWKNYyUyh3b23ybE1k67nMfivEcz313xXkRzLAWbMLQypB12gI6C/A82xWQeXAmM8YzmwNQ43mCKtXAt/LGgq4bFb5EF3Jgj3vjmSgg+K01nle17LyRRJgkqyBNdC8nylCjQEbdUXXBpXyOD9GNUmAz2Rt0FlgCbYxnMg4IOncXOTYIPE9TtI4WBjwvRMuuUyToVCla7NgtbGcLBiKHSN2Y2oF4nZ1zA+mLdx3L8W+0kf/8+G80AnWALaiVOJDqkrKpIEs1FXSmBlYlTRi6ynimzIawnbl5R2xnzxA29ucaQGuAcu+CQP1G47Hua2rfwFkzTeBZghV5GfBcsYkTgxmWbErbGGWcuP2KSn5C2WhYd1Gkq7tXKBdt7JgOPlvJlwy3MzTtJuriY38YdXBU0/88EGqGuIG7vpqZrS9CN9e1ZdYro3gSTwhXWHsANQP+dSCVfsjvyq7XAADv6FHLZcRfIbtkiM9rXKzpRDZHwO8hBn9j0CA29E1ASlyooItcj4VjFtGZXwNl+RxoghSmsLh2Jbg2O7MbAgylBJ7nKNKpAc+JSm0M2F2sxLLFpoLUcqUKbgw8u0emGQMCNupEu8Zo5LE1MuPxOJ28xPcGnuOhbTQaNtZSjWTZ3mVN4SgJIICYOnnUgVT7RhaaapWK05uzYYw20tJAeyGdvQnESwOWAOzazm/JGNXEU2DGh0Gz/u741exiGT8BsbWZC188twLItu9Lwy2X94ijEWswIuwPC0gCS6SeSXV3iHrsawDE5rn0ezJmofNRQ/miOZzCVFGap3yewT3BTTamMiBeSwgjxpvZKWFShC5Teh3qI9TVG351BiVF89+bzzXHLbob9QUFeOa+02IIinmVSZPB4wKi+SxMzjRHkeco+aLchkluECh1I3myTNauNkjuuG7xhwGedR9MpTE0FVfzpIW7Djx3Btjsb+Di+Svi55E9xiG/ef1GaFzFwI8am8fjI9FmZiKk2+thIEHISJjS//Xf/yUl1wQkrly5Kg2uWGr9w4/fS8n0J59+ImXn/CFAMp/OBKhgQPP4yWO8ePkCL1/u4PaXX+CLr75Ad6OPvNeWpFbJ/zd5PJ0POl/8x5vp+hwQObbaJIcGefq2+b3xCezYZlWOyVsY8hWSrF7eHyWdZK4K41Snc0qJuSqV5oJ9voqWgM69KZAdFMiPXOM5EakNMp75coAt7BQGKmjAFVcUrDPLkTh0ACzW7zJrjbq9qXZfR9KrWsI6ig2QrTWv7BAZNJaUcz2kOeZJJpxeAaCrBJNFKvrPaBFw7iFtd5G2O8jbbdH3ZsDM7zwm8Hw0FeYiZTU6WQvtvI0ONWAT8vWFt6zJdUnS0A6S5euArVbUuJ3UoNfmv2ZLbb+syQs1UGtP2ffTsK96LFRbkjoxVIO7LsGiZont+vgiC5KMZ/XbyHZWaTQCz5RNI2GAVWqm8Swl+y7vYf6Y7fF1gqyuppH3PIzy0ujI//BxiPLsxpQnAEPgWb2cwEkIT79u0Kmgs40wjTQBa4uVGYsr45lrQPcd4S0RRBIgWQSLooaJCjb7WMnTcbqcg+0C0ChAFBWC2OoNKWD1z0KlkM31MEeb+4AylnVNE3Tma5oReF4a8JxisZFjZsDz2IDnIq9QZpQb0eaEChapXNGzJ8/x4P5DAZ5ZUcJGeJevXJGkrfoDCuAI+LxMZT4/f/oMz57w9VTA+ksXLgqLkJ8h6DWdTAW83t7eEvBFGc+/4NKli/ji9m15nLSrZIJSPoNMTLKjmQAkK1TY0VeuCMhK5jSBZ7KSKWFBuy2+VQW0MjaMbWPQG8p3P3r4ULTU2WDw088+xVdff4VXe6/ENv/nf/8HHj56gNHmCNdvXsdXX32JM2e25bu//fY7/PjjDwKek4V669ZHwm7e3dvHD99/j//6r//C5mhD2MwEzgkIs5qBMhtskDiZTJHnmTCoCSb+8uiR/O3w6EhArs9vfy6Jaco4UXKD1ptgPbWkWQ3x4tkL/PT9T6J0sTnYwvR4htl4KlIgBJ6fPH6Mvd1dYVVTPuTjTz/Gq4M9PH7xBI+fP8a0nODz338mwPOZcyOwt24lVQkaTxF0ppxGq1qiA6CLFIM0RT/jC+il1Hymd6ByOtqPxyrYZHKqzrNIRBJ4lliWwPMQU9F4zvFsp8KT5xWGG5cxGF1Ef7iFVruHhSzKZrWXN9IUADFkh2rQOf6vOLZZDX9XgeeTe+Zpu8Sb/1YnSVel2kwezu2M+YROauLbtCNMYlFBgY0q2XCT851AMKuwOE84n5hYYRWVOwMOLscJWmfZyo7mWvgxE1fYtZU0uXzy5InI19A/cd+Z38fPEWy9cP6CJEc4z5lM0S3QIy2TsnPZIzKUXRLCDpHdxRomy98iMgbvgeC3AMiZN8J1H9JiSo8PGEMIeUWbMvMSpElz8K8d4fOtxCU52Pw5FyKKAM92Dr8Pb/bJdc3qM/59Op1I01KuU44Bm4Kev3BB/Z1IY1yIL05+kUaYtWSTnz/IAoo8lMYkBPsJ8lNOhX9nwo3VdKEC29gbypzWSePVLH8H4JkdkCskrRR5O8fe8QF2j/awe/QS0+URelspWiMg6y9EaqPAGMu0xDItgk6cUyPiJiG+mfrE1aySR3u/PeN5FXh2B8mv7wQIG+zBanPBptSAGp36vvQ8/mBt0jY6dmtTQWaqBXimxEbZwkbZRp/AM5ulGPjcoeYz9Z0NeKZBk5eXtEXuQ8ASmlhKw6oF4Dmuzo+POOWzbzaP/zziQ4zAqj6Pf0cMPOtaU5kNBvZkO1dZD6DMBl/SXLArgDPZzgF4tkZ5sbyQkfPtaxyUqgG51YDyQ9zzr3XO04FnLdfUoEW1nZXt7MAzQWd18qXpja01bxLgm7tBXKFkQitvDGiKMU4L8t0GhmPM8MT9kzVQ9cSdUEs0yAtBsNpS/Zra9oijsTp4kZcUOxHyqTBAjQt9++GXMrjTgeeIX1Nzf73U0uzQKuFJMuxhDGMGjl9aDTzH66MJ9/rcbb5bj5e4T3XCTk7tYG181dbcbOVaQ4DdtLBGKVoFnpvfFd+fJIxkPJbS9Z3As0htpHO0NoHWRoL2VoqcvlmnAITxbNVGDMnkGTgrxMrEGOQb8CzsLo8o4/0iXPeHBZ7l+VgjXR9VDY4t4xKNO/+TQLJIZgjTgpl8bQxTKoFLGvqQZUCHUjGFJcqSuqRk6JF1QIYH2dFkGvM9BWMJOEvJmmufCpNKS/kEqgztvRn0a/MsRZejPTzizThop8MY6wbaZxpLypjXQlV2HEfP6wG1rWgdFoN3/L/0EhToUaYz4SL9EafenfIUEmRI0zgBnStjYnA4jdHnILQ5836bAXWw88YatKsGofaV9CoagVhjA/H15faMjn2OkprOy1wAtOMyUQCagBoBaZaK0pnPCWio1rP0bxdZOG2Qp+bYG7EaqGllocr6UBY519SvzXiugWfKbGQ18Pyf32DYHmKjt4EzW+ekwv/uz3cEyPiXr74WXWeyiu7fv48HDx6I/AaDEwYGwt5Hpdqe29vShZ46nNKkansb5y9eQLlQUJmNtT777FMJEqn5yeZB1OGk5ujBwT4ePHyAFy+fSyOhr/71K3z1r1+jtzlA3ifTvPh/2XvvJ0nO5ErwZUSkLl3VWqB1NxqyMQAGMyRndrnCThj/yfv1jEY7s7u943JJzpILcmYADGSj0Vqr0jpViLPnIiIyq1pCEDOLGiYblZUZ4ovv88/9+fPn0rzUgWftzVKah3mKQJ+4zLhR4Hn0eVvwsqPkdtiRGJpCbjs9YSNP05IcziqSBKABz9U0VOA5jtCmznMXaHQyhOsxqlsJar0M1T5QjQNlPFMKxdbQEPBctjlP9XV3A579Fkb3kydvl6MJx2HAwsZ96OsuK2TAM3WACTyHobQ6JtzaTfkK0csiDNisM6whC+uoRHUEURWBlDDT1kXodQfodwdIB2T/VtCs1tGo1lGv1hCS8cxLIJOM8V8Bh+a6ypqE0AkgIGGJeZcnwEULJ4dtPBQs9tYcpdX1yk/mbosAvSPVE3YyAVPlpFzv5AaT/agAloLMBLS8GTTL+Vm5xhGi3jE3BkpQMDlrwPMIg99mt0DvDt2WH8UO7fFRF6k0f3Lod5cETL7legWZs6Jl37EMoQHRsjfJwrO5YRWtSmLQC7DaESM2kNmtaT1PtAjzzZKxuobL8kc7/bzSE7bjl+f3yFw3yRBn7/PRSoIwzNALgV6UodesYNAOkEwq47lDxnMYg+AztaDjiMCz6l0rEB4grERYWVwREJlN+og1Hj95ArNzcxiQmcj7JgPcgEPpnZJk2N7sYHV5Bffu3sP66rok3vo9vvqi+UwN4tOnT4vtZYNXgqaLK4vYMzeHE8ePy3HJ8Hz44BHW1zfEFvNFO83mf2zUt2/fXgGqCeIQYLpy+ap8lnrQySAWVjAb+21ubqnPQE31QYypiSkcO3YMBw8fxP6D+9HpbGNlbQUff/KR2OipmSkcPfYK3njjvEgvEZTj3sB74TUwCUlAuNFootPt4fbNW9IEkcAzr//kyVPCHOW5lpZWcOvmbQH6yLSmpjWrawhCcY8hC5tg+tFjR8Q/IPMyYUVAEOD4sWPYt2efaMCvLK7i7s27iLsJmlETnY0eels9HD50WPSsV9m8cGEBDx89QLUWYXbvnGh2d9IeljeWMUAfR48fxqFXDmDfoTnUm0zG9JFRsifpizwMaQT1LEM9ZbW38JUFcCbw3A6BepiiFqbaLJRVfewjlu/1ZHDSh1CpyCSpIk15hDH0+nVsdWp4uBDjweMYYxMHMTaxH+3xaQGeiXGJ/2jVZly+TMozc+CVaAW5yuOA8iZhfuAu+8Yoiee7Bp4Lu2TJupJkyOi+q/FQAQzzuy7HQR+YCRlKwXCusT8EK6i4PtiEkyAof3e/coffN6LVLJIV0ng2lfnAESKgTZb9F59/LuAz5yPnMpn4TFhQ0qXX7Qnj+bXXXsPJkydknWjVnnq/Cv665Ic2zdV8mibfispB9RsU0Fb2sWtd8zz0jQn8SpKINidNxUbwd7LAlSfKprjGDhf2dSqyPCLFAWijxiiQygKpeoy1AojXW42oOV/Lx8B9GJ6XAP/169dlLRLcJ8OcPjnf29jYELY336dcjQLeWnXp8RLP4WMgz9jIvQ7+ezwj4Y0A9BUsLi5JE8nVtTUBn8lmZ0JBqjxFrsP8dZsjEot4nP1DMZ59UmnYSg+vgkpUwVavg43eBhbXF7A5WEPUTlEdA2rjAbKohwG2FHgOCT6rvrPq8BQBGv+7XImuZXslB8MaDz3ZZfvu/2JXlzvU+aacn6rcKKTYoPVZubUxN7bkQQ4Dz944qXAehI0lm2xRfibul/RlrKBBR5qM535VgOfaRmLAc4z6gDIcZDsr49mBZ3XK9MKLEutnj5nf1RPxpp+A52cP4o/kE1YAZ/wHGmsaaOo7l2U2Wgo+G+PZQWcFnqVgr2SMimk+FCD5RDPGyh8T8FysXA/ytGRTAxg2ziHwTLCZrJkOKqnqBmpww88Z8Kz8SWU25kyYovTHg3f1/j0I0NWWgzRljLOU3XS7WRzDr9oB3QK8KVCr8qr34KCwWWXZBd1X3GHxHH4Jfn1yxi1nOg1P+ZybXCIIFYaj9Ff7WvG3oXu0t31kCwql/SG3bwV7rbgg30BLV1ZKDui7FjDLv6UqlFzYwL9bNnoF5GcR4BCopuzhkt0txXF2RUUiwMbVP1J+OnLP9lzyp0fZfwGeXeO5J8BzbbIiOs/hWAbUqPFsjGcDnHPg2XBccVxy4FlRop3NtMoB6NOB5/IcfqFChxxg1WuQRlQ+D3fGv/nf6ICp9qwCrKBdk6QaWccAy9A2t7axurYujCIGVATdRM9OAGSVnmIzN0oONJsNtFpNaU7EJm7OFMgdNmMjaiInE/3Tzc2OPGSCe3TaQtFN9YemQIaC40AYaaBPZ9NWWV6yLY6k7dLqA1nJnAPYMt10BeQAN8dNGA/sWK4NccieGgyoEZciImux3tDrok5o3pGdrGUNrPgeQXdPRgtzjvPLmN2+HoQMIIxXy6rYGtrhBpQzk76qyxUyQwai/OAL2yVghfQUCJEgQowI/ZTgcyiM580Y2EyBXhBiEIZIogpivlgFYGuWgIX4qp7Y9wZZORNTrbQnEbT3yJDnOZJoepHN3J5uznhmQyRlPF//5ho+/+hzTLQmMD02jYmxKWRxhtu372C8PYa33nxLwAIGXwSV+WJgQjBienpGkgKUxiB7hhrQnV5XNJ0JEkiQVKMCZob+oCdAyPGTx+XZUqdzcX5eNE6bjYYERQRMCDovLS/i3GvKeG5NjRXAc4nxrOusEAXwyp6yt6um1G2pjW8+QQpbnU9l2/O8VLkY4ZIFzP/TawVtP7IqIQEjzYaxmbY0FkyraPYpsRGgsZ2h3kkRbaYCPNf7GapxBRGBZ1YGGhA69ORz8O5ZbOdi73BLX/j//rddDdiOyeQjm+8BQ8BkwVQtzuMVaOqbJRU2DbREDNcFQWhU9ZVF6GesHuBL15MrG1co1UAmLdco4wY276oEqAZVVAMmS5gysepJMrUkWCuaiUp8UUpK5KSWnBFcqm7IJSuKdV9EemWSjq/F8jCN7r02vg6mCttRQXEFnumXsRJNGc4uj0bSQEDCgEDz1liQ1S+mUVR2vdxGq1dEBuUox9+vz33Gkp8wFECVYkSz/FrVMWw9iySLfp4a0GoLHXi2f91jKRO05CsGnJdIBTkoX4LMi3jQvB9prOhz/cmBXbH6facanv+FP1dIyEkSkFOLoFaQSYKwS/A5YjNBSm0EiCeqynhupOiECbbDgSQTCT6ziTJfPCNnZxREwnTeXN8ULXICUHv37pMqkD5LyhnlSKm76YyrSydaxF1r4EpWr4BNcSLvt9otqR5hc0ECyWz+t82S/25HGvPtmdsj56d81urKmrAFmcgjkEQ5gC5xkM0Nsdn0MwQ4SlLRTeZ+TIaz+INJJvITBKO5b3PMWVVAsG1ubk60kOmjbG5tYmllCV98+Tkezj+U6zp89DBOnT4hQDNBMTKyWYpPX4b+ysTEpAFbmUiBPLz/EK1mU8Csudk5jI9NyP1ubW4LY5ugIpOPZEnzngmosdksdWWpkT01PSn7iUg8SZUTMDM1g/HmOJJeisVHS7jy9TU8vvMYy49X0NtS3erpyWk0601sb21jY2NdAPRGu4G5/XM4dPwIDh47hCRKpa1QfbyOsakmJmfGUGUXQQrukwCQDKQxZo0vgs4EKwcJalmCRpaiFWZoR0CzBjQiyl+wz47LyXnSy2JWkqtKwDMEeG5gu1PFw4UE9x8P0J44UAKeWwI8q1tZEFkoYUMfTSrkZM8peh0NS8PpmtitSl+sxEgMJautZCueb7d4Hl/kyes4t1qlxnHmtKpvyuakUQQ2GyTzmcnve/fuGks+Et1zMp+Z7OE6KGQnSOxQRq+DnQ52O+gstpRNofs9YcWz78Tly9/krFuCn5SS4fqkTjj9Ih6Ta+Ds2bN48803UWelTiXAdqcr10QwmXaAPhDXAhNJ1Kqnf8t70L+zClEl8FQej6QTBYMlUSVMYfXrea2SmOorG5g/XBNcx9R257Hpd/DvTNjIfhhUZB3VG3WRzeEPfXCCutSY59pT+RFNqjLO4Dl5n7xHyuaw0mDv3j1iCwjqkwHOa6d9IMmA73Msup2O+HysguP+zftgcov/soqBvl6fPmEUyrXyGTHRJY2DBwP0en3Mzz/G/fsPRMeb0h7nX3tNZIJowwjAi0/AOzNQP5fm4PP7IYDnvJOwaT9Kp2tjXfWzPjpxF49XH0uDwbTaRzQGtKZqQEjgeVtBZ3mJ6HDOunJdLEHvDapxynrOLC6DOM+z1n6Qz5Rdkyc5lyUA6JnAs27nzujwEgLjfqncRlKRMkICz2RyTPSqaHUqovFcZfkgHWrKbBjwHGUus2E5as+GW/blpYZp1CI+26691Gl++tJ3PwLO/rLCOy0/YnsGaUxTR1ZRxjPClupgoSFsZwb9mjH2or1RBv8wdJgDbY5NvBD69N3f90sdkUGUbDbKntHgxZvTEGRy8JllnM6qKYBn2b6G9FiptaeazYXP4aXuJV3AMsxhHdPVFowAfxJcFI1cREO01JApz2rnGcvyQnVLO3xc1ZMughqBnL3SweHRZ6x3sXilS3WGtWf4c5vugJWzR4fur2xb9YqG4rfccSsxGCUVPQwYFeXZBoKITqMFS6PBnoO+pVJRB9f8Ox4glqfzsLNZXHcOHo4Czzms6OPkz8ITsbvP1iKrrTwzJwcK8Bwq8DyI+qgJ8AxEExWEbXrr1HjmvsuSYw3KC+C5NBZ8ziw3t5/Rex32k58NPL/cmtOgV4HeZwDPJWDT0jvC2CPwnCQEUllOFqE/SLG91RPn6satW9IUhzqJ1GRst1vqGMYx+r0uFuiEPbgnJbJze/agPdYSB1bL8nQnFtErpYfItfJPne0u7t17IA7mnj1zos9bb7BZq60v08+k7hsDN7KrCegKE8ImtjdmEXaCgehsRkRgUUBhOtS5jrP6CRkDIyOniUMbx+IU05lmUMtggUwROqMs02OwSuczT1zZdBVmR6LOKMdPgwVlO8dxT3Sweb1sXEXAXhpEk/00VFooNc0ynrtXb7zAjLCEg85Bgjyh7EMCllXqAj4TdGaTwbVBih6d/yBEUg0QR4GAGsJ54rjJSCngr1izMUFsAeladuBZ7fPOnx01Ic95MzrAeeM0ApwIUa3UcOXiFfzhd59gZnxatDHHWhNIBxnu3r0nwDMbWTGo4zy9feu2BGZkBZGNRsYL5wg1QAd9amEGmJyeEsCCwQ0/w+ZQDKQmpyZw8NBBHD12VEAGBjEP798TUIUSHASf+azX1lcxvzCPk2dP4tS5U2hPjonOM713kdoIbCxlL9Qff/67KWIXQH4BEDsbP/9uXvJvkPOQ/R62MaVctsUJeg26x8oRpWIjZCCZhmiwsWBKpnOARqeC+nYqr+p2ihqbcQ8IPEM+G6aBSNL5dfnDVb3fYo95zodeMHcLazqyfz/9SApM+P8rbbgyCGSsKvymFBK+dI3wJWlyMmSpSxlWkUY1JGEDcVBHjBoGWRW9NEI/CdEdAL04Qz8228aGXRJU11CLqgLukSkqfV0YtrFRuYDP5iXk/p3LrxjQmF9fcZ++77s+sD5PvwebT/oEhsohRqOsHSNXdjYtYZwDz2KjlPU8CjwH6ba8J6znktSGyB7mz92uS4bbDEheSZbPkpLHZtqXZZZ3vlpGfTibv0P+VjEOZkmVYWcxd56UoOzTU6eQAidS8yYVOJZcdSKXN198aXTLn4rdU1GDrWtzqILPk5SqFcrdjVVaBJ8L4DlDvxVgQOC5XUGvnqFTTdCJYmFG8xWYNw+bAAAgAElEQVRXEksmEmAMJBFCADdlM0wBlFK0qGFeraIfc78ytrz0+9IEhzR3pQxXmgnIQtCGjEraZwIszl4mcMOfzva27tEVshjraNYZE2mFFb8nMlqRJmwIOBFkZpWJ+J0mK8Dj0EZ75RXXFisINje2sLGxKexj2k8CPTx/NdSEOJnFTAbOL87jyvUrAtweOnJQbPmBgwfksxx20f0nUMx/uT4j9RmqTDj1++hsdWRMqC1djWqaeI7J0FQAjMAf5UX4Pvd2AlYE81gRxvtk41FNZFbz1cq6nSANkHZTPLzzGJ/9/gt8+clFfP3pJfS3+1TJQBTw84GcZ5AMMIhjTEyPY8+hPfizf/9n+LP/8BeY3DuJ+kQda/01DNAT0DmsUb6Ak14YA6hVKqhlTCRmqCYJosEA1WSAWpKgHaZoV1O064GAzw48c8d3Bq/7D854TlP6Rw0gHUNvQOC5hoeLynhuje8Xjeex8RlU620FnvPGmuanWwPOPKnhwHNerePSHFYVN7Rb2V74g2ImL3YyZ9AKuG5JbGcLk41Mya979+6Lf0EQlEDwwUOHJLEhshu2J3N9cO3Ql/QXj+mANj9Hn5I+CbXGb9y4LlrSbIr89ttv49DBQ9i7Zw+2t7t4/PgxPvr4E2Fb8/vnzp3DL37xC22WHEXC2iVjl9ri2iCxItdDVnar0dQqr7U1bG5uyLplUoVNWRWAjdGoN6XRKJMsbOBMBjaBYNoVf/F3Vjq02m1Zq6wOaFhsQNCZLG0ukCAKBCzma2KsnSeBOF78DKsctra2c1CeADuvj38ns5nSOCS+sEqNfTnIcKZt4xokoM17lqTY5qZUbpAJTX+vwoabzZY8E56boDHvd3V1ReIcxiRqMwKJCWh7VlfXZGz5XMl6pqzHz959R4B9xkC8T16bg/DluSHx6PcJPHsmxoP4fGPhBKPoPxklQSoleYsbC1jtrKCXbaFST9GYCFGpJcjCHtJwIC8ECbKAzUqYlZQQOnf8c1/ENtXhkoDdN+7ndwa/608+D/BcOFdlh2p3xrNt0C72nZNGNHBhcMFO3aEDz4MQY90IrW2gLiwOY3IQeE4CRJk608p4LoqjRs2Qllm8gHEadVZe4Kvf9RP46XgvNgK7A89kvZT0nYOWSW00hPWsjGfTyHK1uJGS2NGyoTIwp/rif4STJAeIuXaUOcOGFxVm1akZaAwa8bJEX8w1BR2wVgaisByFSUJnqFjjavcMbJS/W1gh66uAWbXxqv1u0Xf+u5QRqV0sxtjGWoLCglGkvAov2/cyf/3XWS4KuviV+HHKaooWLNmfdsVorDnNkK50Li2Uy4HlhDCJi0oMgCIg9bk9anB21/xRYLYIWg3ysQvWY+RNcUrLprB95f2lJHs0ykIukTM5rYeA59K62PE3vYL82ea7hzG1cmb8U9nk+i1v1EPvWpoL8hX15UWJDTKeowkgaBF4NrazaDyrhIQ2F1Q2Rw6slKajo3TDAHvZ1nxfwLNcTT7JCjZJOZlRzAcpr/NyMzp9YVU6xxN4ZpKM8hdbWz3Mzy/h0qUr+PzzL6R7OzvOnzp9GgcPHBB2ANkP25ubuHX7Fi5f+UbeP3zkCGbnZoV5JGBwkgnQ6w04VBMV4rguL6/i4sWvkSYZTp48idnZGYyNs/yQAT+bwSlQm1cwC5HbS+S02qEomTMkWTSnLZlkqKkyoK0piwPvOXCqoA9LB3lNC/OLWFpcxvLysjiQLMFl6a9o4xkg7uCgS/2QhUHwnC+WFTLwkAJnSi0kZBNliCJeQ6ENPZQQKxOXRxJQ6v+4Y1e2cbvtYbY6pAeBNolMmBwFG6fVhbnpwPP6IEUnY6PBAHE1QBIFSAKoBI3JbOQcWZn7VqpfJgKIXfS1uRsa8/zAs4PuelfuNZsPR4BDGM8Rrl++js8//gLjzTFMjU9hbnqPME2vX7kmDPVTp05hP9lEs7NS4nrr1m0sLS2IuT916qQERGwexcAjHgxkPh89dkyA5ceP53H7zm3UGzWcPXsGx469IvP5+o1r0jyKAQaBxVeOHhXmDoMTlogT5Dh19hROvXoGzfEWqi2ClmwuqA1MyTikdvbTgGfz5osmPDv6AhjAOyQE5VznUhNsmyxmufPaR39s+dMSZpJug/R5+aoL8MyqwBCNbgWNLaC2lSgxo5uh1gVqlNkwLWiC1SR2yBMr+cKa4nuZn+eNDXY/9lCaNZ+npTmaT1E/TwE8J9SqJPBM5jOTVmEVWdREFrWQBi0kQQODtCbJm34SYJCQBW9a+cK8rIr+LBlSIbNk1hKAqJauROk2Y4m4wi7LOOWJNvUqjJ6aV3WU77a8zxcrrpgbZWR1WFij4JLr9wSh15d83WSkCNCLzrP5bmQ4g/04WKW2jSAz4FkESVTjWcAuaTBYjpfc9/Kx5r9FJU45mVLe3339D1/tbrbFksgjfyqq3mwsHdAtgfXqrT3hx0ujS36Hk8fcEL/c3Pbz+bgPn199OXuvNI7umvHpOPDcC8h4ztCrA70WGc8R+u0A/WYlB577YQq+HHgW7WbhnXNv1P95068oqgpgS8BQq1xM35lJVJsiss6tLF+kpbi329hzvnvjXbUDplNtGu8683V1it/hslclu+H7M/8uCVwmCYxpzdJ7Asv1al1Ar7ivZfj8DtmZ9EVk/yZg3O3g9t3buHPvLrqDLmr1Ko6foLTBHJrtVt4I2PtJxBJrqIwdQWSCz/yV59Fmb9boTOQiVA9WJVaU2clYRcFGAum0Jxq/xGmsmr+UJKCmLRWTKzVU4gDdtR6ufX0D//i3/x1XPr+G+9cfIu4kYC92Fy6SajSr9uJ+0ppo4oO//CV+9Z9/hVfOHcPc4TlsJVvogwL8KbJQyrplPQam7RwlZDsr8FwdDFBLYzCN1o5StKMMrXoFjSrvx6Q2LNGs61StFklWIMkqpcxBA8jG0O83sNWt4xGB5/kYrbH9aI7vU+BZpDZ0YrjkqzYOVX/NmfS5j+qJbHMxxETmi9h2sRH/6GV2luf9ToHrmE0tSRHudoycXOMJGyMRyP1bjxICsvQ3qPdMsJINKDlfSNKgLjplGlSmIpSkB+denpwWTWKda/w7v8ekB2VYPv30Uzx4cF98Gvo27777rrD0KUvB+UxGM+VkVA5iID7R4cOHhAnNZqBr6+sCOjM5xHnLpBKvQ3Sh9+4RXWQen+xeScgHAaZmprXaa31TEkZcdyco1TM7g/n5efGbCVZzTZJpTF33joHRvHbquDNpzzHh+3zJGrJKCwLYBw8eENk0JnYIOtMv8/HkfXA8POFEYJnAO5uFTk5OCDmGcjVT01PSe4PjRqazyKwFARYXFqWBKIkxvB4SDjg1CUyTUMDPcmzv37+HfXv3StUbgXx+9vHjBXl+JOMwucZ749hw3C68c0F8RpIeCGDzumRXTVWuxP9bdt7vFXgeYS0qaErDm2mDYop+RRANuNXtVQGeN7prSMI+qu0KwmaGsJ4a8Nw3neeBtCzJ6BiUyrMK9olt2+rN+C72QqyB512gL/+53P0uXddujoXfQ1EG/2TgudCJyw2Blb3RkLNTd8gSQunQHaLdCdA04LlG4Jmsjrgi+s5ePjgKPI/e77cCnr+d5/LyQ//TN19qBHYDngkqq9QGtZ1NZiOw5oJsMpiSnUdwmuxoK8VU5bT8Gp4GPHPvFX21P7YfB3nFeaad0kY1QRAjFBaN6j0TdJZGGPx7DgSrrpSWFfF98u/U1mmZsqN8Dhwb8KyiVKWRMvjUwCUj62noYZ1lFXTexe6kZRkgcYMsRvJZoDpo/n7BENBzKiZpTzlnFQ3BTDoDSqcWRzzHJO04O/RpjdRkZlHYzCPT42nYawEQ6TANAT1lxtwQPu0h2s55WOAMpRuRQKMMRhkg6iC5gyKjwLNFV3Ik27uGky4Ol9j+ZrG6hjg2F3IArJgG5TJkAVtlzLQTcyI6zzHiaICkOkBtOhTgORzPEDQJPPe1sSDLF0Xf2YHnQqpBgizTLssTpPL4ivEaeia7XON3sbx1HhT7ZHns8rkmciE6N+mDsNxUGcJASJ3lgAxhlWcIgzpWVzdx5859fPrpF/jd7z7CzMyclAj+7Gfv4syZ0+L48RgsN2Vn+c8+/1QAuRMnTwqzaHJKmwwRzI17AytZqwvTic4qWVN0KD/67UcC2FKDbt/+vcI+5Zon6Gwy0ewJpVrKnnCy4M7L2HgTPKYkF6zBoIDdwoJSJhPZUKJrZ4GvlA0yeBVpDA0Qea2PHjzGwwfqXNJ5PXP6NKZnZkQDWMFkrn9NREhwbOdj+R2DBgbxZGZHVQbjDEIHecd4/k4te63OKpj6T05UjLI3nydxofPA4S6pyqnUkBjwvEXGc5xhvZ9iOwO61MkcAp65NlSCRcEQg59NoHqUwa9B4vD6LK3S557eo8CzgM+WBCToIW2xKhFuXruJi59dRLPaxHhrAocOHBJA+vKly4j7A+zZs09YL9Q1JNOHjBSydciGoQYpWS5ffPE5lpaWBaR4552f4fxr53H//kOR5bj49UVpUPPzD94XLUYGMl9++QW++upLmV8sBT976pQEFmxe83j+MeYXF3DyDBnPp9GaHEN9rIGMZe5l4LkExrocXt5I10ZQxty0B4txdTfeQGZrJF+C5g1SG6mYEcNUAMI58DwEmnA5UMYkQC1TpnODfnJsbOetTCoCo60EjR5Q7wHVgTYUJFAtKR5j2Zc5GM4nfu6Hn3/QQcryBvmk2GD46LvNn2JeluanDIv7B1y/ZDuTVcokDcFnAnwhsoDAcwsVah9GbWRhG4OsjjiriWb6IKmApE7aFL5YHszknZSSc7AJvogxYsWF9a4o7a0Ga6hJzv0JLWHW5+bYcGkvGQFMi7ty5nuxt4+SYso7uN9/4cf4kUxqQ5Ik9M0GIqsRsCeHvLbhjGf6cRTy4UtsIjX/y4Cp3ZknYwug2W9s9Fnv9N/sbnaPX0ts4aGZsAuq7LF3rrtpX3DigHxlaJrtrBp4Xk/8SZVhu62F8meHgGfzU4X7mRMMhoHnPpnPAjxXEI9HGIyF6Lcq6NZSbEcJ+qG+KJ8Uc+c0X5cxhTB7yeo30NRXm+xIIlmlDcC84aLRx7UCxRsxlgAxB2Q1JobIbHlTYO7tlNTyH2UllxPG1sCY/QaSWJoWy35NNjRn1yARpiH3Z8pqiLasSIGpP0NAWpjTlA7Y3hLJr2vXr+LW3dviSxBwPnbiuFSweE8Lsp0dxKMPo9IBSiSTc0tfB/UlvPGYSnLZZ7jWrY8FfQiCYZJwItDIpHOaojdglaeC1ATmaWOrbPPXr2Dt8Qa+/Phr/N9//f/g5qU72Hi8jbSXSkiUL5tyjkaxX7z76/fxZ//5z/Hme2/glXOvoB/2Maj0EKOPOCPTeiAUpyrtTZwiTDKR2RCpjXiAOqU2gkSB52qGZjVDnbIdEpeZ1Ia4kgY8Z0WDQWE8p01kWRt9Mp4FeE4EeG6O7UdrjHIt1Him1EYBPOscV+BZ89fKan8y8FyOa9wHefGd5GW/8TLAs3+nYOsXDGVtsK3zlf4CE+FfffWVANFj4+M4c+YM3nrrLZGJoMY4WcUEnv2H33XgmSxazluCtg8fPcTvfvc7AVcJ8J4//yree+89AYOZgCGYTJu7td3JWchcu2TnX758RRpk8jyc75T84HpdW1vNfeJXXjkm0hE3b94QYJdgOcFZNvCkpAy1q9fW1sWfEqb1oYNSWfbgwUMBoMlsPnb8uHx2u9MRhjA/yxhBmniuLGtyh5rL1HqWhoDasJNa1JTuoawOgWyCxdSQJxNbGNT9gaw/gskEmx8+eoQvv/hSgPVXXjmK/QcOiBSHkgW6AmSzolHk0hYW5PpYwTk1Na2NUbs9sStsjEp/j9IobDh98sRx0afnMckQv3H9Jm7cuClVdBwvMqgXF+fF73/7wlvyLMm05jhpE0O1K24rmOiTvf37Ap55MoeY1EE0V0w66abav0rXNNIwwVZ/CxvdDSxvLaGTbCGtJqi1K2iMR+ziIcFvSgNT6SHJeshECN5LcTQQzp0XX9wGcO2mlfOyi/L5v5dzZeQrzsvwDe5JLsbO45edE3dn9diqveVAR8GwyB1QY2NQgy5KQikNpG5ds1dBa7uC5laG+paVD3ZS1Ax4JtuZTrUAf2V06Plv/vk+qXSp5/vsT5/6Nx0BdcUkJ6clzC614YznSgl4RgOpNBdUtrP2xiYIzblc6uibB/XFrY0CEH/MwLOGd6bzTGZMkCAMORoa0CjjOUYgQY5qHooNk/J46kixnF54HjnQk3eAV6pjDt4I2GlNv5zJky8tC9QlES3xhJV15p3IdQ3mJa1OA1PDVYIECD4qF1BYl152aR3A1cYZwy9HUAv7NRQIjuA0et9+OvtOHukYYGhv66FHgR67h6etEmNU5wBEudTazdAokm3vl4OunUUepcoPRfZL3rP70apv64y0IVazgGQ7m8oOB3qlEFukJPS4OfBsYLc/rl1gcgvtbZcUZieDsgRJNUZai1En43kqQNDOUGmyltybC44AzyXAMHcOS3RClTkogwVlG//92PsCSLDdtvQcvTIqz3TIeCvY4f+qM0IHuYoKWTmVGlZXNnH79n18dfESPv30SwFVxsbG8c477+DVV8+Lg0VnbF1K/r7GH/7wiTQuEcbpgYNot8el4/bWxpZIV7BklQ5ye6wtICCdtfn5Bfz+tx+J40fGhnaGrqNCgDYApqcm0G5RN19twiDui/M4YJlrrysONgFwlspR6oIlfRsbW6LBFvcT0eut15vinLbHxgQspPPHAJXXxmZxfFR8f2J8QkDj5aUVPH70GLfv3JFu8gwKxtptaejS6WwhHlCCgyW0ZDaTZRWbVh5Lb6lpR8YWpRpYNthArU6bMECSdFGNqIvH/UPtCKWIStZ/ODs1tJZ9Pj3P/CmAZ5ESqGiClHIBfUTYTirGes7QodxJBgzCCuKwgoQvScpY2bdVXChws5tebxl0HkV8Rlfh6LWPrPARX4i/0qYW/Dzl6t25cQeXvvwG9aiGseYYXjlyDK16C3dv38HK8jI6nZ4EV9QJdf1CBizUfd63f58wd9g4is2vyLZ54403JGAgk+XuvXu4eu2qNKB6+8LbOHT4kDB5GIjcunlTWELU/ts7twf1Wk2SJ6trK1hcXsTho0fwyolj2HNwL8ZnJsS+kOlMuQ2ynZ1x6MkwCVJLjeI4OtLay/uUjNh4B+HFuuRMwmLll8WSdKR9T1F7VGY8C/lFgFEFntn+rk7gOauiGYdo9CmxkUlFIEHn6ja1nYF6vyIyGxElNlgZYRrcun+arVdTP9QPJa802nV/elo0MDJnRj+aH8+lKsonUJal70C5xfPqmlz717RMK6GynYkZ81/6baEynivsNhu2EaOJhJzBlNVsbI5EUEAbNMn4571l3NfQnUBlhkbATVsuxc7muqYF4znf6kvc59Hkst/h8wKjxQiZQ1TyJ2i7yHZmcqwAnnsIyXiWZtAEnre04WCFINcuwLMMhs3AvLFS0axZ7YiO1dPJUc9r83b73M6Jkr9jTQXdV8i5AbuZp1IT3GH2eDHahT9WTLUXfxaWArAvOmIg/Q3ydVVIbQjjma8atMHgeIjBWIBBK0DH5DYUeFbQWYBnq9Tio1Fmb1XlJqg77rbdpEg0uZqrKxXJdc5vS9QKwOo+pE1ibdBlUh0EqAWEJQhXzHKXHxCWsa0BJnD5WSaDuc+rfJYynpVXQAA3FAkbr14yXRLzm3ldgTBBtzvbUoVCuQ2CzROTk5iYmpAqFmVbe7WiPi8VKjW/Ke9SoPcpdtJAaX7MG6r5XODfBCxPYtlzqgZGcx1RIoOPjqAzK0OIKVSZuNpO8fDGAj777Rf4L3/zt3hw4xHirQRpL0PWN3su5Ah98NoTTLGis++cwxu/eAvv/sW7OPfWWQTtCrIapZz6GCQ9DOIuqkEFdWrTDhJErMBKUtSzFHUkaAaq79yKUrSqKapBjChw0JnX67GG6rGz54ecmHGsSW2kWUukNjrdBh4tpXhowHOzvRetsWlUqy2tpDHGszZyk9SeAc9ljWeb6bqI8gR2kSQtalh23Tq+1zdfbBU7q9WbC3riRdeRHosgKMkWn376Bzx8+EjW3/ETJ/DWW29iempa/GNPgpRvzSvqWE1HYJZ66ASxP/roIwGEZ2emce7cWbz99gWZwfRx6dPSFNPHEX9YEiRKjvjyyy/x9deXhN17YP9+SbCToTy/sCAgMzWTCf6yqSZ/f/z4IdY3NsSH+vkHP5e1RiCZEhdkcV+4cEFYxmzIrPITj0TW7P2fv48wIuA7ECmMO7fvYGpySoDmhcVF8fUpOSIVglmGpeVlSeKQAU5WNH1xXi+HjwAwQW/ei8jcdEleq6DRbOLe/Xv4/LPPcuCZQDrXI0kE1HEnIM11TwkNsXeVCs6/eh5HDh8RCQ/6iSTJMF5gpebFi1/J2BLMP3f2jLDSmVS6fv0mbt28Jf4gQW/6lQsL8xgMevjZu0rIIXjNsdQKSNM1N9kUT/T9QMBzAUEr04iSGWwYWhFWBLWbe2kPW/1tLG0sSrPBTrqN+liI9lQdAVuSVhMklQ5idBFnXaRSGqHiYaIvmje90emqTIrS5vhia+hbL+dyB21zyXIngzamMPbqlD358oaDeOc8loFn3ehGgWcv0SSDmc0CQ9SSCI1+gGa3gtZWhoYDzx2WEDIjGKBmoDM3CnWev8efn4Dn73Fwv9tDF3NWG9IUGs81AZlRocyGSm2kBJ5RV+BZmtAYo8aYQUVPcmeTFdf6pwU8877IdjYWTZAiFMYfpTcoF0TgWYMcDXQ8gaZs55RMQfc8TWNXMufOHMuDAnNqTXaDZ/UMsVOH1I2yRI/ZSgLdWhpaOAbCMBGviSCz02oV/M4L0KVTqTJgBTK1rsYeeA4FdqUg1517DXhyCnARrRSR0YhFNHiwZAodMlT7VATXw7+PWK9SYCVHtNI3t3KSHN0F1xrZSYyQvDNKE7dx2FyPLMKiYciTgOdyED189UXgIsH90EJx9qjtfbvcg4+SgK0CqjGII/AcS5I3q6eoTVNqI0ClnSrwHPUBajwHTPKWG/vu1JQuX88wCCwc3O/WGO1ytCcDzzpuBfhs08WCb/f3CaCkZDAGdQSVugDQqytbuHPnIS5fvoaLX1+mPhhq1SZeOXYMJ06cxOkzZ0QDjcyNby5dwid/+ATHjx0X4Hlyclqa9bE0jawFOotkYLAEbXZ2GtMzUxLErSyv4F8//Fcp/aMDSjkL0VMLyBIA9u6Zw/T0JOp1BskDcbjZ0I0sBTJDeG9sjMTGQGRB0Ikkk7XfZ9JKk4QEx8nU9i7iLIt7cP++SCvwOOIvhaGU2VHPbdBPRMONICSv6a2335QYsN/vYmtrHUncx8zslDAq6MCS9UEGRb9H7TuW35PplGJiso3ZuQns28fyUzZK2RbguV5zGQ4HnvXpDTM2v82UceBZWc8pNT3ZFK2iwHMnqWArrgjrWYHnDIMgwCAg+MyEDGVorKGVA9AWF+5cWr4u/d+nGYBiDevdjfh2uybhHZwt4Of5h/O4e+OugBDUGDy0/xDajZY0hFpaXBRwmMx1/jAxQJYQnz/LJZl8YPBBZjMBaAY5DGgOHT4s84GBF5lE9UZDykfJeOccZ4KC8+r+vXsSyIxR908aaFaxtb0lOqIzc7PYs38v9h3ap8Cz1CbGwjhU2Jl7l3q7znh2oFLtE0kpbuvdZhQj7v6opDZzgEq/mUcYO8qCPUlXQL9iDXgeAZ5V35mgcx0RWpTYGITCbK5vZSqzsZ0gYkXggOpDFYYiqu2cqXiE3o8+UbcnZXD02eznsn186gYynJgZ2iCMXVwCkYa9dxvXksazgvEcC5XbYFkFWc+pqGQo8Cz9O9i7w4DnFC3EaCBOGNR7ss7Ygeo2KMvZyD8Ct5rMT1kiw28kXz0lcHH0ukerV55a1fSyZsOSHAo860ulNgYIyXgGy6GHgedQ9J+fBjw7i9QZlAo4m9eUg/TFzHnCxv3Me/KJUP7+U+yRJdHU33zKlFKjLLE1gZbh51JICKlPsXOdPvOyR70jzzfYYnJpAgWe9RwutdGvZOixwWA1U+B5LBCpjUE7RLeeCeu5H6nUxqAMPJvchgC9TK5QWoOVhZSUoKyGNMSiD6xVfeobawTPz0pOQRStjNkrEgDK6s2b+dqYUWZCmxA7a9j8MwFUK+pn+/owFizl9fR6dDDSWJFpkbGQa9amY4qTs4Ov9plwUJggcD/uC7OSVS603Y1Ww7Sf1cZa2WNRWWLPQYBDntPZusJYLJjZvHH6NKr9rU3DlC1NcClV5jXZ3DZvRIZAGo2G0oA1oiZ+HGF7pYfLn17DHz78Av/0Xz/E0oNlYFAR0Jm9CvJ4RDJVdn4ViceBUwfxymvH8ef/8c/w1gdvoT3bRNRismyAOKEGb0+BZ2oMk80aJ8J2riNFMyDgDLSrQDNK0Ai5dimX05eKLI/VdHDLwDObTlN+hMA9Y1sCz010enU8XkzxYCFBs70fAjy3Cbq1jGSluI7IkrkkooD3ai898VTEHfJpm+ueiHlZm/Ciq2+3zz8/+uNMZ+6rBEr5o1ILJjlj85zzmP4ytZkJ0G5ubwnzlpVYkxOUcxvf4QdKAoRzjc2upfl2gM0tAs8P8cknn4gUxdTEuOg3EwDWJtk6zmQUU06DusRcE7w2gqFkXF+5cgWnT5+Sir4zZ05JPxOC4pS++/iTT8SP5zF5HjbQI8uazOFf//rXch2P5+dF3uLS198IOYM+FgFn+sL0weg//epXv0Kt0RR/7H98+KEk/CmXwwoGAtdkMZNNTABaZDAWF42hfEiY2POP51XeY2pCKiJff/11AbEJPFPrvT+Ixb+n1B/HgrIYJ06cwNTUpNgQgt3066jfzHtnE2iSXujr/+zCO3KPvBaSFdhvRrDZSiYSJr/97W/xzttv4Q+S+jQAACAASURBVPXXX5P7pi24euWa9A2hXjcJLwTuOTZMPH3wwc9x+swpYUHz3Bx7B5pdcsUZ0N8b8Cy20W2c5rvzDBqNowTeBJ6pzUOdyUqKbtLFyuaqym50V1FtBRibbiBqAEEjRRJ0ERN8zjpIWapOAITAM8s5pTzds5RWIvMjAZ4LtnMBi+wGPCsrfHih7ghOCmVrBaAsWFHnrhTYGDhBB5nAcy0NUWcZYbciwHNzMxXgmfrOtW6mJYQJhfi1S7e4088Anp8qtVGmBT6J1fwT8Pxd7A4/yDFkZjnri8G86Derdib1nBGMKehMhkzGbX4X4Nmz6SXQ7E9SasONnzwZZStruMGAhkCtdkuXvzHQkeSZJvg9LFH9Wf0uAV+X2NAEUwE0qydslR++zkQXzRxCc54LfUWX8ojFdng4oVpk5uCTjSjAs0sRKNOZzllaocY+QWjacGN3WNM0iw+K+ZgDpEXTjCHAQSaUOlY54Gr/sVsqzp3mcgl2WVNR/fEyuFME8TvKkEeVSUZAIL8JHZURro8HqfYh+cxOGvQu63K0U7VLQ9iVl8DQnfBDEUgq8Fw6vPxSgMH00Ud/9BM+uBbEVRLEQSyMETQyVKcDVKcqqLTYMfx5gWeLXIcYxjqrcibVvxnw7FrIvmb8gdk+rA9O/i8h8Jxy11PGcxg0sL6+jXv3yGq4gytXbqLdmkC7PSlO5MTEFH727s8wMzsn+mZ0Yj/79FMprTt+7Jg09Nvc3JaGb9ubBFzZMFBn58GD+3Hw0AFhIZAB8o9//4/ChGCgyvI6gtLa4i7F1OQk5man5fN8j3pzZFXwX5azkSFNdgT/XVhYkhcByDCkvtwkNtbZkKSDs6+eE1bHzOyMlBPSsSRTxBNU/JeA91h7DNPTs8JipM7bzMy0MLHXNwg8LqDb2RCtZrJByKKmM0v2A9kjlCdpNsekrLDf7yEIUxzYP4u333kdMzNtBAFlOKj1zOdC26cJDQnwv9P4ahh4FsYzItF6LgPP1HrupBkVItFnk8FKRcBnAs8ZfVMC0Dnz2XyzoYVVtjXfHnjefSPXC8ibU2YV9DsDdLe68h7lDdqNtgQpTG5Qd29rc0t1EgexgM58rtNTU8Ja9y7oBIpFZiWrYGJqUnTFt7c6ClgM2M08EuYLP+8sPgIJDIy2NjcFZCDwzEQKdf42tjYQ1aqoNxsYnx5Hvd1AnElrQZMteR7g2W1UIVXku4PYwzye0ACd+0/OnnYY3+aR+KbGF8/HNbdRBGwUqJWmgmkFjawqTQUbcSCsZtFzZiPBrQRRR19svM2qQMpsBNLsMcrjmmEg1c+tZ/4xA88CgBF4JvM8JMOZ4LPpPEvSpgHQpxMptRaSShtxVkd/wHlB7VZKAhAMYMM2Bdg0cU1WKYEye0Ky36qOrO/3up/bjp0DzztXwTCIPyoJYTu0f/9lKyjzk5SlNkrAc9YVjeey1AYZzyQQhFK9QfDPpDZyxrPZBM3M257IsbZrHm2ImXtBpX3K7+dJsho2w9x3KzlfnmEdBox3OY4smd369XBMrFT6uwSenxQ3atK+1MTZ1vsQ8GzgM2U2BgHQrWXoNSCNBdlksM8Gg/ydig5VA55dasPlMwRgVd9ANYozVELVaKbEQhl4FjkpszJkLct3uF9Rmsqkq6RRIOUvROrKeKvOmCYQa+Bt4ejaGpD1oCxigxtz8okArmQTx2rjyCAUcNwZ10ask89Q81XAaTJz6fsT8NEjuqyHAEpCXnHg3BeMA5zq5fL+KO3B58BktMtCFJIoBqQbuJ7bWYLsNk66t+ueHlbYEDdCNYsEeE63Myw/WMWHf/c7/OF/fIlLn13F5tKmyG9IBYqp+Cm4r6WaMj9NmrU9N4apgzP4j3/1H/Dzf/ce5g7PojlFLjPBTo2rOJoRq64GMaKE9RkpGgSdw4qAznzVwwQ1xmHSILRv/pZLCHJsLJlGyREm2FjdkSnwnIFSGwo8PzLgudHeh2ZrL9ptYzwbA0W1sCnUrcRAB9XFKha05lISWn1zJ4js7hP8UO8+G3guS2yoGeGcVfm2MvDsSZZajfI2mfieBKC3OtsCVBIYJfDLBppcT87KLQOWqhWszavpc7OhMcHWx48eSex8/vx5/PKXvxSfR9ZKhRrPHWEkU/6CQC+BbwKmt2/fEvD0jTdex/lXz+HEiaNy/oWFVXz+xZf4l3/5lxx4ph4y5S7IliYA+8tffCAJ94XFZQGe6fu+dv41qYB0jWc2DTx2/Bjef/99RNUaev0B/vW3v8U3l76RhNf21rZcD4km7BvDKkht6reFJKYm86yME/18jgkJIK++elZegzgRwJnHoO9FMu+169dFdoQsawLUlC0hHkrgmddOgJjAOY/H+6f8zoULb+P0qdMqTdKLJU4giYCvry5+JTHCz99/D2+9+Qb27p1DvzfA1xcvyXgSYKfvx+dGyRDO8b/41V9IrJAnT3yfyxuJq96z2MjvS2pDDj4KPIthS0VqQ4JgGhOCxkHKhJI0GdzobGFlexVLG8uoiNxGiGo7QNQCsiobDXYRo4OEjgDL1el8GvBcsIwL4DmPZ569hr7j1exyGL4VlUCQvMjXHdMRmEWTnO59lK7LmkPZDqbl+XqHZeBZASAyOdgwpSLAc51s5yQSmY1GB2hspiKzUd1MUetBXym7egfajVoycmU3cefw/AQ8f8dT5kd8uIKgqoxn0W7OasgEeGZg0tbGgsJ4plD/MPCs3dN1DRAY83X5pw88F2xUZSrzzlW3WZrRWBdl+sICPBv4rJlBcxbzigaFD3O9Z6Uj6O95azXjAqeJlOx5QEGNRQGXrVkZu1kL6C2lcOo0KvqjjUbUvTaQmUAzQeeAwLO9hLHN61dD72zq3B6JDfKsvtsnff4Ko1hZrkwEBRJyXNT+Nrwc1Bh5pUcOSHhDwtxa+ljkbp7Jl5SP5s6zXGTJzu6ySeRl00NmWJ5T7oz79e+yfj0dmEtBDSPGBUXOpTac9TMExA2jckWjn8I+697nwPswN4mXJyWTtm/ICLGBmjGewYqiRiaMZwLPyIFnay4YDEzf2TSeSzrD+tyKsmHdukqwuW5GpZF5FsJYfgbP+mxx2B0sa3F6iiZ8su7ysS/AD51TBfiSpeyoXkUYEnju4P79Bdy4cRfXrt3GwQNHsGfuAB4+fIw4znD67FlpjkJH99atm/jiiy/F8SPzgTIW6+sbwrQQDbkZBZlZ/tpuNzE5NS6N27hv//N//2dxjOv1Gvbu24ujRw6j1++is72FbqcDOuvnXj0rDveNWzekxJANPXguSnuQ8UzNuPsPHkppHmU9Go0WpqdmcOf2Pdy9ex+nzpwW4Hn/gf3CcqaTyush44LXz7I81Xesoj02Ic4vQUbKabCMcbuzic3NdUxONDEzM4kjhw+JHAMdZXYqv3btOlqtcUxMzMrx19ZXsba2hNnZcXzwy3dw4MA0Gg0gChk8uP37PoDnAsFSZqtq16p+bQ0DVNFNyXgGNgeF1EaPwDMZz9QiFOA5QBoq8KzgswPPT5rL5fef5GyOzufncUrNZhpIJdJTuTy2EgTIhNOybAZ9iciwJMY2oXQKmwASJGbyg7adAVS3T+C6IqzpqF5FVGVTH5ZME3QgsEKmPKUUWCZOOSgN5Ahsi453JRC90XqjLhqGZOBIQjAIEDWqCGsUIVCpDdXLfj7gWcHIMqCv9iOvzHFwQ7RfC+C5ROQzo8Cnb2xkL0OxQ8v7YsoybbqdVtDMVNu5MaiIL1wV4FmbbkddvlLUkkDIGfy8kDPIeB5ighZl0SULOGSX9eJG58ELzIsd08zeMF+gsIh2BT7FjEmenz0fE9o+rQwg8KysZwWeWZeVBQo8U2YDgUptxGkdAwLPlBqBauNThkiJfQY8S9UpgecC0CrHCw60lYFneW90SYyQX+Suhoar9AVB+F7SiR4CnsXDNd1XYzwL8LwNsLkg2GCwh6DSR5AR6FJfThiTArhZI958LruMljZ/1ZCtkCUp5sTIxcsWpjvqU1yMQt5sKMHra6jwg2wilsZouIx/hzWy8SyeW/kTxX/r7RTX/qwk4hPjxpzYosdyhnzqiX72OHDguZJhEAJdMp4JNLcg+s5sNNhvQt7rs/lgpKQ2r7oQfWZn9pq+M8/GvdXZ6OorOanCVoxrHZu76oCs9GIR8og2AxQJFWE46xwQ8FQeRenZmjSNEkaUuaxz33w4X9JkMyfKxhYQT1WItGGby5nZZ/gVgmp6taVzGYhJG+79IYSJbc2+5PP2cdp8aQqYA8/aWNAIznofQwQV96/0fcULLCaxCkv2JYiyCDVEqKZV9NcGIq3x//713+HTD7/C49uL6G3086aCss/YZNexNb/fGM9Ru4rmdBN/+b//e3zwlz/HsXNHMbVnTDSeKecVVhKEWYwgVaZzjRIbQYZmCHm1ogzNiE0OB4iksfsAlUxjmYK8wSdI+JrPk3tFATxnaCDLWujHznjO8HAhQb21F/XmHoy1Wd3V0u9KkkC6q2nVQA482z2aHdDHpX91Uk0RF9v6f6pZex7f43ns4uhxnuWfaGNZXQs+j/w9vm8NNS3BwytwvWc+20E8kBfnIv0Ub6ipwLNeyyhTlokUzn0mUgiofv7559JAeW11RaoN333vXWFON1stAcDpi35z+QoePniAjc1NTExMSANwfufuvbsCLp86cQLHjx8VMPnxo0Vc+uayALZnzp4VMJtgrTTpSxLRP/7gA8pnRELyoGTHpa8v5dJ7BJ5ZLcgmzCSEsH8G5SsoO/Phhx/i0jffoFFroN/rS3WZA8/0wwnAk8VM343ViaxkuHHjulQVTEyM4/yrr+K1185jc2tbZD9WV6hHnaA9MS7a0h9//HEOPJMUwjnnjHCyyklMIIjOhBl995+9844wzdnAcHN9UxqdU8aPNotya2Rnv/Xmm3jt/DlpGEi/7/NPPxd/n/ENZVEow0bGM8f6L37153I8ty8O/qtGt1qm711qwzcOjTuHN1n1nanLQ7azdBAD1eC5qXTiPta217G4tohu2kESDFCfiFAfCxCK7iSF5DtITHKDrOcKgevcWVVD5cFvkal71iJ6noX5bT5TdkVHHevnP26Zu/VE4Nn11oztTDC5SdA5qUqDlEYnE+C5Rv26zcQ6dSvoXBWH2hz2HMgYdYh+0mZ+/if2J/BJczZk3UpjLrrlVQWdqfFM4LliwDMlN9hwkO9nVdV4FhaBsiD9fwKsimkYdn7/JKQ2hhzx8lo3z5F2T0Bn/d0JMdpIzBlC1mnaGYGlRqrSVJWf9cSTSW4UpFstFeTmzM8IsCzOJk+npXwOPEtBmTX+UQBbz0vWBCUWCDSzYJp2mPJGSdAHixfzBq/m6uq1aJM7BQkMXjYNTy+vdoCANsbqKqzkzINGdbQcHPDVU4IKLdmmwYEHOa4h5uWZ+vto+F8+2tP3g/JT2wkimANuzpEHjrvpeHo5nc53D2hGbQLPoKWe+c9osLKLGZHyNt3On6yVr4cuNdExRz5iEylKbQxEZgONFPWZAFVKbbQyQBjPbCzYtwSvozaKenkKNGe8sCnfU1njfgOjrO/yjZUZ4B55Ph+SsBN4Lh/Xdk1jcJXRDa0MZwDI8jzq+DHAI5hSx8ZGF/cfLOD69bu4evU2zr/6Jk4cP4OrV29gcWEZLWEnzwqYy3K8ixcvCjNhdpZdoeeFYUAJDGrIUc5gaXkJV69ewdo6dds6ePXVc1IK+/HHn4jsAT/HUjXqqtGxoxP79cWv5L/ZMbpaq+LatatYXl7C9vam6NmxtJBNQ8huvXf/gbAWyJAgO3tyfBKfffoFPv30cxw8dBAHDx8WrbbNrU3RbyOwSLYFQXE2QmTJXa/bR7fXx+rqujip1IJOkoGwnBuNCG++cR6nTx0TmQ3al5WVNayurGFldQ0Tk7OYntqD+YXHwsq+eeMy6o0AP//gbRw5MofJqTpC6ilKwGfg8w7G826B1ugceMraNUDNnV3RoBVjGYlsQELgOSPwnGGDzQUTBZ97AYHnAHEQICHLl8Az2c8En61aYEezux9say9r59oO6lq6hMjYZIo4h4EctO0EQphMcOaZAgza8CfJ+Eq12WVUEzNJ31saZOUVNNpEK09tSUm1Bc9MUFQUaOHVcP3IniHNLyVdKf8tpBICRQY6qzRTnnaU0XOpjSE/3X35HHT0pFqRUNNaHN60zQXLjJeb5fq5ZKex6hrBxtmoMSOADGm6zVczDdBIAjQGAaq9DJHIaySi7xz1U0T9TAgc3nibwDMBiaEkW2k+KMv5CT8lEFgH4WUnku5SHtSNArJMlsj1KRKme0RpvASr5vowTrYAz5KkkZbIAjwjbKASUuN5XDWe0wYGKTWe2RCJjG8m6rQJmsWWJrVR6ntgxJjRu1T/z3fPQn3raaOxE3ge+XR5EHag2E85soObUgVmlWkutUE9ZwLP6bYwnqn3TOmNSsYyfQeebV8U+TLOSwOfc0Wxsj+i/12WmXGW2IgDYL+W1uGuzGTvqzHiaypSOPIqn8H7dDhwOBKXvsj4vewUfur3dHKMAs/8nYznfgD0yXhmg0GCzS1tNNhrVOR3YTxHmfSxiK0nCZ1dbXplxAFfDyLXSRlQtWECCtvaoX0lICurqQTaetm4VG+XWH2KvZq8lyuSmE8sttaK04LQIFbVXVPpuhLoXMaq5ZqptZyw9wPZ2QpsFhiz3Zd7mWavlVjruvnWpcfuwe9PmMZkJ7PagfDtgIQ+lffwH6+WYx+JnHThPq3pQDuCzXhDdJ2ZvCSRLQlQ4//SGraXOrj19R38n//H3+Dzf72I7upAtJ3pDpDVzRe/y2N1uj3xa2QKm8YzahVU2xH+/D/9Eh/8u/fx+rvnsffwrFTBA31ZkwSe+WpWKmgGFQGaG2EmrzpfAdeofpZSOVzvo9KoYgeFYEWilNo3qe6ljGTWxIDAc7+B+cUMj+YT1Bp7UGvOCfBcq7eLeNcqPUQ+xSMbAfM9AeUj7OvUbLrFxS5h43JD6teM+kNPi1ZeZGF+++O45Ib7G/kaMS10ZTKrDAe1mrkGRH7XGmWKAhZ1gTnXfbxKSRKRwyGJKgjyXhVsEnjt2jXRG6Y0BsFhMnxZvcWqPbKSKcdBYJdkDYLNV69elRc/R1D1xPET8kxYvXfn7l3cuXsHr7/2ushMEKRmA2XaAJJKfvGLn4t/RVmOL7/8SljMZBmT8czzkc29vd0VCY0LF96RXhsEj3/zm9+IxMjM9KzYEkpgEFA++spR+bfVbGFpeUVAafrpBOXJPF5dXZExeeP1N3Dh7Qt4+OixxBtkbHO8T54+heWVFblP3jv7dZAxzXH6/e9/L9dz9KiSXHgsxhqMTdiI8fSpU9K48NHDx3I8xhj7D+6X/2YVJ+OWE8fZZPEoBv0BPvr9R8LUJtBM0JnSHvwsx/qXv/wFzp47KzENYxKOpxMWtIJbfUixjT8E41mB5xITiiWMzqwTxrPQ7sRRpR7TZm8bq1urWO+uY6u/IYxnAs/VdoqgMVCt5wq1njvCxGP5uWQL5SS6KJ/kEL7IMvxuP/vDAc/S8MReIrNBxzom8BwJ21mbpiTKeN7OiOWjxqYpIv7P0hKHB51B9xPw/N3OhT+uo6n/aU6gBJrchB14rivwTMaz6DyzFInFTWRXqcazsp0L4FnuPq/Q17nlM6zs6zIfNaRl+8c0bHkAVF47hVepZadFGknBZ91U86LucsNU11N2vVrKc2ibRwMdy4Gel9vRNiqjmb6c4BLcAKS8MLHyLwZZdBQV6CP4LKV6bMcSxEiM6UzgOQn7CjxTT42WWiRD1FkRMNyDrpy0VrCaC8DBQiHR1jTgwYYlD5GstDwHlfPnbvCibGJ2XvluYe3dufP3iqjeAH2bx4XvZu97AFx+XCVAoBzPFskBD/p1BuvHRwAHCw58ljszuZj0dtf2/IvrHZYf2A16y69jCNAeQTG8bC+XcPJKI4i+84BVQ3U2E8xQnw5VaqNJIDpR4DlgEELw2R+q6nvvlHUyeY1dUJShKyo1WNy5nL8P4Nn1nb1pTJkVp13bHXgm+JwmIbJM5TY2Nnt49GgZN27cw9WrN/H6axdw5vR5zD9exvz8Eh7PL0gZ3cHDR6RskE1IpIlfuy0sCTp4dIb379snDu/G+jru3ruDre0NJEkfr54/JyVxX3z+hegxsoP2iRPHcfLkSWxtbQpQ/dWXX4pjePzkCUke3b17R5oK8tmzIcubb7wp7JDtDnWbH2BtjcfOUI3qaNZbosl29dp1HDigwDP13xgE0VlnOSAZJJTs4DW3W23RoY4H2viEjicd1X6/i1arjsnJMVy48BrOnjkp1007sryyimUCzyurAtZXq01xdJeXF/Hg4W20x2p47/23cOTILKYmCTyzN0ffKj0MoBmS2vCZXp41LwI8l7RHc2aZMp4zAs+VCL0sxHacYbOfYCvJ5EXQma8kjJAEobCepcmgymgqkDqSJP1htyOvQCslbw3AkHfMDvrGKqXgLP325lDGzPM0rwZwtPssIdZkozCUvDTYwUIjcUjgQC1TYdvZtchS0ooH+bHSaGE55xxnberlOrDF1e8GvtmI5v0OCns6mtQT2NkYgmJxc5xPwRjdG+1/UsFHeQyCziqT4ZWAEQGPQUVA5zpffXJbMoQmrxF2DHSOqetMprNqbis5o9DpHJ0LPxzw7M7UqI/uFWZ6ZQKGOhBpc0XBN0N1xPFQ0Fk7OgAD/i1ooBK1EFTHgWhcgOc4qSFJ6f9VUcmq2iVe5DpsFPJK1+FR8eRw+d28cZwX6D4DhP9+gWdemQLH+vxMagNsLkhBng4qWQdBti3/skxfeeH8jkmqyXd1rHXP1Lv1qFQRNH3z2cCzf7McOxajlwNQJZbo7tVFZfC59P3S9SkSW2iN/zjiZ71uXefq71HjmbaYMhsDajxHqchtdBuZSW0EynwmEB1lovM8CCjTqckwYeYKE9OBZ30cIqGRpYi9FNxIAAL0iWb5cCLFPy8+WClB56Ob2yur0hObZHPBNZSd/ekkHAW79Va9v7eMgIPaDmj787bMjbC1c56w2mQmhfkSqQ2x6ayedEDdbIIcRx87/3XgmRUsYs4JdtvsFeaxTFrzcocqKNSn8rXJeMJtb5SFIrFRz+qI4iruXXuAbz65jP/y13+Hy59dQ7KViuIWlwzZqJNTkyIvFkUEAe9iZXlVwHYxU8TBq8yFhQI4v/XzN/CLX7+H42cOo9rk9jMA0i6QdBEkPbSiEO0oQLsWoBEBtUAEtxBxXWfKdPb+OvmqkLmggLPGrGrnlQGtlbxZ1kQ/ZnPBOuYXUzxaSFBr7kGjOYdWewb1etuIDMp895grR1WG+o85+1xZoQLO2d7pg6oEk7Jfs0tMmUfQu9uK0f1p999foNfAEw44lIDxNVb6rALRNqeFUK4qCCrBYPPYKPY7VZOMVGpJESZIKPlw8+ZNYefSh2b1HvWLKT1HMJR+OYFSAt30wY8fZ3+W47h+/QYuX74iVX98LjOzszLcBIMl8RJU8Oqrr+LsmTPSQJBVhrzGAwf2491335W1sri4JGznq1evCdOXpBMC3DwngWeej42byXimvDCrDG9cv4GZmVlJ+rM3ilSTiWwPJUQoX5WJP87Gf/VmXbSbHzx4IPe5d89eHDp4CMvLK8Lk5nVSJo2Vl/ydxBe9/0kcOsTm5m25djYO5O8EgymB56A1wWTK/a0ur2BzY1MYzbN75gSYJxucIHmr2cT42JjcG5/d7Vu30Ot2JU6Ym5vBnj17cOPGDbnv114/L98l+N1qcQ1Y4tvNhiTdvqXUhjsRO7MvxSzL9zVLpNBZE8NPg8byOzqznrgT2Q1K6VTQTQbY7G2K3Mbi+oJoPFfbQGOigqiVIAk7SAx4JghC8LnIMP/pAs8GtZRMzO5SG+pcK8uDDI1qEqAVR2gNIikfrG2lJrXBpoJAVXpIkfEcKvA8AuRo6PXTz/+MI2C+TX7rbELDl2o8q76zNhUk8NxESuCZWlgGPLOxoG/gZYc7d8YN0fNcq8ewbjv++IHnnbNGg/XCmfZYS21qOevscg5F+bGwiQ0g1m26cEIciFRHljrNLNOT6mcNxM2rzRuxGvgseIGaZmVekOFMpnNlgDSM5ZVEynYW8Dlk1QkTgOYx2vVoAEb2nTU6ykvC3eWy0nDeJVkWbJxCfT1LSrqb50mzcpCZj5GXssowWSDhLos7NKNsIgNPRtl1udaiOdPOJiiXgsoz8XPZo3TdSt/7crYeP2eJg2LBlFkpw4xnOb9ds/r0RdQ96j6WZ0X+tzwg8UDXqyFHgwNnW/McGhAzCBsCnlsQ4FmaC7YSoM4OWoXUhqivytywADtn4HtFkwfUO3nfQ1iCz7GdXqVFgKVP51VMz7a8uzOeLdDyMnQ3Ks78k6YldIbYHIhSEyESaZpF9nMNm1s9LCys4cbNe7h6+SZee+0CXj33BpKkgsWFFfz29x8Jw/jAwcMyFQnkNpp1YXJQQ259fU2AZ7Iq9szOCYC7srosTQLDKMDZc2cEwP364tdSVnf8+Cs4fIRSHQdFw25jYx0XL14Sp5NaanRS5xcXpFSOOm10Ts+dPSvdrSnpcf/+AywuLWNzYxtk+kYBSwcXsLCwiP0HDuLwkSPChqCW3Pz8I2EqECynM0jHlywLynawbP7Ro3kp3VtcWkQc9zEx0ZaGgm+8cRZnTh/HntlZcZSXVlawsLiEhfkldKg93I3Fme90trC2voSpmTbee/dNHDo8g6kJMskVeKauPRt47dR4/i6BZ69U1870WVgT4LlPzmICBZ7jFJtxin4QYhCESKMakpAth7g+DHjO14ybAvMxS+v12TP0237CgjJPtFEOgQBBmomUC8HgcrMqP5uDJt5dnAwjghEEpQU8kQZRyjBi+ahrOpcZyGW7yO8Jy1lYSe4XKos5iFSeQwSiRFJPpTYcOBJiX+5bWiJ6SOfWxDkYsAAAIABJREFUbaBZO9sjxd6WbLCazZIWpm2ntO+6wyj/JCKz2d4RX5i/S2NAlZ8j0SIaZKgOMtSo7Rwr21mA516CsJsi6qUICTrzJaCzM1UJOhf3MPp0lXk9vDcXe8Lw316e8Zw/5aFziW8lQDLBYJurzsCUKp1id+EeRLun2rYGOlOnkw03DXhG1ERYm0ClOo44aSBJ6kiymlSGVCp1YU3T3uT+nTcTdDDMr2GX9fLjA549gc59jsBzjKhCaZkeKhWynLsI0k1AGg2y6WCMwGU23P9xH85ZtvmDN91Y+/3pwHP52Yp3MAT8iZavgFra6M5JC/m3fM/zc5kkzFC8ngM/2iPJ0U6vFtNEVOncMrFGk4Df1q497ft6z854ltouk9pgJQqB524Qo1Ml+Jyi3w4RT0ToNwMBnrtRil41RezAM0lunJO2LmQszG2Rqg3KTFifqDLb18E0AeO9asQ0k2lLaX8VKC6aSQoj2VjUOmwFcE0Gtdgnk7cy4VG5V6dHaPWJ2kOxf0M+qj4G0aZm5YZpMZf9UQGesyQHtBx4VjJxZgxuJwOpDJ9IhTDpZIQXsfuaQikaEbpsW76m9b489pAjGvZA+xihilpWRT2tIeiH+OJ3X+IPH36Gf/lvH+HO5XvIepblyoB9+/eJ7/PKsaPSAO2jj36P27fuIu4lKrmh+C+CWoCDJ/bjzOsn8Z/+t1/j9QtnMTXbQjWKkcRbyAZ8bWOsHmG8FmGsEaEZsUonQYUN21OynSmLQ21urQT1icC1xGcZC/bOdWVNBkvAMypN9Po1bG9XMb+kwHOjtQfN9h40W9QqbiMIq5pAYD8zmxde4VnME2Wu61xR0kWcxrIfc/9UIpAC0/JsnKVvS8aftxOC9fdifr/4ytw1ynjuw5QxwVEA2uMb9SUgjFnxO0qyNmQRc7yFCU1/xpPmtpeWa6PJjOe4EHz1akMCoGQs828EYKXPRRzLOqPUxJtvvimg89Gjh3Dr1h1cvnxVQFP616KznmpjxLk9c9JAnPrHx145KgSMe/fVT967d4/IT9DPYbUfJeZu3bwljGD6+owBKHVHsJcM6LNnz8oa7McDXPzqK9x/8EAk8Ch7Rh+ZVY28ZjKQKYHGYxw6dFjYyAR1V9ZWRW7jq68uipa76ENvd2QM9+zdg8OHj+DkmdNSFfnNN99I/xbKfFBWj2AxAWmOOY9FxjfHgkxvAvVu4zokoASBgNAkppx//XW5JjKoN9bWBMAniM0KOrKepWfI9KRcK+MSklj4DA4dPijSf7znqanp3JbxGXO8VBP/B2U8u8OpBipPjMvGrBp6XGSipyc6e6noPa9srmBhdUHYzWnUQ3MyRG0sU63noCvgc1LR0m9lPCvzWV0g3Yx/PD9FQygF155vAx8WIlA+XTk0203j2YFnlgNSPoNMjuaAwHOIaCNGbTOWjt2NTgX1XkU6dRN4luxkSWZDxy6HBPNff0yj+uN5vn8KVzL6ZF0Ow3c6li0r8JxIY8G6gM1sOlMJxwWETip1pGnV/k6A2p3tEuPZTlOe2yOhmDlhL894tvj8xzFnS0y5snOo0hblMHC3OaSgoTNpc6ZpDnCWglsPT8RjLbSf8zXsjApf09ZtWY4tjFv9HrXzyWaOKa8RxciqMdJajLRKALqHOOxjUOmrTAOLcgkiRQqaV7zLtTQKKQHLxjojEEDdtyxO7JUK9qS8Av5N7aRrmdK+KVBf6Hxq2bQHQR5Y6x4js82yFwVjusyzKxhxXqroeD8/lTMCS02R8jjSnf+ynvbQRLNnmQP8IzSuMlhrly+Bvz/2vM5y55xQBQH9pP7nzrWas1FK08hLCItSSdtrpbqI/+uLvnPQqgjwXJ8MlO1sUhuCuLABoVUU5cCzPRM9lQNDuvMO7VFW6e2X5Kyb3a3lt2Q8+5DklRIl4Dnfy0p7mjnBZLewlJJRTUKKKyIE1Hje6OIBpTauaXPBt974GV5//QIa9Ta2trv48quvcffeA6yvbYrOLdkbBJnJeiagS5mK/QcOiIQGdeW63W0sLM4LkEt5Mcpc0Pn7wyefoN/riVNMRgabE9IpXVldwWeffyElfXyfjtv9B/fFWacTSf25s2fOYmlpGY8ePca16zewsbElbIOpyVnMzezFzZu3cPPGLczMzWH//gPCpqYTub62Ks1JyJ5mMxE6vgSw2TiRwDMlN6ihxzLBuT2zpvFMIH0M+/bN4uzpU+I835QyxEVhJk1P78Geuf0CPK9vrOHuvZtoNkO8996bOHRoFhMTBPf7yNIuwjCTl2qj7vSF8sqXgjSYT5knVYDnrF9fk2IjpKWrym2ElIWismOIbgKR29gcJNjoJ+g58EzZkpCfEdlJZT2Lb0rfUoPw/Cdfg0/ziJ7m573I90rAnnm4Ciqrlq4VbWtw6vtKnjQzzVFpimXJsVIgm7OQWPrtpbxmX8XOaG21rnRnseSFNn5/LKnJ4+e8orHMdlZLkUPDpZ2vGIdSdKA233ogjLrMCjzb8/D17g21ba+hL0tmszfYVsBZQWQlZFRQHUhhB6qU0uC/lNnoZwgH/J3/QsBqypLnDbfzihwHns0GyhbopVwlj8YqmYqJ83y+/+42suz9F1ZVrZqVJxtYWK69ybVX81ObrXbGs6wRXYmMw0RqgyzmoCaVAlF9AkE0IcDzIKHUBhN0lNmoKxvQGUT5XmacWRuOUfxy+MoLC1BspyP3ab/ususVRUKWcHhpTzz3x+iTOPA8QDUYoFoZoBL0lOmcbgDJtjQbrKQKPFcIauXN3mUUzZcqX02RnFWGaGnv37E/jT5bX7c6AoorlzVWC51VJRbojCgAoMJnypMRwjjw4ykYqd8px87m1/m2+dKD+zJf3B14FvA5ChBHQKcyQDdK0GlkiMcipJM1dBtAp56WgGc2UU6RGvDsE0Z9EbU4cudS+WG+duEU6nOSYdAn5sChwNgGDGs/gcK30K3BNi9ZA0XFnYD8IofvVWK72AP7jlqWgvWc4/6+rmjrXIe5lBTQ0nbTmLZKx5xR7RMoF3+wtZqPRXE9TlkoohAnw5Tu1QBzTRAqoONVIVUBnmsIBxHSzQz/4799iN/95vf4+uMrmL+7qJus5S8PHzmE4yeO48I7b0lfiX/6p3/GpYuXsLiwin6XGs4KPFeiiug6v3LqEP6Xv/pLvPP+a9h/aBqNGqVItlChf5F10aop27ldj1CP+FUC/gNkCZuCOlXBQHOREKHcXQiqPijpW4FQISfw2VPvnvFupYlur4rNzQDzSwkeL8UYnzyAsfF9qNXHpeqrIpr3GZJ4kCf/ysBzvpdSjkCAZ5N/calDkWPUfj5eLarfyWdEkVTc4UYUbzyNGLpzRZbnYeFv6OdG52j5pMPfezrsZmuaAKQds4hvNVnqiRZdTsWn9Fc9F8fMYyBWFlLiggAyXwReCSATTCbJgkx6+uUH9h+QZtn0z8k2JruZ5AuCv/SFpUloFAlIS5IG/2VTZjKmWfnH58mGy5Tb4F1sbm2J7022L+Xq6Fd3ez0592CQCDmEYC6vk/EBr3FzYwPNhgLAWjG4LD49AWt+j9IVBKzJlh4bH5f3qAVNIHh9bU2YyZynvK+9+/ZJjxmeo9Ptyr0vLy3KtTLu8HMTMG40mvKdmpBO5uW+NzfJzN4WEgHBZJ5XXgf2S38XNkantvXG+oaA+ewTQjkQyuwx/iAzmy/KkvDemCziOQk+T01OyT1qjxCtvCCzO0+6vKzURpkR4YuoPDHy5WHO/7DxtMlkcaZ+RENkOvrSUTysYG1rTbSet/qr6KabaE6FqI9XUKn3kUUs+ybw3EMKln9rIy4BnnNmRZEpfJlt77v8TrlUW8bpaTFH6cQFV82Xf9lJL3o6aEBgam3W/IQlLjWR2ggFdG71A4TrA1Q3BqhvA40uAekAVb5ibZhCYMgdIn3G5S2naBj5XY7NT8f6sYzAzs3GAzytRxPFYAGfYwOeFXQekxf1rxJoGWaSsqhJ2c6FzIZm1FWKsgjhSyHa0EDI1TzvQhlaM8PrS4/zbzvGytooNs4hVm3OZ3lyUOkb/zCfdHjklNBp4aZ3hTYHRkfbulob0Gwp9KKRihyADjplNgaImdSrxsjqfCXIGgniqIcBX4ECz7S7IIhkwLOWTSXIxHtT8FmAZAGEyYAIRB80GyRIBzGygTKkFZDWgjKWQvOlTTm07jB31gUiLHUKd5aJPWOy0rTBj/n9edmvQx4GQuut5j9lcm25RCjXSPVu4uaEScIvN8UlUMgb2FtQ6NWrGrwU0XOOUfh1FtySPF6hJc5XiQNA5nzmCdwhn68AiTyAd/1ncfO8wSTLVQOy2vrok3JiwHNjJkJ9MlTQuUZExql+Kq+hzW+MpVpmVDkh3wIZxcOKvZfljP6j6557tA5emSXhNmbXh/KM5TtkJvJmhw48lx1nXzO2HmWMtdxKSixT1QMOoybW1rZx5/YDXL9+G1ev3MTbb72Ht956FxOTM8Lyu3HrDr755qo0FaTjxwYpBIgPHjoknbY73Y7oxxF0PnzoILY77GT9UJp+hmFFGAlkZPzLhx+KLAc14U6ePIHTJ09gc2tDnL6vLn4t+snsvk0WB5nUZHnwv6krd+bMWZHYuHX7Dr6+9A26nZ6ymw8exZHDx/DNN5el6zY1nPfs2YsTJwg8t8SZpINPh3Njc10c4Bs3bgnIHQZsSMfGcQ2R/zj76lk8enQft2/fwPbWKmq1AD+78LaA0pevXMXjx9S1W8fJk2dx9sx5ue/VlRVcufI1oijFu++9gUOHCcjXUEEPacqxYmmvdCMrIs+yDS/5Ry/iOxXgsyWYBHhmuTaB0SqygIW2IbophPW80VPguVuh1EaERIDnUFSo2WiQ04HAMxvkebd5v0xnBj5FzXfXeytZnYLJuGN+j+6KRaltnpZyXMMWOz+h37JyRpEO9e+VDGIeRiqD11dnsYasdNrN1S6RpDKwzD7Z+dVXMI9V/rXgspR4Ve+yXB1RiFLksk25sbCeAVapMKQMMFKIIolLkiYILBvgTHBZwGeSKqjlzN+5XRF4ZrsYvgR4rgjDWQBnA6DDONPPJtoMWZnOemEcU7HnOePZiaEG0MueVTLMGk9/Bz8+J0b9NPendOx9Xg4hsp68NsAzB98ceOaztHiM5B8maxJpzFlFGtQQ1ScRRuMYGPA8iEkqqCEg41mSdqwS2RnYPGeYMwJrjGSbnuIDOlguz+U78PN0qqt0BqU22LCsFsQCPlfIesY2kGwA6RayhAzogQHPKrGhRCDfJ0fjPHtumkUu8c7LU2OnN+zrykFkxV5KQXyJEetVDH7EMkDjsjs5a5lyOyan4CxYfq/8nXI11/M+y+9gog8dQlnxZtmsWiuNAiQEnoMYXWo5NysCPGeTNWzXU2xEA2E7U4pjECrr2ZOH6o26RLJHzWWAq9C6d/Be170ukOI5DDlfNgM9Zi5ssPs1ha9T9keeNFo6RzxOGPaT8h3Ikv4Oau8Mcoo9q5hXJW81vx+5Ivm6J/RsOZu/VnA9yufQ/5YRlASoynQioYwe/fQQBJ7rlF7cArrLPfzt//Vf8eHf/yseXH2E9UWuI7OpFeD4yeM4d/4sfvWrP8ehQwfwD3//D/jkoz/gxtXbUsUln+XFB0C9HeHAkVn8r3/1l3j/l2/i+In9GB9jXNCRCgWu12YVaNaAZjVAlUxprs80RpZSIlABe22GKrNe/T+jVRNwDoIqKmFVpMtY0UEyAljhiyY63RBr68DCcoyFlQQzM4cxMbUfUdREEDIZp+xOslSdtTxccVnMI40jDAp38o/HbRZAyHfzdb7T/j9pFr0Y8Dx6lCeBy25t/fPD8y73i8pZEot9i72plHf2uHjUzj8laPf7EnkYVujEsbB+CQKvr6+KP12vN4SEMTc7J43wCL4ShPXvsIKQ4DMJFpSH4+/NZgszszPimxOoJbmC4CxlPPhDAJZgK8/J9+iLk6xB0JX+vzK5KUvGPr1kbzNBq/aEf5PqQmqfB2QAh+Lns6qw09GmzTwvpTjk3FXOv4qcnw0LlxYXsby0hHq9iVa7LWA6wWl+jscm4M6YgfdEuQ3KjfD++Xc+Cl4f/X0ej3IgbArIqkzaezY5ZLUjQXreC6+HzdEpJ+KsaX53dmZGgHNtCBnJsXnO1TU2Oozluglej42Ny9gRdOb73xvw/FTzaayu3DxqDUmJ1sUtWxnPCW07dfVCYKu3jfXtdaxsLmKjtyLAc208Q6VOasJAwOc0oP5kX4JoNryilygVQq5T/CNhPb9I8DTshpQhOuc9mrEuOVoOPAcCuqgTLsAzO3UnIZr9AK1+RRjP1c0EjS0CzxXUB2R90DlX4EeBZ300vmDKCI2XPP642OTftavzP+vxngU8c3NUxnNMKQ2yXYI2Kux4HraREnjOWIapwLNIcpRyyyKzMwKyFq7LzjH/UwSe8616tyYxpSy8r/B89TvjbEfmudj0fW3mknMlh13cagdLc2PkzqgLZCqoSNCZlSQxwWXa2HqMtEHgOUZc62FQ7WEQ9hGHA6QinMlon1dsALFLbRi4a2qY1oIoEF3RCjtnC+uZLGlCfyoNxMBNgWeSIU2P2pnZVurM5iPChJZSLPOYWXbosh0cW7klk/EwYFSsm7HhLL7MQV7HVMsuVe522ffVxua+r/yHvFNq4uTfEceoJJso7xsunPMTTWPT2Wh5IkCYflr+OOTSOQvbO6cPLRk/s1huDdNKaLonkIS8KJgRBVXId+4B9RRBM0NzporaZIRKg8BzLI0FidJUCBAKE95BQgcM7eqMcSjnNNBZt3h1lh14dqj3yVmgb8F4HvKRjXmj4WWpRiiH2Cyq8nSM6eulZLxQbqCGSlDHysoGbt64h5s37+Dmzbt4++13hfU8PjGNKKphdW1TtOI++vgTkbmg9hqb/b3++uvi/NG5YxKGTAgC0HTm5hfm0W43hXVx8OABccx+84+/EVbF5OQ4Dh86JJIbdAiXV5bE+aPD+Pqbb0gJ4o1r1wTYpVPLZiOvnjuPh48eSUOUS5cuY2tzG9PTs5ib2499ew7g8pUrAj6zvI/XQC06Ory3bt0SJ5isDCZ1BnHf7mEVtWpdnHayGo4df8U6aa9jceExLn/zFVZWFvHmm6+LTMijx/PC+qDW88EDR3H0yHHpHr6ysoTbt66jVgMuvPMajr2yH/v2TSAMCegMhO0cCOPZQZrh4KUcg7yI7+RTXisJdB4Ib1YYz2x0SymIEL2Ukm4qt7ExSLCdsl0YWXRVYTzHZD6FbDRojGcmaxxItXX3QwLPmrwtfrzs22e4ghs+hiWtVqc4j1auGWTgTOmhlZHvNaOMTAcJLPqXk5czBHo1OlK2p5R4TWoCXTNTf9PEdG41re+BI+O6Pw0D0sbsdCtnYBCPKsQJk5dzibkoqQiTmUCzvxx4JshM8Fn+bi9hOMcZQjbxkq3NdJ3NL/Z70CoPAxDz5GbJZ3ZjyLsUgO+78CmfATx7clsSDjt9uTx5rZuDglZ5AsGgPas6JYwaS6aSjOcGIkptRGMF4zlRqTWR2jCf0I85dKe7VCyU99jcHxr50jDk8WTI8/sDnmUEVGojGCAi41m0nQmAbUqTQerJBtSJFX74MONZUjI7pDbsmTwBeFaQUddQ+cehTPUfnFk7PJ/yWG3INg2DyDuAZ9ludWzLAJUycX2LNPmIkef4Q8Z/uwHPcQgkIRDXgKQZIJ2oIW6H0lxwPehjpdKVxoP9aoZBlCIm+MzqGhlDbZqnc0f7PLgZU2ZzwfOVJIQnyS3h5GOTV4e4Lc2lbfJMvNnk3auvy+S9gi2dH/2pBkNd+cIO68zaCTy7RXbgvrz2ygmq8vnFK5IDamKxSCGOHN/8VD+m+vAEbxR4rlhTwToa2FrqYPneCv6/v/lb/Os//BZrD9fR3ejlTXGDagWvvvb/s/cmXJJk1ZngZ2a+x5ZbZRVV1IJQsUsghCQQEkKA6FEjwXTPckbTM2fmD86c08PRjEQDUqsQFLvEKtZasyq3yMzICA9fzNxszneX956Ze0SuVah1yMLJjHB3W569d9+93/3ud9+FD/zOb+NPPv4xPPnUE3juvz6H57/6DXznG/+Mm/sHUfGTfWsGGS48egaf+PSH8eGP/Dbe875n8MiFCSajGv2ilNegWGGQrzAo2OeGSSHrScMYw6qEFgsCdiWm0zlm8yX482i8hbNnzmM02cFwtGWM50J8Qtq8sqIMW4NbByvcvN3g1m3g3IUncebMY8h7WgFSrayR2kplzOjDufa1rzeOOUFK19SWrgSUwvL9gkkWVl6IU31n4DklM6Xr9/53nvsDntsJz649a9tyr84KCzK92I7jl95funZ8fUrj5FWJqirlbz6HPO8JAFpQjoyyKsYw9+8oeExJDjLqmwCm9gdDTawHSSOd+/osFUzm+ehDq1RdW6asK/0XVzXfoT3QeJBgN5sI1hQ6b2r0ByP0ikFks4vCisoAsSqSlYhkcvN81I52XXavWOb9sHJxNBpgMGD/hdhIlZ9VkHplMiRLOT+/K8frq0ygNl/VWN7BdU5BYZDLuGgDSI7DYDgQWUCC5rxGfpdxg1yXyQ/p71UL/4EZz7547mYDUqZC4sTyGZph8weiDVzsZXrP89US83KGa7cuC/g82KXWc4N8vEJGRpYFx2yAVNZzlM2C/TG086xlhWNpwv0vv4fxTV1DFnqf7EetMWDajOf21qLAnF6dBPi2EYjuEx1mA57HBJ4XGSYLAs8rDKYKPA/nGUZkg5Q5igA8m4GzEgdhGiYGQDL6ljdYNzAPY6TiMXyaPNyj/vpoJ49Ad2I6gGWuBRkwEmSQNabAs4DO1HduAc89az7jn3cGZJJrCmU2kfHUvS5NHt37nxBX2VfTdXLvR3s430g32ADAbTy0g5vuSiZMDLMhXXcgjVVUA9oSRwGLtGOIt2qNOoKTGrWmGWk3+UqaB1LPucznKFlZMixRjyo04xXK4RwlwWdqPovu80rAZ4KSLusQAV+TzTC4gU0OVU4jR0adO2dEe9Mns2cCGouUcK3gs5cNCnOawHXU/FRM2iQ9HHxOQGfaRNecVt17L3izhrcyJI2dz2ypAzhuW/26Auhs87IDPPteo7GLnteGPJZrMpb30k0fejm+JQZcX08YGe3Zv7YWWqX+FkCGOWUpi/Ale+7OamOnd1RYshP4qEYxaTA6OxDGczZmx60KTb6QOvOM9emm8RzYXC2mqgF8geinJxXfIEhtJNDWiUyGVA/bt8LNwVR36WxmPNvzDKBb3IPlHd/jeHdmNKjNlxF4zvq4desIr7z8Gl69RD3ky3j3u38L73rn+7A12UF/MEZV1bh06XV87/vfFyD31Vcv4YMf/F3RgDs6osbxAa5evSYO2e7unji4h0eH0nH64qOPSNNB6tw9/7XnpYEI9QYJSF84f04aEB5Nj6S0jV2w2bma4/nySy8Ic5qXS5mNZ9/+rOgsU2qDjQTJPB4MRtjZ3sPemfN47dLrcl1S9nfuPH7TjsOmI2RI0Jns99ldnF3Cp1guSmF9EHimk0rNxWff8ZuiFz87nuKfvvstvPbaq/iNtz8jwPPxbIYbN27h6rXr2N05i3PnHhFnlc0Rr165hH4fePYd1NV7FG99/JwA0WQ6U+OZTaEjO/AhA88GDArwLAE0m1cXCjxnOco6F/B5WqrG8/EqE/CZrOeyIOjcj8CzNBl04DkFdd1Gn7ZLOVi4trslu9OmjSB+L6ZO4nl8tTv70Sy+uZjJOT3C0QnfOlH0jdMmqfY5sbWd+7If2+m35DMOfHoCMi0jccatZCgd2GoDz5ocNaZg5GGvAc9+WeIfEuBwGScBnSkv5zIalJADemwY6GxmFnFI31SV0WCln1T7SXEH/25EVqNgMtSYzt4oywdPYx5vLBirAHm7LQDQAfyHCjyHq1ibNKHZ4h2AZ/HfDciQZ2HG06tilPEssCuabCAsv2Kwg9ybC9ZDVBWB5yGQsZ+HkhGUAa/PNp05XXMf3JLkDtKZub6Tnby+HjbwrPuVMp6pQU/gucgozrMUljOaKTK+ROOZTQdZP6GjpQIlJguWMP/jbRraYNWD/pO/r8DK+n7XsiCdodD8hp5T/jatXl32UULB9zv1SaJjowBJXP+SLA7As+tIG4xiyeSwt5/iGvtd3I//3j3sRuCZFVtFg2ZcANsDFGfH0lzweFDjBma4vjpCOcxQDg14zqVddgSeXVYmkbRwYoCORwSf5R5MRiJGJCa/Ycn2aBN9bM3LDzhEeyQCEUQOnTTmPAE8bo1JmCJeOeJx1Wm+0vo+pFV4lnTvnMDzVk58kUTimtNlYLfdo1YsGvhMBiEhGgwxzse48sI1vPQvr+CLn/8Svv2Vb2Nxa4mKJUdkYg4KDCZ9fPBDH8CH//AP5MWk/De//k187SvP479++R9x9bVrWLE60oe3B+yd3cLvf+S9+PBH3oePfPQDeOpJ9pEoMOiV6BULiKgW1y5lcATY0/WpoLNKQB5P2R/jGNf3b4m/dzxbYDzexoULFzGa7ArwTF+v1yeTeSzA82JJpipwcFTjeFZgNh/g3IUnsHfmUdF2pizHcqnsVunBYMxQS4W3ZHLo/ynwrJVAZLgKQEocS4Bnq/r0WDg0bOuurPYaTm3KKcv0Dm+tn6Nty9Kvr1vw+O7J79018OzSMroYLSYkGGpSM2QRO2hvAbEMP9tgCDgc7Z4kAFxbW5d26IUk3o+AypRJIZC9Eh9ZGnh2knTBLkj80PGhLAnF8wYCjlyrGh4BtBv6wdDeGHLtwKoiqNsIi1rfVw33fl8riiKY68dgI1GyqDPx4zXsZBNoXZuVsPV1/OW+hSGu49Gzfh+8D36E59VmmCSFZNLgU/8khCDT514sl6JtT3BbbVmSvOTHa55b17ccQZpZR/8ou1+pjXuZzKHsuTWPW66JXF/N0kYDn5uc5Y0MjqmhcwnXDy6L9mR+rcnvAAAgAElEQVQ+WaE/AYpxjWygdIW6KLGsZyibueiNSlVlS1uyu8Xfy9U/rM+eFIB0j3/yteoRHIiyzcYfrADP/jsHnlVmY1TlmMwzTGYZ+kcJ43mRYVgVICskXyljRP5zRp04KCbfES4zvY9NLuSDj5ftY2ELTkssH/zovz7CvYyAPG0z9iyeomYzgWdKatTZSPSdyXZuim1jPA9E/4+MZ9H+EwOsCRPVq0oz85zLLOeMhk1LFVtpqnu5XDXOG4hYp1Tt3PPx7+sLsU7XQvC4Gbe3ZSvni4id3lNgsyVnDzpvMRmkLD81BDLancUTHEjbnOV9CVxqNGS2SiMWymwssCTw3F9gNVqiHleoJxXK4UKB534pjOcqr7CiNIfWrAR7IVuWsQ4lgA9cN322YqsSsiPhCK3UMEDYwGTVMbWSazueMJ79PkO1vjOele1MwFmBA2NOU4PXSgCd9Uw96VBCrWoSBlIbIuyJvCTBx4en92b/54GF3V8oh3Mg2cnkSeJVkoTGUBSWtm/vZm91q/f/PIi3cNzBjAT0jumcrvPjbgMBhFgGv2LjL2p42ysfA/3tDKMzZDwXyERqg8AzGc/ULjapDTk3n7MPls7cWELY3g/awafvG5ENRLuSJk7VfzkteDp55UUH1tZPgkQrGJA8xFbgbX5VCBB7IrXBDPbx8VKYNvs3buH6jVt44vGn8MRbnkS/P0LRY/OYTJr6ka18+coVXLl8VaQsnnnmbeJ0ka384osv4eDWbVmL7GTdH/Tx2FselUY6O7vb4hS/9MsXpdyvLF0fbqFMhBx46xNvxaOPPSYlcGS/3LxxQzpTs3HQoxfJan5UnFRexwsvvIRr1/ZxPJ0JI3sy2RG2zsrYNyyVo/7acDSU8jiW2hEYp/mlY7uzs4ud7R1sb+9KsFRWlZTgUeN5NByIE/zSi7/E/v41bO9uS0keneL9/Zt45ZVXpByVMh0sRaQTfHR0IGDM3t4EFy/u4fG3nMN4wsYvXEEaCOqDaSe3159yd07cJZxhtsRZtdxnyHzmi3BR2WiTwWkFHK9yHNcZZk2GBcFpYT7nqPJMWM+UppFGeQIy6doPjLHALtV11gV472u/sC+53U8BNrUP6VlSn/Hezt8+jl+p+nwOPIt8Q0B77VwGvqpzkDD8wg6cZNV8vORZm6yNB5DGeA5AjzfBS+2A+Q3rkKb3FFdWMl/saUIgWfqWUDaDrOaFaTizUSC1mxk2UN95lcuLMhzCcKaOM4smpeeAKHxaklCbO0VWoI6By4BZdbQGX2ZrAtHEh+uhMJ5Pn0kOPLvVb8O/cV54JUDYNzYBzxk5vFyZAzQYBuB51YxR1SNUxnjme9psWoEc380iWLd+zTIkp5j50+AO23BO2wgeZLkFe5RL0E/QgTV7S+RYiH4sVkfKfMYMGduUZiv0hE3JIFsZldqi0YDL1o3qu3p/3qQyrrnNdiNKQYTnGvKzXvWlkjYyrlbCHQYh8SnU8WyD1GH9m98tGqtkpslHow5r6kbeiWz2sJMBG4HnrBbGc7PVR747RP/8lgDPR0WJ6/UUV6tDVCMCz8CycI1nA5ClkSZdPd5fm/iSAv9y94GFbsDgBiqMsqTdHsSEv8Y8+iRa7ns3v55UJ5y+NuIa1ijJ1lviE6aT/6Q1FmyUnCxeTJq81wo5jyMSu5aQITzh4ZUOtJeU1+B/9LUbNm1tRpjkE/zkuz/D957/vrCdf/SdH6OeNWiWagRGWyNsn93Cxz7+UXzikx/HO9/9Dpw9dwY//sGP8fV//Ab+9q+/iFdefA2L6TIyQQtgvDXAb77jMQGeP/e5T+Gd73gC588N0O8tkGcz5CQi8kUEnMAzUUiRmyPjtCdXe3hIWbDbePXVy7h+/SamM353gNFom4ggkPVx/uLjOHte9ZuBERaLAvNlT141SLzaxtmzb8HO7gVZfwxZFotSG/A2zni2xJz5Y5ojMpKfaX3r81RJL62YiHuoVm5pHKjVTnfpAz2QNXw450jXUPdy7t3b9xhHv6myQGqzdJ3pmnXA3sc5XYQKNJu2thFk1M+yJqvue0kMSskMPYcwlOuVyGvwbARe2XdFmhwSpK6p9e997KLmu7KsFexW8FUbmgubXdaYJRvINDYilWjNc64KQK7flXsTIFm16N0OC7hNgJqNMQVU9mSF6vXLMaQBqe1KxtJWiMEbgzoy4+PgY6Hvpw1MRT6jZHwSm1TLjhYYb3Yex3LcB0qez5sGPG+ewjFQdciCm4wEyeKfNmgK4Oqty7h+cAWL5gh1f4nRbg+9SYOc2qM9Sm6UWDYKPKvX2KD4Vwk8y9K4gylIg4j1j0ZX4E7Acy6sZwLLlNog6CzAs0ltSHPBRSbv0QlXTSZrCmBZNV+Muk2f5CCdfr33Y/dk6icT5tfA8/2M4sP5jj4LC7REJYsbKzkeQwWei4kxnrexwhCrehCkNqT8QL5jf2xD9YaYDo6GspQQv/7bBZ7p2HrySFdV+v923zb5Uwd/I/DsbIukoiS1s4alhSjPtpREN9jkGESSIgLPIrGRL7HMZwIyE3hejUvUWxWWxnhe9lVqoxRZjkr08wzyN8a1NcWwe9GkWMoyNo6Isa80bDX2ms+DJFAKAGVoT2UAu52WAC53dAebFVw24JmSHsKwVoacsKYJVJwGPAdtNU2UKJ4UtTtV6sO70ngIb2CxsGMM0DdJ5NRKtsbBgGdzmywx46CzSoq0nqkcN3FaAwMiCW4Scx1YjdJYR4Mt/idJ3XwljPXeJEN/O8fwTA+DnVyB5z5lVNgEjw6GMZ5Nu1KrYHzgI/AcMuMBVIoXoms+PtgwN08oxT7ZeqV7UQibbb/QcCwGgSFUjzIzIQqMJ/bEmpSWmtYzA3AymuezEsezOY6mM+zunsXuzhkp3xM9QzJnywoz0Uw7Eo25c+cu4OzZcwL4srP1lavXcHj7SJqNkEFMsPbMubM4c3YPPTIU6hq3Dw7lGCwRZANCNhrhhGPZGzXf2DlaOkKvWG43t67nK230Md4K17F/nY1ODnD7NhuQFBgNJxgMR+j1B1gulpJQZjOS4aAvTQXZhITgM//Qsdw7syfg83g0keBsWZZyDbxmMhv4b3bNnh4fSZdq/swX751acFW5EseZ0iLDIc85Q92UVLjA9s4Q585uYzgie4PPiEDNGw0869xUNR5jPpPNyYZBWQ+rpod5nWO2yjAl+5l/ryCSGwI8S8NBAs+NgBwrg559rcYEqa9uB57vxs+7u/05AM8dn6j97dS6RHDi7s6w6VMOx6iNbgHPwjaKEg0Ogesa0rXp0hi+H7R+F5oNq18hSQHTio5sYV+bdjxX5QsAS7SIYs8FdFYN5/6K8vQEnnP05jV68waDBcFnvmqR1CDjmQA1+59Qjk6IF1ZlwyqcwHS2xmHabI1ecGRNBSkL2xcUMNJSUr1f93kUZe0Ur9z/oznxmw50tk7c8dv1Ga0Dz3rFznhuZI0wNcTfkdE0RNHfEakNAi2rxoDnWkFp9Qc3A89i8jdc82k+fffzaxHTiYjagwMlOtcJJCvwXHSAZwGf6yNQmCfLKMHhwLMzKpmY8jXouvA6AGn5tc+XyKA9ad068GzHMFazOgpmidhTw6rCFKiQNH5rLQaQsGOaFDTtzJlEYsHnbfS/7jx130zgGZMesr0RBgY8HxZL7NfHuFaT8QwsB8BCGmXTvxWkKqxlYSmeAjxLiXsC8Fgaam0ABGwKN22ArQ1rW47D50GKSOsukj6BuGbMn7HZk3xb8+imle/J+ngUffe05E4qW5DekMfdckzX0Zc54nbN9wT9nc4r3X9cqrPHTi7USqUbuWJzwRG++fffxFe+8FX86Fs/xks/fQUsIJAiAQC7Z3dw4S3n8en/7lP483//aVx87BHpH/HqS6/iu9/6J/x/n/8Cfv4vv8SNazfFB5I/OTAYFrhwcQu/93vvxl/91V/g/e//DTzxOLVl56rFLlUJ/DdlctTX0GXD/UuJUc54vnJlH7cODjFfVChLoKoyLMsGy7LG9t4FTHbOISfBqhlhWQ2wLPtYlD30BnsYjujPPYrdvfNSbVYUlDhQhqfLzHH/WFXOvFV7600825InivDEfipGmvCHYfvMZqt657V5b594cHsq5majrOSdkbCTrjWtKurq0ft7YR8maGoVHBFcdhayA9ZJw1BvymPkH61ONTCZvT7q2oDnDD1hWas0RUmZDwOe/dl4jCNMY9HaSuIht91mY+L619hPq1dMvcErUISDpdfgY5qab5lHtib9M7w2xg68Tv4JgHyK6QU2vVsYMp+VkS0kKWNK+7MMiQRb9wSihSWdNHzUbSZIIwSyRpgPbxbj2Rd8y8iJMdNyEd0ETHdJdMYa6V6a9XLcPNrH/uF13Dy6inkzxc6FEQbbmTCeG9F6LlFhjhJz1FklddpKNU8f55tAObjjqr6boCANItYPeC/AMx3xQVVgvOphMsuxNQN6t5XxPDxOgGdr5qVgzXpzwV8Dz3d8sP9mPxAcM6tH0SBDZTYaYzw3+QRNzoCE+s4D1NR4bvrCGlQWjBshO5obVZYSheZGWvLpDtydWBWnDbjbkdSZ+9fBeG6v/3azqghepFkX/61/UwDP4EKZExX0TNujEsGA2DAkMuh0ExTWqbC0GonIKbVRUb+ZwHMxU8bzWIHn1WSJ5WiOxXCGZa8UneeSshy0uRK522Zpl+EAa7gqRT6NdRMBS9U+UwdcGcgGSuvuFaQpPNsvAYAH/LaX6+mVpeeMZgWeJU0tLwUp1MIJO4OafTw+fVmhd5lkhzHAxVFN8VIrnVMWtnWBl3uyWzc2QsBgeBwBu01r2sNBC1Ly5PfqBzB8NxvMTLXfp6nsOTlU3VbPhus9hNjAgOk4E6wk1CU2LO2xki7vNeqiRm+SY0DgeY89FDKTsGLjyAWQl/ZsjcVl2l8OPItTZs/O4Xc5t6f2Ww/fZ/EalBB3ansrZUN3ZrUlUuyG7AGdLrXRsRaBBWbBldyAzkCygzXGMlYMQUqWl1GnjCwZedkde4JWWApWopZR662HVUUHsZHv8Zj82Rty9AY99Pq5acSxDNSdW9V8IwCtbAdtCELHkb/n86cTrQUiyn7gXGQnbh6bpXKUypgeUUKjhyFLRAcD5L0+ysUSdVULs7no6TFEX64ki0gfV69PcJlMIGu+JPdki9AMkcxtY07UjWvc6d/adE2dXDIwVtUSq7pEXRPABgYDlvrR6Vc91AhMvlGMZwOeyYCRYE67vLHBIKt26qyPRVPI62iV4agCjqoGM2o9F8p4LtmRnMCzMZ7JevbKHbXTrt9pIFBwOu/G17uz25AmHLv7WrrGo7e7+bwObtxdRUEbjkmBEbM8KhSfhBPpXhOhsnSnsutKgGfdeZS15+zCVoLV1rYHVC4jpfetE5L2nLacQLI0D6wgfUuGlJWb1+jPGvRnNQaLGgNKbpikhjCjUYg0R0Ftd7fToU9ADPqUIecxiu9fLi9krMgO0BP8F3M8Nkko3Pnp38snYkM0JwqsgxP+PCJb27XQU+CZ5aICPEvSpo86GyLvbcurEeB5jIp+Xm0v6+UhsZzZRnlCbss3JQxOSTjeF/D8kBiAlp6VGUk2M4Fnthol47leTdFIU8EjYTyzjJ+1f8J4tgoOFSnxNejM56gnHAHhNGFrNnYjKSlZTd5ImXsAS5cJJnCw6pWwKwkA6B+drwoa6LGl7N9Zacnf/pwCTK0kP/Uw5XG6HIMBj751tyi8nR06YfTKKj15u7+rCe6MZ/eX2ai7csbzuEC2Q8bzBMtJJk0Fqe9MuQ3qO8/7DRYoUWYrNGyAHYBn56QbCz0g8PFiQ9xiV3kS8KwjrnGz9wHw9b+JMJImINySdQfCCQft45jP7n67+f0+9UOVhcHSdwKfTxr8FvM5YddzxLT9t8u7eLJNfWAFngsUWQ+9pidSn3mZE/nHl/6fv8Pf/F9fwGu/eB03XrspMhzOSLrw6Hk89fYn8Bef/Qz+8rN/gcGATOMaBzdv48c//Am+8NdfxA/+6Yd48ZcvSaLfb4/5leE4xwc+8Cz+t//9L/HhP3gXnn37RfQHbAR3hHp1DDRcp9Rhp//m8iiaJGN8ulysRNd5NltivmQjtAzT6RK3D45xOF3g6HiJZZVjUTER30e5IrFqIv+ek7g3OYvt3Udw9uxFnDnLJnZnsL21I1Vfw2Ef/Z76lCQx8NoJPlNPl8SAyFglg1VBRQXr/GXM1eCCuQzq6RjRXS2qu/rQwwGe01Ol81nBVfObDJxOEzWnrSEHULvkrBRwFtDVwGHZv4Xpq3bSffhUckMlKOKYs7KWTQDTmFklNYzklIDSUu/r7zkhTGSL3LIymVHJd1UnWuUz+LzLijGC+tA8H/0NuQ6xwbFJu28rDq6H8fEB9jEk89mO52xp3ievj7+XfUGayip5So8nu4TdWzB4qoltTGb5vuhZF0IsIUbPuU0GuEqSKLtamc+qD++2IpCh3Rd4M4DnkMFrsZB9tLw7toNTuklzcyFtmeDz0fIQB7MDXN6/hGl5gK3zBjwbMwtk32ULrPiiRWNgEyRZePNaJvPm/0nzEWF23MVlnLzgI19SdwSf1pp1VYafaDyTAbLKTGqjwPacwHOG3u1SWM+DYyjjuS7EadfvWmdwGzHPEHmmUDfJrhfx8I1TN8D6NeP5LqbMG/SRFvAsvgLLixx4HovUBkHnOmNzQQWeySSrG80oS6C/EXg20CdorHE+m25i0B+8f49VvulT855ZlW/QYDqK6QY5pQOFW1Uww/8ktxDWe/D95UNt4C8EewH9VK9F8dHEqbb31TpaaVehGs9VvpBX2ZuhGiwFcK4mpQDQ89EMi8EMix6lOBaoRA+aNcpqfFJmV5tZ5QF7iGxiwwyHEZImtGHNO7vXnV3L+Gu5mbvw9u9E0kN1Pw2eEIIumWzawNDBXWVYJ5IfidSGF2C6XQ2AuQPnJgGixF9WjLjttSfnDRYJyLVYz04jsTJxpWPqvYSmggY6C/AcondjUXvjKIdeInM8sFK6dfmSOncGi4FwwgBqUPca9AV47mG0V2C4Td2FCjWbSrK82GrPFWzT8iuXVGkzGuNcbE2CVoDaBaLuvM7WgtawhrzcUJ10Z+iop5M2F2zDZnEJ+IrQ8XAHT0rg5HHQ4dMmHl5Crnh1JowDYdcTYDUmiqQLBLw2IM0kYGTUbOp7SSD103g+OsHKVIuJBFmrjTIIeF9yTPpDtdKDRGbGonmyf6KGHAMZbehBfUFeJ8Fnln7SBqeMLMqRSTm1OJzWENTLFuk4muFMyxX1SVl5X2Br6HfV1zIwPpQN2/jK8UkGIINQZVr4MzXp9DD6uTujE267uv7GKTCV+UJtUgNZyT15EXgmdLRsejisoK+yFrmNVW8gWs9kPKfAc2ya5/M9bZaXVmq1rfSdZ/oJn0jlZ+xW13fFNBD1epp4vHQFbN5Ru7+N0EgMm9IdybR8A+LhXB5f3xF8i1dmYFyQZHBvUq20vJsEbrq1eVWFcIDW6tU1RZej1+Tom7/br8hwJvAMAZ17BJ35IvPZNJ171HVucgwIlVD335oI6jRMEqNWApuCb16m7nZGp6+On49zBJ1tzILN0p8fzGNueQR2gjjXdKe3UU8242Tnj4UnSX3NOvBs7fIalVUj6Jz1toCMrOcJKgGd+wI+SxJHtLu1qkDuMVInwxXdiz+26S7DjO5uCg8BdI51RT53CVStFHzOCDyrxjOB51rkNhx4pga0Ny6zBoN3BJ717iTJHm7K1seaGXAYOwI0uuV4GYCzUR0waYNS+lPUf3aWpdtz9aHCzI1AhNj0qE8atnGZSO212LURafymbkdqX7q2pr0a1uxTKiti+3wAnqm7P8qB7b5qPG/lOB7WuF0scCtfYNarMStqzBviAzXQly5zYQW6QEmQh+ngEx5rx50njpQ/pu57rcSehP/tfSveX3rfmyw055QnxHm2qG/sa8wtTusMllRPqBsnbK3rVigFsgJoZNGDf1ol4jIBSb0uT22gEz4K9LI+yHpmNcnicInp/jH+y3/+Er7wf/8X3Lp8ID8zTyM+epbhqWeexHvf/x58+t/9GT71Z5/QM9YEhBf4xc9+iS9/4e/x7W98Bz/6wY8wXyxDxSgvhYpn73znk/jc5z6GP/7j38KHPvSbmExW6BUzrKoj1PUxegUBPa5reSC2WamYEolPzNcQGK5ED7jAYkHt5iUWJVnPGaYzYDprMJ1lOJw2ODhsMD0GZiyw71EDmpVcrPKaYDRiFdpEgOfJZIzJeCiVbvQjSSLoFX1p4qYM1Mi0FR+lAzx71KbmJAKQEtnYQ+8StE6qjL0//+PBdqo7nbNlFU5gRZ9+DJulHX1lHxPft2XF+17oPq8xekW/2RLLYtmc8ewyFEwmORhtfi6lN5R4ZFJHvHZjujr4LHZWJDLUgPG5OLiswC81lNkbgZwolwbhnuP+ZHjAcY+3fIRXaKaJCwfDOa/4kmu2ZGOo1DJf0s/v469xSwZKMMr90w8SnXHFBYU/RcDe4lMSXQZ97v2NNCr08XG5E0kexFWqBIHQGNcS9fcLPKeZhTtOsE7GW7P/HqhooBOyClYSHOQ2ehmW9QLH5RFevvISDmY3MT47xIASPCNqUVLBfinNsOpsiVVTUlLbgiEv7f1VAM++wZ3kUCSBQWe3Pc2P0qDfUp7RE9OyDWNraCm5Ac9VjlFVYHuRY3uWo7i9FNYzGc/DZY5Jww2CpYYOwuhmEJ+JBzLmhHQz2Kf7EXeaGhvfTx0XdWIf1Fm/r8v49ZeMWeuOmWhkglk6As8jNNkYGRsLku2cbZnUBpsrsIxZGYMnAs+W2Y3cqi7w7KUpa67of8PPJYICG5vIiJ20Mma7ywAkG3gcGAe+HbU27DYAkZb2pJUS0XxEDTvZH6VJIIHnmTQWrHpzVNR33ipRTZYoJ0vMBzPMB8dYFHMssrkwo8mcFYd+DXg2EMsMmtguRRhicBzuM0pIpGs+jTHDnpMYSM2kEpnT73u3arcZitFZObZrdoaqDm9SqKCxZDzJjiZILaCf2ULJhOp1K4bAoMDZ0fH4wly1BofWCjscT5pgmZyI3LKAHHrchqVKYruNsa1bdXDs9ZzGmpa/LRqTjhDqUCuGp+/FgMCdbDfaCrLKR/msiakSeN7qCfA83uthtJ0HmQ0mchuy2QvVtfUUkiYyTH7D2cNh7q4vz8jI1nM7cJrOT/+WODryIY0R1l1f30+jpqJcj7NEbHKHUvgTS04lWpJyMuolu5aa/JaPlo0vpcSMshq0Zcp8oLPFDD//Lexg2kSW5/M/agI6o4rTSPFpc7yUneYJcQddOY503mKpmpPFI6irg2ZjJ39pgseBOm0eovrKzsjW5ihkUiiQzm7U1KQjy5nn9PPrcXQcIktOE1+R/e0gcXTCndkg4IQ4qdQwTJxxsqMMXNZzrKRzd72qpOM4NaDJ5NY1vQ48t9Z9ZxK03nOQTWe1WUkDyA149hmj72aoyWIR4Fmb5Fbo4aDMcLtscLSsccxgtE/guYeqyFCSYcfqAOez2YTWdXYS8OwzekNTprvYwdoJxM1fiEFmCu/GUm+dNm2wZC0nZePWXYtqN2Nyq+2TRqZy+8p0pClToHNUW83pvfhT8OSMgmf2Cb0KZ3QmiQ0/TnoeTcqofSToTJZdXwgUGfrUFZ1DXsJ0PibwzN9F4LlPfeemQJ/VCS6xYXrgRv0J2q6tYCpNovl+4QbD9zHX7bS8mFnbVmLl/v3Zk2KKdoyh86LtR/hz1wBVAXaXEPEKKwaWoi/KdSm+Xi4kAvbsIMAiwHOxgyaboKoG2kC6GXATEZ/Qnn58VA8BEL6LpdL6yGlQyWmepDcg1eSvZg1zNhbMtblgnpVAzfJ9ZTyTSZmzeZlYD4qSEHS+F+A59uTRG2g/w9Z878hBCPMsJA2NmSwNLD1pGAEtT9gEECZhWirIEuM6bQ5JUNETProHKgvRRjZkUeNoRoLB+p20hUI23WckWXTjvq5tSRnPq6yWhGA9BOpJgWxviHK7wGKc4XBQ4bBfYpqvMM2qADxnAyZiObd9tNOKy3YiP+wmiTReF+Tz65NKPEu4tj/jtridDGhjJx29Xk9SidhrApi1SCOOndh426NJ7WzX7rfHMk3Mx3c8edyusrFd0x63xB/GztV+UIX5xi5jV6CfE3juo1jluHX1Nl5/8Qq+/Pkv40uf/7I0FSxZWsQiSeTo9wq8+93vwkf+8CP4oz/5KD78kT/AqlI/gbf1ykuv4h/+7jk8/9Wv45vf+CaO5zOmrkOFPDHAJ5+6gD/+2HvxiU98EH/26Q/hzF6B0WCJsjyQKoV+nyzTmIBR9r91nZHkfM/knujj6WtVF8gKJVYdHQOHbCZ4uMK1/TlefvUAtw4qzOcZyipHxabEpVa1SeVYoZJqbL68t7srf29vbUuDafbPYK8NgtDe9M33vujB+LyJ7NvQT8BlXRLPuMsMfnjg8/0Bz/eEDW4w8Kd+3ysshUnsGvcmiUNvzGQpnDktPruxfEUWw6pryT7myzWQXcM42EOxecoE5uekoi9TSbrBYCDv8fcOJjMWIFArEhdJNWrQZk6A51b1iaLidi+WHAkVkG57LRYwwyUgd6L7LExqq8ZlkoMvjVWUwc1r9GoY15l2bWmee9BjM3XOY8ahFv/2Cqmk5M8kuLCZIO+NVZEuL6JM/pTpHIF41c9PGysqczow1e8XeL5Xh8A/nzLixDmS8szNwDMzm3yxedWiXuC165dw6/iGNBksJg3627XpUS5RFwRAyNIi8Gx6PiEY/VUDz77hbh61e0ngR7aZp4IdZrDWK8ZcJvBckPFc5RiWObYWmUhtFM54ngIjA57J/iDw7OCzgjfmC7lD5JtbF3i+34lwyvc2OSDBBP4ahH4DRjw5pKIE6S/UGZVS0wg8U2aDwDMMeK5TqY1adaBFakOyXwoJiNahBKbmZDC4wZUAACAASURBVItTF7ilXuqgwXzQRDotXHhjh+KNOboBSC1HsnOmFhMmOvP81+nsta6jEIE+GXED9WI86MCzhYwEI4XxPEdZzFESeB7OBXQW4HlrKTIbDjyT8UypDYKY2tS+/axOLk3UwDg67vYvARQiGNy+Gx+3dAT8KDZnxTak/9mIGbblch56mS7poWcRR90GKTKPDcgWhoeJQhmDx5k8/FvtpsmEmK60gMAGDEuDCgPBBHh0cFgaGhDkrEWDWgBv17o2UCsUtAfg2wDoOpPviFNlNtnDTi37TB+4ubSmAymc5YzPukHTq9Gf9DDY6mGy2zfgmWAzJVQIPGsDjLR83grjbYNwJo5xbJzx5mvewasAPunFRhZUd85057vPDf27xf+SiezJZQ/cDXQJzFvDfGxuxZWmk0L+c9A16VztXbD1a2QvkN2sVyCaZt50xHwXcWBFlkPBafYNETDYyiojQ8XB0diAygNM7/ysj07Z0K0/geRmGoDeWDOMjNpNguQyr2ot8+T1DPoDZUJo95IADDpYS79CGprYWlGgwkvneQItoSPozjnH+yJwLB/xckCXn3EYxe28LjBjbWnCwlkXAXDp2o5kWnTxq9OA55CtsC95IiPuQbRTlItS1rPCRn3cFuAZuL1cYcZgoz8U4LmUBoO1lnbTH/X5JpMhBZ5Ta6XSRvrnwYDn9Pl3x6ELPIsfLdfo54zpK7UAm1I9/o7ZCJuokmhyO9niOSjo4Zzo9d3ZbYUy9joKtUFaL15LqEuxnKSluYMD6r6C2YUkl+YVevR16cNKs8BK2c4EmhV4bvRF4HlJFSFrQMjPk/FMu22kC0+KqvsT987UIql588SffkyAJ9/PQrJFJ4AexW2U2bD79mFTACt9miHDpddj9iBUnsQiG2V+edLUmE7OjlTgWdczm0IzDFbguUDe30JebAM9As9bqFbOeGaQa42kLQkUpD7SNdy2ZA/xp7aXsF6R2bb4J53YgWdJroqNVCC5YA8EA5/RsHT/OADPWT1X4JkVttJY8DTgOfFzfScJiR0fqM2+rnlnmmyRShW6CmTQGSAiDa4s+WfTzUETL3EOU0LSxwm70prnCQwn/rongGw/cFykVYXX3bOjnnBCdNdTJozn9p7vx7hL4NnsAf0WqZsh8MyE4KBGPcmRnRmh3u2h2i5w2KtwUJQ4whLTrMRCyBQN0O8JQcL3Atd4ppsm+13wvdxymy219eP7f2Tu2z2E4UiCZJtocaTiPG0Dhbqm3awEC+09RtIyAbfD3qy9NZnNObDEgFuKlPls1if4vvp8wl3Z0RKdlPAbrgmrsPZqMuIFlCIQ4FmrGBXLIeO5h6LRBoMv/+wVfP87P8Q3/v6b+PZXvoPqaIXVManFwKAYYGeyhd/54AfxyU9+Eu9733vx7Dt+06pOVBrjyuUr+M63vouvffVreO6553BweIh5uRTwmf8RUL7wyDbe85634FOf+hD+w3/8Uzx2cYKdHfpgR1KhUPRUr12EUASMo+SBetpkvNK305+ZkGYCTSt2a5GOHKGqx1hUQ9w+AvZvLPH65SkWy57o3vNz1SrHbLaQnh6L+ULkzrg2ef2UU9AEfIbhYITRaCx9NLa32ZyZDGn+Tl/D4TCEReqPCcSuFXG+F4v9TomBp5vSBwOhu/HkQzTba+vDJ1sXf7BZ68loJ7GaDJCYu2Qr9OS17MkOUiego67x7h9nk0fgNBBh07hF/PlcCCf849rGnFMC6EoVo1cRWojbqZri97SxoM5FucaWpJFJrhhwrEC42ieRvUikS53JLCC7MZyFNGpyFw6+aywQj2PFiQqsczzEDzC7LzYhJhzVnzCZsUQvm7bTwXth8pO93fKbSETTcVb/KP5b7M6bCTz781eAXzeACDzrjin2jYCUkMFqbejSa6jShGu3ruLmdF90nrNRhdGZXFjPTV+B54YvVMLSUlaEsi48QHj4y+a0I6ZOot7bSW7//QHPvgt1gGdOJNMylWYrBJ6XGcZzYDKnxnOJ3iEZzwSeC0yavjRZYSPCCDzbMX3XlJJHy7466+8NHEwZqVNs3v0zRt7Ai/63cugO8Kwlfapcp8AzN+a+6jsTeC62TWpjEjWeHXgWHS0yDLwUPgGeLbPfYj3xwQsz9HTg2Qmzb/y2+MY81DQkFcvQuZG2PbBP21psJ+46FsVtanoAY1kGYmrLr4y6kLK95Cs0BRvOLQR4Fo1nAZ7nwnYm+Lyg1MZwJoznZa4azwI8E8SUY6eudizb18rQ9SfmVrHlIBlIG0bfWSCh/MmPpbbddjcbjITxq1bLTK8zht2xcQdOI6vAEAnyHZHx7GCccSQCx1IsfJAoiqWDKuFhjQiNAa3a1Xo56j6Y/AHxZmr1EnxOgGdvauHluM6IFlDc5D0adlJe1cjNJrselwlAyDVI/CLYsGbNvWkEtWrJVOez67Hh27gw4LlApkKoqLEU4Fl3agMrXZbF9jMZA3kusTdAfMoWMofgJjzthKe6Kdhe/53jUBH2Mva5gDrizrX22FDqbZ6pj71F1gEMUu42oyY7jLDGrDTO2AIOPGsAwc7TGogl1XsK+JpGtIO9PCKb+4lmGxnUNlaqjUw5MP2ds61jib47r1FPTs2wQItBWsSfrXxP2AQ631U/ULozByeXQLGyQexZBm/djkd/SxqkULhN2ZAMmrxiRe8vx3KxEIeTzjcbDGrH7+BVigMsW4g55tqcyRJCCePb/SG9Z3+Gie1IpsA9Ac/hWiygDpr4Dn7z0RF8ceBZ5TaOygyHJXCwXGHaZKioi93rocwLAS1KNuIUUFdL0NWs+JyP4Knf1xsBPG/aK5xRH/wzS6fYbHNeVwBbNq22uMvp+nSrqg1hzbyaKfWeLO6/e2I53YkcbNYEs1ZLRNAp/uTXGLSBUxDXF7xXMwQIV9XB1e4qy06q+yidwYaBVYEhAWYCzbMafQOehzMWRjYKPBOg5nfIlRZZuojMxoDTRyqxWZ5Us+So2AHDfAMgLcmrlKlovn+4nwep4NscUwTmql2yxj76FALI5eBZAJ4TeRx7QgLEpcBzk6NqCnmR8axyGwo8SxPpFVl7BJ5ZMuwN7YzFLoyxtv90+ty7X18rHZM0obl+vNPOHxtoK/DMUv8gtVFUAj5T15lMZwigpc3LikYbDG4GnuN68uPHEDxWAjgkfdIIyFH4YLg3SZVIUrrNpKkx4GQX5J5FzQDbbAgIeGMpPz5ttDefkkobAR8yYWryb2HLsRJIpKB0/vr+ZuFAy5dzP0htXurj2QpfS0DZmnD/LLExJ8Z9dhIV+mISUJOBy95KgOf87AjZmQHq3T5uF9R5XuKwWWAK9ipppHKFUhvEF3U8TXLMpLDEB+wAz7SE9JPchXTwbw143vDguhUi6bisAc+y6GxfCccyu9NJUmmufXN6JSSVOCcc9wqCc/5snO0cfd4QT9sCkZGwBFaQg/HeK0ayUCk7kymwXLZ6tar0TNCZCls/+O4P8Q9feg4/+vaP8bPv/xz1rEGzpA+bYTKc4PzZ8/jDD/8hPvOZv8CTT74VFx+5EGqIaEpv3riJn//sZ/ja81/Dl778ZVy9fg0H00MhJKqtarC93cdjb9nCn33qQ/hP/+nP8fTTZ3H+AqnwUwDHKAoyWylVRsIAWarEh3SEhFAg1Wz8mSxnSgcNJM6lnjNfeXEGK2zj4DZw82CF6/tLZMU2dvYuIstoB3McH89wPNUm00eHRzg8PBRficxtSobM53M5H4HuXWFB87UTXgSi2ZSZ6zX4VDbn1e8zYqE3E7cJdidg+U7vn2511+O1+7XSp9m28J75id1rTqsIHFh2koaOTYyRHdB1UFf6qlhjPWH9mr1TSQqtuHMbpyxhtX2yt5sGsvjn5mOrZrI26tPr9O+bn+RMY5PQ4yeKIhNf2VnVSkxRGyxepCUmhB0t52e1ojYr5N6uDQKpnV6IBrTYeEpfkN0iLGyvQlCGvNj0VG9ZZ55vCUnIrH2KFMC2LcP2jTDOhuGIrKD1l6E0CMfSgWcyrBkPpEx1AeKZ5DOmdwwRbE94M4BnN5N+cjWQ0THioFiizkDnDvBc1CizCgfHt4TxfHN6Dc2wxPaFAfJxhaa3CIznhkAIM88W1EWg5o1fRO3F1XUS082288mug9ZFolsftwBbvmNlOsnikylmekva5TuXLt9j6jlLc8FSmguOjjOMlwW2mp6UKfYo08pNRZh93TypldsYfagNIEXnIpm6G+1M6nSFSN8WfmjYE+ADMyapKxMeYXKkjqeSxMDrUqPh+37sGProqkyjXdNdNWcq6mp1b00D5+Cgheu138k0sCDYPZgTrHB7fLrX03bpHvYG0Dqel35YaTJnBMsu5dVYWWU2VqkNAZ4naEDgeYCqYTDijGcHnnXuSxmnAVdmpjX/mLATpauNuU0B2On4sxJXtYLZ9dFoTYtNDKMT1lgCfXSmhFmx5HstcEv8wTZaklqc1umSIPTOz3GdgZBu1C1NOQf4OsBz+hkPo+N59TdySdJckB3AFXheFFOUozmq8QLlZIHleI5yvNAGg4VrPFcCYArO1bmv7nzeVKroQUD3Plpj68BznBm+y4dGBql8h6+2cI8pY8DtZhIgqX/nDoyVIvs6NnlkxcbcLkb7KMGKgcrhfQedBRhx/WZ91zsca8mi7YPMkguIoc0FBTiW7LYdMUh8GNga9KMV3BbWnsmCSEMMl5eQ6zCmuzWCEzkECbpCWhd5HyiGbJRSYED2kGwGFVZYhEa9omdmEiRuPaWU3jLxyvgN7o2uncCLTPcTXSOqhHySTbM52dkXjeehzlqQHnH2rnctTxmmCXjEf7odDoiIKZExiBGAMpaG8Rol+JYyPWPG2F4QuskL8muWyJoICivN/Bu+J86mlC8rGEQnk6AzwWdnMugWYaisQ4TGTnfTF21LvCd/Js5wcJ/KwWcy2IJT6Y5lsodqIoJrl2w5BS2k/FPmUy4BkFhuY33zuFp26GPizURS30ZPJFOv09BKnWhlZAi4Y/rQivR3LOGpPtCmPdh+F9Z3/NkP7X6oshspi2KM56yPoyqX5oKU25iugEVeYEmN58KBZ2M9GwPFrUGQ2hAzvelG0vnY9UHXbjo17QEE7t5t1xdxCx6PHu/Y56cfQ+1sx+9Jhy55TxnP/vzTFR035OCGJhfZqo6w4CxeW/Tr9CtiQYMlaD/2mBTx/YHnS4FnZSyTvZyLHztcEXjOMFhm6B+zuSAbaQNDym0QkHadZzYjZFWgAc++xUjwZKCLLncdr3ZC1a6cVSf2eU1cmcZxAjyrz2Pv2WCu2710HnTnSPr0N8yfFt1L55oDz7rFadVCegdiR8Mpk0aDgctijGcpv02B5y1kxQ6QTbCqhyK1oXIbrLBgIsfvzO1G2CkMvDv5Pk/zndrGoTsG6c/r3k137bR+7vhrYTq6XWST+ox6sZW82GAwb+Zo6iM0bDS4OkbeLEVyI4d+VvalsMZs7pht16mSrgRfudHn8Fgi7JhmV9RmeZ8O3SukskUY0DUW5RLT4ymm02McT2daEt7vY3tXG50R0FK7a3qdlTaEYsJbGnDlBfq9voEqBsBwn5IXk4k6j6QaNmH1h6SirBV73uExWNWDJGpMLFTIYPEprJGugmmxD8l2FMumJFHMKmgBnlcCPK/GGXrnxsjODIEzAxzkS+zXcxxiIYznsgCqXoa6YNNMXQuyTpKV3fLt3O5JxXUy+6wS0eequrtt2+DP10H41BeIxt33SHFKgl53Cid7ZbPeurOZo91t2XU5nDm5IXkXoqgYzQcfV0kP3kkkuNfu4wZf18BpObRWRaucHGU99fsFE7jiG5JMTiC6kM+ykXE5K/Gt57+Nv/n83+IXP34Bl375moDOqFgdWGBnaxdPPPYEPvZHH8NnP/NZXHzkEexub5tGmcrZHR9Pce3aVXzr29/EF//uS3jh5Rfx2tXXrcJSyYn9QYadnR7+5OMfwP/6V5/Gu979OJ5++hwysAnoMfKiFOBZek0Ii5gApBk7S9CpS8j1NFTgWXoVjaSR4KrZxrwc49r1BW4dNliWAwyGZ7G79yiKYihSQ/SbKG1WlaWAzAShl8sFVlWJ6XSKo6MjLBZLLJe67lSiQQFCAndkO5P1LLrQkwm2drawtTXBeDyW9/iZIG8WEBrbh2y9hZmYrC8HEH3uBRas+5wBQE3WZCdpGL+T+hVdy9r1ZU6yvG373bX7m+1ztAXt9z1+cLtjRA3zWdQPZr5O7Y9LCEmizRjKrtPstl/u1cZEWcT6jMTmmYyH2MPEZ4+MYwcaLCYIpAcnwVpzSLsu36vDM7KEsW6W9jQT9rESi1TyT5ODyohXNrTuGAJcJ9es7oHaGU+Ia18Xf15WreWPxXSgPbkpsQ5tv2lY66FU0iRqO2vM45IkKsWh4+XNHH3uqr/UvDmM5zbYFE28DoeyG/V6tFSwzXiuURcrVFmFo8Uhbs1u4uqt11D3F9i9OEYxruTfq3yOOjdNSjZ7CMDzaY7cqW7JA7657l6euBRba7at0df9TigUsu8IQBN2cnNxhYBI/TsDnsl6XgCjeYb+4Qr96Qrj4xzjRY7JqgA179iIUABrYg5rmd9E86ujGRiYS75BtjLe8erVNraLHDhZtfSXAEYEIcR1c1kA82fUqff148GBlQCl+XfXCUyDeW9aQ6NCQ2QN7zww9q6dwRUJjb4ULHD2SHDqzXA4kObHcbdAeWUGZqiF0oyZA8/p807+TSZW1zlJg8R7isUfcPbqpQoUY53nCTyzRJkazmQ8q/5VVmyJ5l+NMVZNHxUbzjTMymlTKzVaejG6yaSOeQr4+YfUIQjFq74RdJaxfKJLqbF7dp8ibLYdDP+0RlYxdNETerlxcFQ7wHPItgZmljsDMRMr86Kzxu/cTMtv5hQ74kxy+2jQtbUKBRv1FqO6HZrZhmjXR9C5JvBcEHieYdmbYTmaoZosUI7nCjyPCDwvsAzNBVlhIl39Wiii3O4pmLk/Gx8WKfMP6FNbBiPKC0Vn2u9NRrlFAz9hvNw+hSRHe0LJt5Jn1Hq3k7iIO5hehTcpjM/Z9Z9dT1PnNP+TpmqB05HUQJuUhttebzKh1+Ta0gRcVYRYypdMJ9qZ2NzsCXMGnrl8VodVNXZVzkOPqBITdF5QNMio9TzM0KNkZ6HAMxnPPAn3UnF2RMvYgBQLIBm0qkPkwHM6722NeqPHhPmqLKsI5jvjyJ9rYEp6Bsn2Bw10G+R0rkQXmwEKwVMG/ibjEOZRe7an9kAHwXwNs3Rq7aKesQS5lEAxR0untGunql6Z/C7LhXm+KkvVhLbGMWFuuvMXHDZlMjjwHK7Lg+LgGOr+Iw5lAma42YvsBp1TAQQ3oNiZGfy9NhtRPdCw9qyLt8wbBuUODpishgYcVipn0huq+xwroIRxkgIJoVKSDrCOWNrIUEsLCYBosawyuHmDqW8QMkXxYu/2X63jtFmXAXiWy1IpqFXWR5UNMK1zTFc5DpcKPM+QYZHnKHtsMEjGcw2uCLKe7aGHdRzKHze6ml3g+SSgrG23Ini1jsnLCpDDWMDVspwtM7yW3ukCz6dejTEVNfbxT67zM32Jqj+v45OCb6f7LX7fbvPTB+2JISmEaq0C2XLk5eCxNskm8DwotcpPWM/zWoHnOTBcNOgvG/RKiL/bY6VfAjwTTJHxadF//LxqSyyE05F3pnRcwGZbo0uuwLOuz8AIam+VAQKzibX27olTv7Vn+nUnELn5nunTCDYsycx7zwDfGmVV0jfn+hDGMzWe1dcTogH9PZah09dbqdSGVhC4jxufqdget2Br2fcY7WpVnI3AWoxx2hpqz5dNq+XE8VtDPZMss4ALTLBVKAqX2yDITOCZoPMUTTVF1hCMLlFkLK0n87lNrnA/yGOI6LK2AergfxhYEex5AjzL7sa9wfxq7jO02dS9PTw6xK1bt4R5OZ8vhOVHsGqyvYXJ1paAWQS2qE9aVSXmsxkW8zmWiyW2JhOMWeo/GKKg3q1IcWgpeFkSLFvakqB0ADVEOR9U3sPnkwAftrn4XiOJdAF+tBkXf477jz5tT26tPaOQvOXat33cpDdVboMaz2Q8V6jHOfrnE+A5W2J/NcNhtsRRVgroXBZsEhty/XEPjGZUryeZasYLiDlRlzgIcYzZhkQSy5+++r4Wj4fkWpjgaksMEIqJxNRfMYDGR1implXppfG+xEpx7ftxA1YfyAvmJco9kJXMRtsmyhaG1yyVNekWTzLIyBF45s/2O6uqJshMv5C+RVH0UWQ9udv5bImDGwd4/ivP46//81/j0kuvY//yDWQrPQbrTS6cuYBn3/5OfOyjH8Of/7s/x5mdXQzpgIrOLMFhsiqXWCzm+O73vosvfvm/4Ac/+RF+/tIvFHjOG9GlJeu5PwD+4Pffhc997o/wod97B377t59GUcyQ5zPk2QKgBGtTKpGCg2O+jq4pnwSs8CLjeSj2rZa4dguzxQiHxwUuX5lhOivQH57DeHIe2zsX0CsGyHNWCniVmbJVyXKuyqWAcbPZcQCeKcdBNjTBaK5VkS4zP5JXoQD0ENsEnre3sb29JeCzr12uP2ryUt5AWLDSHC/xuY2L6BPcfcRNzGfXQw66u0lFj8xsgz/0360AtrVHBYLYCfF4e223naSuPGMrWN1kn30JhSRXvK54jUb+8M/K+lCcKfafSOU1DFcSgok28xZgV6pQTUZDEGyrBrHnFfucqOyhJ3zVV4ryFRJnmfyZvGMMagdvnaUtMZ1p6suMTP4t74VKcJfFcPKGfo+kI2dt6zUkEsZJL6jAZk6hw+QhBbskzo7GFe7qcL9hXOFyI+k841xmQsU1oNlE3TWmne39KwWetUZCXQQPwgV0Dhl3zew2pufkwPOhAc/XDl7HqrfAziNDFOOVNBcss2NUDBcKNUT/ZoHnsM509KLr5sZTWctcs3Sq1RlXR3y4yDGY0hFvMJpm6oyXmbBA2OmbeINgDvJUvI2ZudsuW2IzMAYiCVQXHuAmV887XusktjhCy78JaSadRVUn011I7RiqAWs0WkLhpyPjyXBrrMGMIye7ACKSqfLFGINlAQYyFY3nHxed59FZvqCMLgcZzECZMLqUDjsj0fTC2AyB1+OGiJepztdKnHExCgV1geSNpLQjxjiyEoRhlmTkTSZHVkYKQNlGsIlBeqKTfR9vuLFRuImgswHPGAjrhfrOKMh2JuhMPSxmiRV4JguG7AIZRcsqOOTVDkp109TScCvx8nlkgZNiZ9YwKtlM3jzgWU/and5pAw9x1k8ApWVldvft1PX1xWBOpj7rjSiGfcuR0BZP2Lqk83va4ED1SA3XCYeLwbzflYL4dPArrOioFwtU/QXKAYHmOZaTmTCeBXwm6DygDMccpUhtcI5bQGFgyKlmIN3g4t20GVmhQZ4mbQL7w3YMh+KiZ3TaWLmOXQROfPMJttOc+tZRNjpRHmi1n45cj69PY5P5mhX7lAT5koCK0aiuj67jL8/MpDi8kaHNCO0qbjpcgWmdynzEUm6dc/HaQjbPGT/exdgkN3I2Eexpty2Rq2IHGG8iaNplDoRLL0kyZYXlrMCzlr1p2a7MJ2tMIc6bgO4arBJ8L1yzzOyjBq6+o+m8beUyQimsxBzCLCvE/pNltkKR0UFkoKubX9CRj2FjmHn6FBOmUpCI6e6pLkVje0BgH6nNMgxfjyasH2WGsXyzXW6jzyEymlRKo5Uv8fWe0o8c5WrZ7raj7aCg7wWKRZndDQxEd0D1u2mgIA5tkHJ2qmeUyInAc7RJujT8WG0PxKxNYr9stMN33CYZmzWQRNJeHw8KPMe1riW0Lvehe68MEQNmSqDkfdT5ALOmh+NVIaxnAs/TusE8y7AsciwJPFNP1ICPMIgmPxI9pXUssq3xrM8l/om+k/7+pPfWN+8IPKcQ9fpRNPiI/rYn1z0BfMerWQMBdR4E5maYr5scDL2/OyfM07LveEVaTq3r1H0An/3io9LHdQCFRAvReNYKP/Y1GS0zeY1nmZAuBvMVevMaxWKlwPNKgWetWLHm2n4Cu+hktSnAY5fnfqfbcjW1ndEMNx7RAA0gE8ZxCP7cJogFVZvSCRb1FL6eArcyAcrbVyvHsD1Zr03tgHlcMXpwlSIjZuh4q8+3Qk+SM2y0pc22SDQYo25GqOshGiEabAKedT/g2dROdgk16XzXeeL+ZrsxmgN04cF0QI+7XzNrM3TDxFSGqulTkcUsTGaCymwwqMCzlPCL1MYxsnqBAvy9As8KbkRQWU2xNYmyNR6kUYINNZTHNhQHDXyyhUSAK8aLtEaBarUS0Pm1y5dxff8Gjo4OZf8hSCVeYMNGuJXEQOcfuYBH+LpwAeVyif0bN3Dr5k0c3r6Nx9/yOB698IgAXNKA1uIZjpeyNQ+xWDCuarCzuy2szMGQPQMc4PGkOsE3COuTSViPwwa9vowp4yrf57XRtCXSU4uYzHm3Zpq/1DlC0Jnym2Q8r/IVSvorW4UBzwPUe30cYIkb9QxHeYUp+0PlwDIHVqw2SpyKwFw2eRGeZhPwHC4vrcxUJ8wA5HZiJKYedO/psjJcqinsosbqlu0+JH+jL+IJbKcUuAybt2vQlWF7iQFsfnlqazinSUmgtJCCzmzIKjKn8nLGvfbcUtuavghSF8jZcI967wSfKaUh2LACdJQS0z4Sfbmag5u38MKLL+H5f3weX/zbL2L/yj4Ob00FmCZLusj6eOKxt+L3Pvj7+Mjv/yE++uGPYjIYJZQMXhPXVINeP8f3fvA9fOFLf4tv/fN38P2f/BB1JiKsWPF+WXnXA971rifw0Y++C5/45Ifw8Y//LoZDNjFegmnkhpUKDddwjaJQINIrvPj0RN+cBxFS1Qg12MOISbZt3LjVYP8mJTZKlKsx9s49gcnkHIbDHW0obU0WvbE553UKJlLagwkcrh82Yzs+PpbXbDYTXWhhSB8fZp66wQAAIABJREFUy1rjv8mUFpII1WH6PQGjuTYpzUGZjl3KdGzvajJpOEKfsmcEoE2Kp4uTOPiXVqDFZnqqVZxKUzjhwPeggMS0YiK1aVG+bR2c7oLVLR/V07inh26JZYjgeop7eNM8v1aeU0F5k34Q0qE27xbWs7DNKyXwCi6jCQNZbSLdEvdeIaYkTn4SxpkLGC9e/hW2XyPO2V7tfWR8PBj7OKjc0noODQ31QC6XwX/rs0uyCkbAUYIj8aoMPdEqd51q9dP8T/osfPz08qKudbo/euNhyRdK8jgel2PkjdWFPJo0MEznEcdWry82LleZwjeV8Rxvy+naalo14IiqRO68ezlwA/TYYHAlbOeb0xvYP7yCVX+B7fMD9La0wWCJKUoHnoWlpePeDu42Ocdv1O/uekWtOeZrWaBkAkVfKZYqx/DFzmlgB51qOtjUvhuVhTjj1LqT17QRALo/r9Fn+WHJzyrwLI0JVYXUuAqdILnFgEmCpw7Iko6sOuYxe+IL1bVHdTO1RKSGK/rwTHMzPEhz5ESnjKVitmkyw8+FymwjJ7+XHghwlXRLd9wnuLEmmO6ZGC9DkMVpfoMbWNHeISjtRfBEX0zLUi9VHS9x+gRg1kYYbRciMQfB0/ZoJtL6dP5ayQUBopWWHhG8sTMk92UaRA95KrvDK8FDAJ5VA0tA53wiAHSdsSRpJExofanUhpa1KUClz8/nigWk4mjpQtWZpgGZJKHCTuCkzTbwrL5oDLRatx6AJP1te1PgpZzwvRb3SJ9JysiQq06WtQZI+kffi8dN39NrPeXhdJlA3R2uC575htE5pOqxyeyLwLNPozAIeiHKItErd+B55cBzj8DzEtXQwGYCz2Q7T+ZYDPRVkhWdLaXcUTWe/WK0a/id/nSHIy1YVCA3ZVJG7r0+z3TU0wD2lLO2Lkq/nx7l9GfUvqF4Rl3Z8Uhco/4M9A5D08LupbXmvR3F5pMDA+1kU8KfCXkHA6GTq3BQQ64qcYScfxOWoP1DIR2yqGjj+RwNeGY5IgNpZ+ZY8wq/WyMAqCU0ENmfjdteLeVdSVDC6RGAZ/u8O2DaEMOeqrP40uYgcmB9nyaXcUOPDqbIjFQomhWGfZFwREHZF29eaE304gpdewgtrE/YiZ2JmQ5hV1pHAbjUAPDB2K4ZHI9YlRPtn1uM9G87TtdYrU3p9gVGVkqco7SfcYYnvw9wYTyGzuAOpT/YY8+npOf0GbC+gtuXur4uI2BtxABjlrSAFrmhDeNyJ4MSnkPC/E5GQeemslLM95VnRdC5LgaYNz3M6x6OCDrLqzHWc6bAM9lVGSLjWRKqWp/QAp5Tw6JQSXLlCTPJA68wg7rjlfhVG+59E+PZn/SatZJKQiMQtPbgaLY3nS3szGsG/R6A59YCWb8Rn6fcu3T/19/I9eQRcA6Bj+1nAoxIcbSx96j1TDC58obaBcZVjnGZYzLLMZoD/eMVinmFYlbJ5/pNob1NAujs66a9PsJVGwgebKB9LI1n0s+G52D3Jh8XfzXuYGbakooGnSN6aK/7StjAyXtuT8RmpWsmVBol/HbzvX2pt2ZicGziPFFZtRx1NkAtwPMIyAk8U2KNTMAIPDf0+VLGs+zfns26B+DZ1s6ahFmL2d2Z3SG5FmbN3VqKjU6ZB+MKPmuDQQGeBVheKPDcKPCc1TPkwnheKjAtJfzOVFW/ytmsDsLL0IT7iRUf8gylAVS6ij2ppKSd9MUru3X7APs3buLS669jOpsJm5k6sQSnhJizWuHWwW0cz+YYjAY4f/4c3vb0M/Le/v4+rhCwvnZNfvfE449jMp6AILEnPBhPzY6PcTQ9wny+FIBxSxjUZGBqIzSyp93nCQxAB09Na1iaVxlKqhqp2gxLxyrKcWh5uW/JHjOoprtl2wV45otCYPQ9V/0O8Lzbw+18iZv1HEf5CtO8xixrBHxe5RDgWdaWJbXE5nDILZY4iWSpa9dWfggNzWq2mgDrZzp1nW2ftXMSX90qIeQlaroYDAZWoMoJGU62EsFqK6GXC3RWp2dXSULTtZgROG4I+TrwS22t2GfECRIKRJtNNFYzgWYBrA14JmtZN0MF5qShWk3Aj30kyBoGrly9gn/+3j/j689/Hf/43Fdw+9Yh5rOFAM+9vI9Rf4Jnf+Md+OSf/hk++P7fxXvf+R4Mir5I03EEc5kvFYpehtF4iJ/+/Cf4ylefw1e+8VU8/91vYFHNsVgtQ7NfTrG3PL6LZ5+9iM9+9k/x3/+HT2FnN8d4zD3/2IBnrtOVEBSkAlBidJ1xWd5DlhFEZnyr/YvKeoSyGuHafoUbt1bCds6KXZw99wRGoz3kxVDAfPf5QlNvBw7cNRT8QYFDno9saFYRUHaDLFH+m6xol+SgLMeMAHRJ0NziCKscIMawNdnS15b+PSEjeqjNCfuDPvpDMqJ79jwcSI3yCt2wOQWkFXSO+1/KutXty5L3oRg8agf797p/twlybX80QltdH7NrxpMdKwRuOvd0DzW/IegbW7M7SQIYwVDujUkS/qxkBG3+bVrPCbnNE7Rp6B0SzxaL8D3f03Wc9HHZFSVxoWIDaYW97vEmmWGsasZHUtHitsiAff6o+tRqExybkjuWalTF56TRp/mV/ghbHo1erOKi8n96sXrO6G/o8a2fjRUHKD00nl/jNVMDIMEoaSxu27j5x+vPRy7hTdF4TuKayAzUjTQ6GVH10f0g0Vgkm2mQo+7V2L99DfuH13Dz+DrqwRJb5/vobzfIR9R7OhbgmW0IGTBHHapugHT3fsmb9cmTNjs9fzsgccaZAwk211vQlASetnn0TeeZJYgj6t8tjOl8xMYrNXrHK/QXTWA99wV45gal4LP6s7rBbmbYJiFLAjzLNThrxKNjd35tYNUZ084ErrXDCS6amjQIzEb1WFPjm5sCatJgo64l48+GSARl+wM1tlru1aAuKxVOT4yoAqDAwkrHyAyQrAznGcXcK2bCjCltJp/H9wyPOHNWri6HTTqryvdMxN61hHgdLAWi0SirSp6JAORWmq7GKtDN5LP849cgQDpF3Nm9Wr4PcQy1dJnAeyVj0C8KYSo87D8KOBNI5HPSsssmG6LGEJmBzg0DEYywYiAiMhzUu2oDz3Kfgge4ZbY0ky30NAxzINodN8Mgu9DrHW41mZMbPrleLOweQiwp8a9tBp7NmK4Bz/FkgRF1zw/l3gCI9PCnA8/tMQnli0nKb0V3nlIbBJ0HC1TDpbKc2VxwrLIbi6EBz9SBzkthHkh6RQZKXEb568Gsbgpu+ZHS6w+ex5p9vJfhdrsrvvupF7xug33T9+3aQ/wUeBb7J52+238iABeZpY4bONij/kHLk7FwJoLNjvCnx5fvt3BEP6Ix5MIwOs3NwDHaNakUSmSVQsM+mmgrO3M+XlK14s6pXoenkPQ7IlXhwQSDTgM11RxIAXosKRM7z47n5kzJ4ex4DjyLol6DftOgz2CnqcjJw864j/GAjUQo26Q5eg9sPWi9l7nhn9U9KniT8uvUMVw7ZosVFY5i87Rjl05li97P1Sbf2Xgdno24l9UZE8LqVXftk66AjQuoJXvRWQPerPIhMwM0xeHXGFaTriQLADXgFHoLGjKeiwEWBJ6bAserDNNVhiMBnoF5nqHMITqh2j1EmZkarAaRm40PS7e3CDxrUigJvFpSSet2v53I7IxfsuhD0GBjmdo1HwtnWYZGvxssZ9fCxtFrS6SlAHGb0b0+DHpMO/ImhqnZOQXv28CzYCbSZNw1Db1qTaXkVK6HLD4FSwR4Zk8TSsuVhcjITaoexkK2aNCbrtA7rpDPKvQJUK8Bz3dYc8l6dTsb7IGxhcOK32CDPUhdy8yeEgAkqS21PRo1WoSrtIbIYNJ1LfZJxs6CW4Ow0ljCk816KC8/dcBMGc8EnhsCz/kATT4EcgWfyXhmlVtdD9DwJcAzmYI6Y9R3i51ifH52E/PyWb+XjseQ7mkqwxX/tPbTVkwRvEYbK7d3+t1Te3LY4TVm8f1Hk7DOei6wQIY5sgA8U+P5NOBZ7YT6Q+pkaPxr12PrQhnSyfUJ4UQ/pD64AdAM9guBt1Guarzw0st45dIlXL95E8PRGL/x9rfjwgVKAOzI3sfY4Nq167h67Tqu7V8X1uR73/0eDAZ9HN4+xCuvvoxLr76Ktz3zDN76+BMYjyYYDYbCoCRrkPEUpQ7IwCRIVlW1gNvD4UCA57JaYnp0KObf5YYInozHIwwpx5FnElOVi6XOCunvR3kA7XnAvZ5VoRxylSLsbCMWG6XAswA4tMdNJfKbqwGB5xwDSm3s9VHv9nCYl7iFBQ6zWoDnYwOeKbVBv1c8HE8i2drbtKv5jAt20Z6JAzOtBEICFlm03NmHbM3a3FJwP87plp00kFLYx9RNDtVvii0LOCtj1tP3pdrMmPbynvmdvF5D23msoiHsPEAPffQIskrozc9oU3ev/NBzmI6z/V2Q6bxSxjPIdi69EXzi7AsbQdkBr1x6Gc/943P45re+ju9++9uS/KhKJW31iwH2ds7i/b/1O/iPn/sf8Z53vQePXXgMfdGH5nHpA+qrR+B5MsSl117F93/0PXzxuS/jy1/5exxMDzBdTHVvEUXHBuOtHLt7Bf6Xv/os/o//83/GhQsj7O4xLlbGM9izpKFsDGU36JeqjJoSJwiYk61NUtUYWTbGdJbj8KjB/q0Vbh/lKHq7GI7OYXv3Ino9Vn24sF3cH5U048/a1rn5C/60uyxXnt+btakExzEOp0fCiCYwzb9ZdXD9+r7oXfMcZDhzPbMpISVKvGHh9s62yOsQlCYjmuuV8hyUUnNpnLJcyXp24N2lEZy9GgF5JAC2Tla9dmIaUU857j9mswLrtg06utWTde5AcdhTUxu/eTXKd8QV96bbZl7Z16bF9rVj2WcFw8koE8T1wjlvhMXkOvyeUxA+yB0aqKzoE+ebZa/EMGkvL69iCNfYYqhpVBTjBh0JIUGYbGJsduhURQexM21ESODZrjfEW46niBpBZFGnyYNA6rCx0Ov18THPrJNocFus09jk9kKhrrLDxZdO9myN5RLf1uVt7di/Go3njcCzOkbmISXZAWXMif0R4LlGPsiEVXf5xusCPE+r28jGK2yR8TypgSE3oZlIbaywlBJh6ouIMkNL77Tlv/yr+eHegWd3SdTN68JsshAMeC7YRKUGRnUPo7ovkhujRSY6z/2pAc9kPbPxinT8Vu07abxiJTcOcm8esGgwIonSDUe8MvnUGvAcgxIy43wys1Q5Z/aTAHOeh+ygNHrKMwxHI2EXa/dRDyjdYdRF2DPpjaDXR3tBuhyB58VCzjUYjISFx6sluMsSMc8U0lDQCIkchxgtLSHyjqfiOCTSH77fyJ07y5rOFsu76ARWpSxiAs8EyrkJC9gOSJay6Blw3A3EraSCQDodCgLMDjzrtSi7m1IlD+tPLOLUAIIv6v0JqGwaWASepamgBCEKRq+kKQNLXKjxrKXMKjWS+GCexPCsfYJSxk07YQyYLbsbFm3XjTtpPDYCz+7od0DT/5aA58CIMBkBXXMWjHZALrJG1MrGygkynisCzwSdBXi2hoITSmwQeJ5jOZyr1IbIbCjwLJJIRrsSKLEVGd7PrEztR+rEua3xE3R/vp9zxe+cDD6vg0IeFkZL7NfZZc2ljZzM4QinbDMg5XElwVcMlCMLVK/Rj5lelzl5afBmDq8nASV8VbFUKyf28YvAUCjct6ZYQQfExPC0ouP08vlQvSLU0pBkN9ZOvEdzZYO7IqVwzpYK7FxvyKGa0AWrPmi7mxoDA575791xD5Mhg5pGZDekQMxrUe8I8CbBwl3OXWeFrc+44KF13krnrI376dmOB5vM5jQaShUfwn2khJydofNmfS0EIKx7xSeB33qgO2V77uv+Yx8Jv053h5W64RVNSpQx4DkfoEQPy6aHaa3A82HV4LgBFgUZzw48U+M5Wkzd/w0w7aSXbJm2GM8OPMf3Us+tPa7eDyEdhAAoG2slJkTakzZMq3CtOt7OWWk1xwrpLdsn7IR+RLVQ7lvob90Gta1ZN3D0dy1Aka+mn9H3NUmm59CPxHEQkMiY2qFqzRk7AjzHBlnCyhNfN8ew0iaDAjqXBcbHWt3Xm1YojisU85UAz0OCKQSsLTeweTkm6zb5QGqnVSveQdT0vvzpxXtyht365F7fy+JTbb8Xn1ScP4GpaweWd1q+TLoekn0//aD30xDr6fJqPQWeMwOeC0qsjcXfo9RGvRoK8Kwazy4V5x5W2ydtBappkOr2oDP3fIzkEh3Yaw1cZMX63EqB+m7laBt4jgBwex7bWhEWmSByKAR8tuaCAjwf64usZwGeF4EV3WY8yww3s2mRWmDa6j4afLCkQbFWaep3Y9WhJRLyDFVdY1FV+NkvfolLr18W3HDvzFk887a3Ye/MGYyGbJBGxnON24dHuHHzBl586SUBL5566imMR0wa1Hjl5Zfx0ksv4i2PPYYL585LbEIAh8y53d0dnL9wQUAmAs8Ht25Lc7Rz584KoMXbOjy8javXrmjSJy+0hB0ZzpzZw5m9Xezt7sjP5ZKAPauRfK2z5F0JR7x/rRsxvyk1EVbd2WY8N0Kmrwg85ysBnjMBnkfIzvRR75DxXOFWs8BRXuMoZwKxxpxSSYqZSiJLpTxdgsmfRXtVBoDGJGM8cRMsQgCbXarC1n4qRRSzDLr/GPAs9x6kxWwGmu/jdl3AYgOXhQRmMb0AwwI8a7WNrDKZSrVUaOrnVMMZAhYTRCZjuYei7gvwTGoZjavo2svfCiRrps8bCJqe84pJPWM8E2xdZSCJVNjRchMaV0u7auoyNxV+/sLP8MW/+wL+6Z+/g5/89F+wYKM9kUbLMegPcfbMI/jt970f//7P/xJvf/rtOLOzh35OCY4cDWNlAdpqYTwPR33cuHkdL736Iv7ha8/h77/6D7h28zoOjg4MdNaWDb1+g96gxmf+4pP4H/6nz+A33v4Y3vL4WRS9EkVeoih40UTMS/NhU1kCgvd90XhGNhLg+eatEtf35wJAL8ohtrYfwXjrPIbDXWQ5daCVcb5OnEotl82JDQn2FCx0MJp4AxnQHK9lyWRPJXgFXwcHB6LjviRjerEMEhmC07BBKHXdBwMMRirNwXWqL9WIZrKIrGhn+TrgTMkcxRSibILvt4GI52FDwnju7mH+nZbPkugU++qI79uOsOafR++je6wwsrb2fI2KVIrvfSZ1EsBOkcCLWvPeo0Rsj+E/ythlNVw0QBrHmF9ic7yVV5D16ruH2nKXHBSL0qWWJ/sYv5Vqe/tcCLKSPm4C/BpALeu8rQMdz64XohUlHSzI9xL5OwGMfU6G37efkCS1xXIbmSwkliNLmtcWm14m0YaRPsPzMblcj+9+hYznRH9M0/Nhg/bLJ+jMTVYYz1mFV6++iuuH10SDtL8FbJ0fIh+v0PQXqLK5vpo5atDIaBZQLeq6w9tdNL/Kn+8PeI7cAplOSYmEBMXiyFjzlBUwRB8j9KX0kKxnlh0K8EwWCIHnRY0h9fFWubBGKNEh+nenNYDoDFp0xtXJdZaNT+fY9dp2SsvUCKN5pTrJkoEUB6gv+yCf3uHRkZSSMfuX93rY3dvDcEjw2dhNTYb5fIb5Yqbi5nkhBpeZ+9iZnQtEWQcqgl4biOsSHSx7WYphZpaQJ+ZnpNwlAZ7dYOiCsw1X2MfKbPYNYGUgioDKZClYqQSB7sVsgenRcegCyuYfoq9G8JnZz+R4g34Pg15PStbprLlGmrqllmkLtcMPZxa7RpnOsBiArEIpEhkwlNog+2WEOmPwQeC5LxrPDUFnsmVE61QZ6IGGqVFEwklLtu0kCPIu3soQcZbP3d5fGtCvf2cNeG6x0KK1aAWX7tulwec9SG3c7ZWnrCTfVFr26zR2lAXtOuKppqL/O9rBjcCzNBasUJq+czVSjecFpTYIOvPngWo8L3LKbBB4VpkGDfKURfjgfzaAW79SG96+nqgfbE/oFLDydGyxe59t4Lk1ji3nzJmBcd+Uz9pnaPflR2vYpOxOWxOCRlCiIt0T2yCg359my/W9EPQElla8ujWHM9V6DrINel49nDd3MQDcfhZrY2tdg3IbH8mmC0xowDNB5xrDmqznCkMBngtsDTIMDHjWklWyqSxKO3H+6BhGNkJXduLk2XzvzGdf0eqTbK4gss+YM3jaZ9avbB28Con9jnMfGCcbnOPT1q/MJdmm49w48fOnAc93TAbcnxVpNzDWWRPBHY4PGTvqUteyLnpo8oE0GCT4zCaD1Hk+LGscC+O5QFk0WBaq8Uzlc1b/yLgqs6GlvxSZPG611xnPERBM96kEnAwg7brfymFT256UZBr4HeZj8rWwtbXG2897mp2N70lQFBjJm55LJ4mQPHe/1pOeZkikmZ1IwWcFnh2scWmtaI9cB181SQk8FyKfMVz1MFoRdM4xWRYYHrOvSY3eUSUVfsW8xqACBjXZ0iqntdmE+7NdT5Js9g3iXSqg7n864xzAqAeNS7p+TiLr0mU8+zORvcHGMGwZxiRzcEE0L01qQzSee8Z2HiFjTw/x+9hcsAM8ByvtHlZ7VNO77Y733b7nfq+PbPQkvRA42Zc6m28rkes5jvDxOJZeGUHgmRVAwngWyQ3VeCbonNd8sQXpHDkowUEwq+pIbcSrVR/WGc96rgg8m3tMwE83bmOrx3FU5j/VDRqU9QqzZYmf/uIXwmY+c/4CLjxyEY+95XGJI4S5yJiKAGtdS+PBf/nJT3BwcFv0YaVEf2sLL7/8El745S9xZndPGgyKTCGrSKsajz32KJ59x7MyOgS9XnvtdUyPpnjmbU9L/EUt2qtXr+Cll1+UlUswcTGfyd5+8ZFHBMx+8q1PYDwcYlVRhoQygWTv8fgk3bh0oPaJoOyWUeniA7ReCd54WljKZhNWlNnIa6yGDjwPlfG8Q8YzgeelAs8Z7bgCzyVBe8r3OOs56W/gPk8KFukWzLWiVamh4WMH9BL72LEhwgD3RLozKwNbk2Xzyb5g39fEqCffNX4nM9nBZ1Yh8xXkCa3BNJssy/ekl4ZWKqs0Rs8A5wJZ1UO26glrOW96wn4WQJrgsWb3VLM5SHOwmWBhkhoEnlXnOZPvGVhNfECax5MYyGQANZCXOFpM8aOf/BD/799+Hj/6lx/g1ddeRrUqtcEagefBCOfPP4p3v/O9+JM//jgef4zzZCyNBftFH025RLNScJhM3f6gwGx+hBsH+/j6d76Jr33rebx29TJu3LqhmBgl1npKTqybCh/5o9/FJz71UfzOB9+Dd7zzaQyHDYZDErx4PGsYmqtsG4FdaZgs1ReUyqR8xhBoxrhy9RCvvX4Lq5r69js4f/4JTLbPAYx36TcI8Nw2JOtybOs23oE6nV4JAzVhtEqa2ABUn5O8VmIX1GU/uHWAmzdvyuv2rQNtWHh0JOA+bQUxDILNQRea2tC7u9jb2xOWNNc/bQXxDtU71qlOJrNrPvu1uT10n1Uq0oPkZ1yu/j01YQqAOqCa7IzyT+3tpb6MxyrrPkIn7vKqCGdLm5yQFvhEzWkH8ZXprRXzCt6qrnds7G3yf5ZwJYyiDbb1Slp7vOBSLluSxDF20UFGw+6Z9959tv4c/VoEpwtyGnp9tNoKkhOX8gaIMUbpgtkyhgbyisRsQd1qfz4u+arj0wXDeT9StefjI3+rn+X4gSe3tBN8UhFln1XIzqsGdMzCvLEmjCk4HXzUN05qI3G7ZGLo07Rbcmmi2PzCg0zTo+NnnXROcKNslrh09TXcnO4DgxUGOznGZ4fIhxXq3hxLzLDkFpMt0eSUTCDbNA06H9TJu79A6MG/1QU90iUcS8sUeLYRC1pQGXKW0JAULsBzT0oQpaHgrEZ/1qA/W6HHfzvrucyEDdKXxit8payUOIHbYL6N7ZqzHcfczEtktrd2agLPqieqq46LridOFg3p9Rs3cH1/X/TM+LuLjz4m2fiz586ib52Yb968IdnA6fRIFgJLzqhZxtIuSmCoNrLOQPlfrQaW//YSFF8g2oVZnQ4x5CFTrQuz16O0BTcpndUEigVk11Vnn9ezhYyhlZetyhX2r+/j8uuXZdGz7O2RRy7KhqDNELWEV8tZqCtHpwzirPHYdN4CVGs6aV7h9OBzzUcoMlYC8Jz1TMfP2C8Z2c58sQkDs78KOrMZTVNTvoTMVzZsMIDCLbk9AnW8LThL2c/GyHTgOSFE3+PtbVrveqJu+Wr3wPcSBLW/G7+ZZsHXLnwTJTjQ2TaBAXd361Ev2wdZ7zeC0Ol69H/bvCVDJq+wKkos+wowV2wkSKmN8bGynfnqK+OZMhtkR4szKfQLswgbMvt3d/XdT6Wh6b8G253uZ+3ruX+G9zrc0Q1g4qh0ZqX8aJroYW2ZlQ0loV4N42sw6ou210BnfC0x5N6XWgMHu23PsTXrwVk4wtotJQCWTMZE8kOmqWo8+u+DHLyX1QUnUDtSsy6E+s7DVYNhXWOwqjBEhb1RD9vDHMOcDDUyf7ifnAQ8d8oagom6e9B505wOIHFbmWPDRx90Pvv3N8Nl6ydMbHDnzbQs767WafqgA0B60jeT67OgWxlSYRO4q1Pey4e8WseTFirn5v6JAv4q68V/cY8iU7OPKucs6mPWaIPB28sVpsJ4zgV0ptwGS7VNHVB5euJS+PzWe7VlmaQ5jK8nuJPu3W2vyPziUBbkdyuL4oRbj+xlPWk6znEE9HrsvRYIlx478YvS8ykCFoIVF8mJNxlduY0XmUzRlOmqR01HwHfKtDLExjI0FzQAKMQR/L6OpY6psvt6TYE+K/soK1f1MFrmGC9yjMh4njboTyv06O8ualBSjsAzQWcCN3KnHbOg9nXT2nFvNo677rFxJDYBzz43TiwJ0qxCBKyNiHHi/Le93Z+Jq+GmsjcqamZ+u1xgTMSoI2ysJom7fNwVeJbmmyJkRIm1kcj5+sf+AAAgAElEQVRt5AUbSivjmcDzyhjPKoDk6UGXTbyXlXsXNmTjR3zQu2uly2g+qcDCv5fOUl1fKnIhoiPGaGZzsoUCz8Z4zhuCrQSfKwOelcnr0hKmxxeXKRNGBrl4QkyeT8p49nXrgb6BzgrwFULCuX10hJcvXcLB4ZEAzucvXBS2MysnRfdUggIt4adm7E9++lNpKNjr9wV8Pnf+HF595RW8+MIv8djFR6Xp4PbWtsQZ165dE83YRx+9KAAW45HXqSM9neLJp54SQGv/xr4Qgkj42d3ZwZm9Mzg6vI3j6RTVssT2ZIKnn3pSmM+U3dBmwgQ32a+GMgo6M3usTE7Zzg7qyqBEGUJN1mllXZ1T8ojA8wr1sEG2XWBwXoHnhsBzVuJWvcRRtpLXNGOjWKAqMpEmVuBZZRMVNHHLrXZx3fJGGx+ir+CXmB3yJE4rgaZ7jYNiLlm5zop3kCs2mhYmLV+0UQI+FwJCBzkKAYorNATxEzkzbZbKhBrB5b4wnPO6L6CzgM9G+6ZOszQMJJDsyVPJbnjDQdWFJkVcGdMGPHONk1gkKhXKCNU2fzVNAObVDK9efgXf/cF38IUv/w1++eLPcP3mNdT0x8S+EZDsYTTawtmzF/DWJ57C9mRHAGc2RyPjOZOkhK09k9EoqwVmi2O8fu11XLryGqazY8zLucTLmpDgNWhC9t3vewd+53ffh4989Pfwvt96F/oDYDTKMRoXGA4z9Pkqcq2K9n1RXFMm2wqsqhxlWeD69SmuXj3EYLiH4egsdncvYDDckapedhfIcjbN9I6f6b59d7FLF0QMYK1gFTp32FNKPxf3oXKputDHx5TlmIkOuzYq1GaFs7n+2yu7HeAksc114B2Q5t+UxuGaFo3ovkqWOhta7ypWikXwtN07Sz4VKgDasg9hZELCxo6ZiDXEsLET53RSwilhQvkq+nlpck6cp8hRlZU0cfTxDEC/ItSy3h2Edsk/Qd+Fhex7ux3b90fhVOlnlLkfAVc+GcGJ+HtKroqts71UeoqoTVGXSk4edjL5fJGrnIb0D7MCAptC8j0Bp4soXSjj5jKteihetzRvtePp+clg9/mTysHoSQR05h5jgLxIZgbgWQ2ayPyIHTZf0qd28Ffjfbpd8zmjfoedy6o75Hm9sc0F4+KLTpjCzprrMEcvfMyMe1Ly7k+hrCsRk3/9+mUczG4hHzbob+cY7vaRjVZoegsscIwFtbeKEmBJRU5Dx4ngluFBg72H4UTdzzF809PvpvFDzD9YllyAZzo++h1nqRF8HqDAoOlhuKL+HVnPwGDB5oKNAM/ikAvzuRGNPGE+kxFiwLUv0Fh62dme74o5FSe/MCRb8ZItEGEGaBpTm/nVuHT5Ml597TW8+NLLmC+WePzJJ8UBevqZZ7C1vS0ZVDbKuHLlCm7cuCHHfeKJx7G3tyuaZaqfQ/kHjg2dHS3LoPaYGAv+5yUKMk2SwIJ2YlWjrErLhlGiQ3WTZMHbNfKSCUiLPAwlQSzAFqNPTaZeT36/OF7g0qVLePGFF8TIM/P49NNP4cKFC5Zc106rCjyzLMg0u0y7KwDPHG8xdmQJMnOXbnb3M8/id1yjT0NEdiZlo0DKbFDHLwLPoM5fC3juoeKmTC1oAZ71FbS+7RLjHPaS/QhsheZCIQh6sHtpf9vm7Ok01Ls+YboCojiIf729btcO2o1S0w/cJ5LpwLMafH2K/z977+Ek13WleZ7n0pWvQsEVAMLSi06m1fKtnulZtZntnti/czdmY3bazXRPS6SkFmVpQYAA4QoFoLxJ+9zG95173nuZlVUoEBRFTgiMDAJVmS+fuebc3/3Od3iORXrn/sVZsRXo5YTOBM8hwHNPktZAYbMDz/16VwZRn/A5IXiG46mqnZl2PiLAPfKN/JK98fAMlae7GDdy65M7ZMqyAnIuli+2dXW8MOWUBiiKVbS1Vn934JkODc22uamAp2jn1XOzsd+plflNLthSG7RSybWvVzA7p8R3Cp4tmHE1iZzLJRYj2AiNclhH5dKA52QaSz1PZK4VylTNl3qgqMRDpWcDz6Q5lRMe8h7er2bU2KQSUI3cqIN+V1Unjy4qnq5VDA0Oo2fzVId+YvD8FN9mC6CnOMRjP6pDpxuIhhxUnNWGKzCIdCqdo6B4jiT16lQ99ySQduLJVj+RDgoBweorEL4AnlOqCR2kK1IPy7lXx1s7zRJkaBcc3Y60VNPqnHHYs9bf6ac0bnE/OBhSm9J1n8Lc+sPoIrn0sLYAjc/N0qpHnsBhe6jFXah8RVXlabMUn9iYsc7sRgpVVBGb2TLOxbhUASJeDQmToXZuJIE0emor12x7BM81ZPn1MgkHKS3lIqSjm1+qjZIV+Fxuto0+E3eyxb2tbu7qe8eC56I9josNhlXI1UX8gY3eqZoNaBWZOJWbaeN/WXtgGDxT/eWuo/Bo5jgO2BwQOqO2R4aiW35DgvAg8Ay7DbPaUHD92f35NLHtk4DnsvHpfTeBQgmetchgLAHAM8qOUvXcZoFBL+8W4BlFywrwzHnEwVOXIaLewqXNWbHWMBuF4qZpGzELlxTPFGKXIJTt3V3Z3NqSlYePpNPryZlz5wmekeWJ98ew5YPqLYD9hYLna9evUR2N9QoA9cmTJ+X+8j25feuWPHPunJxdOiMnjp+g3eDH164TbFEZjWKCzZasPHwge+0211VYn9xbXia4nZqckhOLx+XE8eOytbkh6+trsnJvmWsTrGuOH1uQ2elpZ32oaxbWfEDWlVNBaz+rZkG5Ma5y7/aBZ9rCpZKjxmEVPE+GsleA50R2JaXHc48bh56keCHWpSJcPX6LDkvApm0B+pcCFDmfUwXI5QaixWpFYVT2e6tioV7MBp6hQi43eqyJud7p4h/2HudXzz4JM2uAX4BkgueAdhTs7wBNSUw1eR47URIAFcc0ZH8AOtckyGsSZjXxsxrBc45iBRDmA5NQPw3wbCpqhc18UUmiFh0Ez/ZvPohK8XeoyPOY9hphI5D2oC3vXn1H/v3XP5P/9ea/EEK3e7s6XzlVrc5hWFe67yhMk1CqzyyUsK7VeY6FAAm3UVJS/64KTN1Hw3NMcluLeLJ09pRcuHJefvDn35c3vvaa1OuB1BuBNJph8WImMbhACKgH5KCwFPYZg34uvU4mm5sd2djoyNT0okxOHZNmc1qCoClw3+TdC2v6SB2srEzGh8aPVSUx54qKP68J1ew9LNBdUcZW/ZihgDYVtBUpRF+H+hkcBGpo/BsbRgDR6NNgIADMGCvUF3qKCmh7WTaEQmhVDCu4LbuKKnZLf2LtQtqPLAYeVTqPqn+1Dbg/I/FSOW8cvIY2i9Xi/jn+AmgeD2BXAh9vVRTjGuy8AHktA502qtb3wITQPp1vM8M1JyLUz5a1TgienajQQHOh9qbNubP5dUIbMqKKJYVtuqnQ0FffftTyShIKJLFJB46kL7WywHURlifOGQDnw+tSeIzfkTs5SG1iSm5cuI3IYgOsUjcHD5ZZKDg22WFli8PB4qpYgkmCRXtVKM37xPag8N2eiSrp3Zjp7p8yuPz3WVywDBaqQdj+FPBqeDLS0ByVj7NY+slA1rfXZaezLQPpS15LJZzwJHIvQOe+tMUDdA4T7oBB+YziEM6x3n3Rlw1Al/dEIaabtNh4KnCpiN5VzaMNqITP9G3OFCjDUqOBF5TPfSFwDrqpBJ1U/G6qQXsSqOoZ1cJZd0qXOVq51S3KSz3NIeqc6vMt1TUagLmBirsuGGDR0dxONztkyI55d/m+3LpzW959/wPZ3NqW46dOyTMXLsqzzz4nxxYX6W/2YGVFHj58IKvr6zzO0tKSzM3NykSzpeA41gqy6GQYUGHDEaEgH2MhQF5Nw9DCGuq3bLiGg0Icc3ICXMZ7saMGX+g0Szg4ACw3muoZXZ1MzIKDk0SccFBce7Qq95eXGRgi3eXSpYty/PhxDjx8TxoX9wODJHZn6xGKfqASsaapcfByRTnYQkbVMk8R9Y+CZ/o7i4JnphmhyIw0+QJ4xqIErzSHSh2pLQD7+Ix5PGufG5dhWthecN01WnzJtbPqwnWk+z4Zox3ZLHlKAP1FBs/FhgWhs6oCqgqbMkgq02oUPA+kH3VlUOtL2hpI3ILqGUUFuzKod6Uf9iUOe7TkgEK6GM9d136y5/EUjfQP+NHfJ3iujjsHXmLVV44iEtvKtY2cMlRQEOZGMgPKBnCsOvMh99JG+kKXWOl/VRxgth56KMVLTBVk8FYGpeVizuBNxSXXBW3WTot8HloJaWou1M4GnpsoKpsOpJEBPEcy7RTPAM9QPCt41qIcOiHad1ahyHjw/Gmb12HA+tMes/q5AowUQf6ngTL7z+TzgMKfxfU/7hjl+FO2XGYjWTEnBzjQJpFWDLUzigrlQUMSr86keSieN3uxtDPn8ex8ng1cmBayUIFYPOQ2W8xbdkjp67pg9WntX3g97urK3w8llowK9V0swH5Y4cva9yqzloHT4rDaF8ou7lKwXSw57uzGzemPv4rqJF65I+57LCtSz8U0u05gboIVO4SzlIN6D0KJGgpox6E04fOMooI9IXim6rmX01IuHGDc8CSiUnoY/ijgqg4Zlu6qY0h1Q0mVgu79bpHjIp2hOL0AiEM3ZrTf6icZy1VuD/9qbx2XkEGY40ZK92yHN70UBuv4rRF8GQe4InoFeHZfRsEAFuKBJLkvCcAzRQcNCaIJ8cKJwuM5SeAnDOgM9V8VPFfXcp9mzTU0uzy+SVXbsD2+kVs8PtwbjgnLe2fIHmpnzCX4P6w28Kp6PHcFqmez2hgPnt1aomgj2sLLzeByrVbp4Q48KwRVBwRdE0FpvLWzI3fvLcv2XluWzpyVxeMnaIGBouxIlzfRFsDDbrstH1+/TpUy1lN43+KxRXnwYEXu3bsnly9eInxemJ+XTrsj77//PmFVvVaTubl5rqPur6zIzs6OnDh5ktBv+f4yAdbSmSVZmF+QuZlZ2dneko21Nfnkxg3abpw+eYJQ+vjiMWaeYv4mWHTWWbpRovM6x+eR8Hx4IwR3C4rnjIpnFBZM/Exyp3iuw3bTWW3seYlsZ33Zk0Takkob5eWc4hm19rSWnvk8l3fcnonNsaYq5JJUF6uVkpmWaWGbX06h7MCx2vdYwT6MM+WmI4tJFmFH7hS+JvOhUUYBoHNKtF34UiRwZ+K5wozwx+A2D8RH6Ldg0Iknfgx1M/yc6xLkDYnyhvhZ3cFnTyTGtcCK0ooXmi2VQ79cw+mGHgG08zN2U6mOkfyIA8/IF2qFstPekn/72b/JT99+S37xm5/L6uZD6ac9FQEyBjP7RjdWAK7rnXLtAldvMaErEq3u0ZLnCp7xn4JnxJfUaTpxDWJdX2YXZmXx5HH5q7/5K/nWd78lk9MtiWq+pFlf/CCXqAbFM7KWXVFGFL2sQQ0Ne4oJgcV0ey+W7Z2e7Gx3ZX7+lMzMHJMoatEHWpOzYWfg6jKNDG8K2Id/OLrBP04dPBrnVWFtFT6PwmlwAyuOZzAaVjhQPKNQIV4Az/Z3/A4vYyL4XjAPqJ4BpKsg2nyiJyaahTWHgVy9RJc9Ro6iDGXcdfCdFX/iwn+5cq+GrVmL2XD82F9ZU7AWV5oQKCODXOOeXNJEz8fALK43CPU544+er449UBQreLbsJ5VtlVYSehqq99Nj0vbUKZx5LNs8s3ncrWcsc9/8pMluHBBXWyVxdcwGRXFXZAhg7KZ9axBQ7Ah2hWKtKupRMSOV0G4jgBn8Dgzb/bWaZArOnRK7IqoZ3RDQDQbdaLBnVnhfV1TfBuPL4MRtwBTtfngwp2DS7ID/MOBZFXjF4nLfuqkMWHSjwadhPVTPO50d2enuyF5vVwYeJLuw3AikOVOT2OtK7HXEC1PJg1hyH/6jANCAzzZif/H9nvf3Mr0fxUDlxjN98BWrDfZTd18tGHYgTwuoqOWGFlXxpUkfPFU/I/UQ4NlrJ+J3EmkOAmnECp4RoJeqZ5t4MRlZoGz+oToIHfxneMnFMzV1Gzu8WVqolgevADtuUST3lu+zgvPv3n1XVtc3ZO7YMQZbFy5cktNnzsjppSV58PAhwfOjVaT1ZHLmzJLMz83TuwwD7tbWNotcAOyiuimU0JMTE0zvQQeHWT8G6pnpaaacceCCQrnfdz5QKQesZqtJk/+dnV0HnjXFB4Mxih5ixxDHtYGt2G2Er7RLi9pc36A6G4MJBvlnn71CxfPurtud7HW0UAR2v3whcJ6fmeW1ANCraiBloMHiiG6nYXTR8gTR+vBkUagknb8zwTM8tyOFzp6C51xgs2HgGVYbI+CZXoEYcNxyzDWB6gLAtW5Vgzn4XJxMJb2jCP6KNla2p6PDzpHI9inAc7HudSdrSq7yrKoLrzFP4veseHZb8cUCpCy0U70H+ner8G3guVcDZO4RPCcEzz2CZ8Jn2BoFfUkBnllY0MEKAxaHcLDR0eGzQWaftpU/3eeG4MDnfiHV4oKGacq7y9Oxf46mj/ORu7F7iF6Nvx+j+GBYyaeLMb7Hnj9BuN6QEjzbsS2tVX9vG6laxKOazG8Lc9erLDg08MxiuZk0YbWRDKSeJTK/Dzyj0FEVPFfnx8pV7VOCPl274DRcqbfw9EcbPkIVPOu9/2wa3/9+4JlPQvEOrbCskBRWDviZgmdWsnfgOfXr0s8BnnPZIHg2xbPHIoOp71M1Z8vhQl1t3Y2HNnD72W5oWCtQ/lGFofqboams2GBxphYOmrClVIttj4LncX3BCREPbMdj5vSjtfkx7dbN/6YKtfxIHA/qtwKfcmXvBjn44kItmjnwDOAcI34Npd7VooINgOeuSAMZfoNcolhYcJvgucgEMThYGTrdVFn2MRuX7J7bOKYrTQg0i2zOSpzOpazFMo+5OaPjaxWE7xt7dRQtB3s8W2dpU36NCUWeDDzD7g7wOcl8vjT2q0sQTYpP8NxwVhsoKF0FzxrzueW7O43D1gXjbsi42Omo49zwdx0WZuk3D8eEJS8qwTO8nmG3ETjwXBQXZJHBKnhGAfFhxbPVvOD8OBY8V6wMhwJZFxk77mjgGfJMqJyhPv745ie0HzwGq4wTJwiF6w0IQnR9hrbYH8Sys7st165dl+2dbUE9GabZT03Jw0eP5MGDB/Lcs8/J+fPPyPTkFP1j333nXdlr70m9Vpe5eYDnOWZp7uxsy8lTp+AfKPeW78nEZEsuXLjAddbM9IzsbG/LxtqqXP/oqrRhAXJcvZ5PnzwpEQQ5qNcE9R6L4um9t/WMDT3Dq0QnsySsNH9ngOeMameAZ1htBFO+1Bca4k9Hkk0GAvC8A6sNgOccryp4huLZ6uiVGYHF+OoKHmo7qMg8+S/tS4ponbKZdhhlMT8AWtpbmuUFHJf5nlKypWWnDLQDPCNOwf/1uIHpfql69iRPNY0+B2BkNq1uhAQe1p1qV6JgB5aMuaT9XHKk6MQAy3UJ86ZEeUuCrCF+CuUzVM9QMpvVhgPLRZnHEv1qvRAtood5U5OGdWPDfkW/bXCWKJfVrYfy9//j7+Wnb78p7117V7b2NiSFxBrg2Y2BJmziGIHrs3vJGNA02PhtMdPCGGUIPPNY+DjV0FRgOYGNL41WS6ZmZ+Sv//PfyPd/+H05uXRSWhMN6Q/akmZxAcHR1iAcwxUBTOM9M9NzkqW+tPf6srvXl3Z7IIsLp2R2dlGCAP7PurGjGYdaeK6a6VZuEh4Oni1OrP7fYuL9MHB47LP534rIjcLe6jENQKs1h0JobCApw9ihIhrvwe85z/o+hXlWnNAU0FNTk4LXxMQkrTks6xuFChVyOnuQETsN1tPA5oDzIVdFrnoQ0ybFxoHC67p63w5eQ9NbXODRndJaBGMTjm1WIsz+cEpcCAUB3mHFCuEgxkCwHGScM56m/Yuzk0ADd4BWQ4yyFosCX4daXeytjNI9H+cjbcpPnCPsXFirDvW5nCgRVkM4V2TeYygANLdnM9ma4AaAur0qgzLwDEZmCniCZ6d4tvZi9xjHhDc61dQOnuN3bLEOsOPSTOls18t2Zb7cbkCksh3xM1XTmhmgnb/IQ3NWQqNT/bA9C8Z9LWD5e7faKAOKIr3XpnnbmR+Klt1i2E2+RVDvHix2KLtxT/ZgMr+zIe14T2KvL7XJQFozNckjeD0johxIFsSS+X3JvYFkUOVZgUF+n+3IPGkwdLRw+rN51/4ON24HbbTI1aiaRS1t3K4rJjXYMGF+SH1p5IE0M63+jWDc76USADy3U/ri1QeeRDHAsxYaDB28rqYf7j9Ly0/aH9IVytZiqNEgvbCKMUWGB89kYVFJ7O5jVwcpZcv3H8jHn3wim9s7MoFiGEgRmZqW8xcuypUrz8mjtVV5tPqIL+yBnj13RuZm51i04NGjR3L37l0WD0RqEooPNmo1BkvNeoM7Zdjpx0CMqs+nT56iv3K706HfGQZmdPLpmWn6St++dVuW798viguWPtAiS6dPy8VLlwirMdgt37vHlBd2avffxvo6PdPmFxbk5ImTcuXKZQLvu3fvCX7X7rR57HotYtFFLLrOnjkjiwsLVD9rMR0EHg48uyW2PY/DeKoBfxdWFdC60luLStq0zKByWdXOKRbpKCzjN8Vz4FnVzrrwGAXPqrQtJ83xiudy0TwOPLsYWjdZRmgv0zyOoLUv4/n94NmNOhVO57IKiki0ev6lGsx+av/XYKzy+5Fqx/vGhUNo+XDwffQRpWq1odOWU4sViufiooZVT1wUZYTJSTiQARTPDQXPMew2CJ470geQNvAMf2ekOlYK5jiMPRyIVeajIQVgBZhVxxHV6u4fmwuWosuVsd9x9Dv1xXnnkILuCCD4yGdeeOrqHDDuT3GXD1vTW+qVBQyVwMuOaelURe9yG592bVUnDguKTRygz955wrm/69iku/r6Pk3NLRTPGTyeM2mkmdSheIbVRjOk4rnhq9WGnx8Cno98Ez+fNz4OjhS/H1E82tq4eA4j3eZxxy2fxRc5FnqyZ1DMMYT/OlbogkHHQjZ1LvzVaoPGlNhUDeqS+jUHnp3i2aw2aLfhueJUnmRIT7R8M7KJUr84era2sDKcOTS2H5WlDR20HC0N7g0fZmSOcyrUoo0MzZjDEZwJQvbHD49vH3oO9t3V4477mVMdjNwsVRDjs/q8sGDDf7i/+CnWPIUno4FdrBOZlQehhFM8QzjR96XWgb0GwLMQPCOmRVHBCEmRsFxzKkTGHaMXjX8Xy4Vylj+sNY6b0oegxJM15aO/2x5PZVNhKFIpbFJ4F5180s3WDFsqrZSSJyzCkW0I6zRPUF4EhaMBnsPalHjhJEUHaV6XJIkq4FmBlSHb8ePPSC7vY6/yYPgw/qNH6VSHtWd3L3iaTgLjCgwGHorkweNZrTbsVSqeHXiujDWqlHUbFmzepdp56Ewt46+IAfS6id+cKo6bELDSyFJaDn5w9SpFOfVmi+D5yrPPMvvTgAqELrvtXVldW5MPr16Vbqcrp5dOUxwDCAKRDtZNL7zwglx45jwVzoDHH374IUEUbDS0CFmDaxOk8J+/cJ5ioNt3bkutXqPi+fjicVmYPybbWxuy+uihXMN3tdty5tRpvpZOnyJKhTUEGaF5shp4dtYRuj4ygGXZsAp2OCKwsGAJntPQgedJXxrHmqp4bvnShuI57RM67wE8o0gsAA9S2mlRjHvqRquhjXnNrCpgmO0mFXZg7gyhCDQPZgPPgLiAy3zp32FlEUrEWkn4d/EZzD98Qbms32l/V19njHUGubFBihpIgM5Yv/bF91MJglwaDag34durCkUAvmSQSTzIJO15kvZ98dK6+GlDwmxCwqyp8NmsN+D7jAKCTs3snowDza5oi1u3cqPW2UpwbHE82gs8yfEc/FR2+ztya+UT+f/+8b/JL37z73J7+ROKBFMvLrJdWcCNI5CD2c6ep4r10Va0fG+peMYIpHYb6idt6y2bMrRXaV8JazVpTkzIn//FX8j3fvB9+cprr8jJ0ycky2MZxH3pD1QNjDYex30WPvSCjO18YWFB8jyQzl5fut1Yer1UFuaPy+zMMQmDOv22Cd+d1YSKwyoZdIUAw1aW2surYoRxc4LBwyp0HoK0FZWqKYtNeayKXkBKp4bN1Q4UKuaqGto+h2s3II3/QxyHvg0wCyCNv0MdTOjpIDGyG3B/sGmFelSzs/C8VquO0iNav7PCYYuifgDEVOTq3dD1m9vXKUfj0XF5/NhvamFc897erjx48JBFUpM0lUajToZz5swZ/h3Pptvty+rqmnzyySf8zqnpaXraLxxbkMAPmSViQk5kxxPEuuKAKnnW2EZ/Z1atWsBV64VgA0jBKt5jdhLMVnee+2BEPAqV2PRq4b2Kk4TPwmqU4Z7iNTnRokASn8NztjG93GRwEZf5XDsxAt6P+8zzcbYi+M4khhWNgmdrf9o2UvIwvFcV2RbJmZJ9OMvLoeziunHsYiNhnx2LE5M60QcU4l8w8FwGy+WFa3yE34D4Q/o5yGLpDnqytbspe/1d6aYdyaNUgkYuYcuTsCWSh7HkwUBSv0f4rKpnAJLRQoOPD6YfGxP9Xt4wvrONA89aGKRyHUOKFX3I5QSpgA9OJFAx1yWUBsAzAvZBLgFSEOH13Mmk5lIUIwbqvkSZR/gcsMCAFXRxYsoi6B0J+Gxir9wjqAbsj04dbnB2O6GU+HOHKJcYgxR2Z3xfHjxakweAzw8eSqffl9n5BfqddXp9WVo6K5evPMsdenifPVp9yAn4zLkzDJowOK0+fERPsmajTuBceuLprlEtDAmJ93Z35eKFi7TpMG80WGJgEIbXGVLUZudm5e6du7Ly4AEHXKRu9OOYO1YYBDHovfTSy25ncVtu375DoA3VABQE+O6VlQf0eIa9BjzTrly6zAH8zp07HPgxgWDAxKC1tbXOIO7SxQuE2hPNhtSRYkHxkqZpqZl9mfQwXhmjd35IQWP+0ZZJrhAAACAASURBVCPtWAvL4KEoeEbBQIDnzKsPg2cWFayCZ/UDNKsNreRdtlC3phzCYNVztdRVDdbLV1Xtz2VpsQup4NmWvAd1x7HguQKJq6i53CCxA5ftmqNUZYG6b3ld6X+lp+IBZ/W5gGe3Szly3npGrtAWgTl8mjNJgliSYEBLjbjRp8czFM99UzzXOlQ7x1Q8pww2tU2ZNs2Ff2MAqq7hh8fcKhAtH3c58dmdG1IX29P+LCHt72Ucf/xBx47pj//Ykd+hiuLDNbFHyRYwBlNmuQyfAp+YBcaVXxU4ozpFVTei+HODzmUyuB1CEzlsHnOekFAqEjyn7hVLQxKZbwA8e1968Mw7Urlfo89nX1+oTLuj7Oyo4Jl9eCQ19MiN7Av2xmHw7ICwK7psy0OMzbqQxuKX5SolC2rcWO3lgbTTXLYKq43A+Tyr2jkmtFC4ZiOoqhk1/0xbdDXhwAjpwfFmEUIdZRO1mD1LVelRwbONrMPvH57fyquoyLjdwmvoUVf7tF20xXMHNlr7LgXMetiRs8Fzcf8h09GK1yp4Rkp5OU5wzkB2KYQRDjzXkck38KXe8yVCLNvOpN4Rvmqwlksxfnj0ih8Gzy6KKK7VwPMRQKZ7ixvOioDkc4HO1eBnKP530bVTtZtOs2idRYqzW3ux/7s2RfWX+gknGcAz2jpiQAXPfjQpmdeUNKtJkpSKZwAbA888VvXWFZtmLhPAndfhw0elvRx5nDnC8yqONa5Pau9V3gDwBXWaFRg08IyMRAXPhM7OagN2G2oSCkVqRSjhRAlm/G1F4Kvtg6IBGyqcGqcE+O5eIpbG+JPnMkhS+fjGDbm7vMx10MTUpFy4cFHm5hek1ZpQCBknsrG1KWtra7K8AqFMIJcvXyaU6nY7svLwIYU6L77wIpXLBp6vfniVa56p6SlpNpoEzFgH7e215dKlSxLVa3Ln3l31eJ6eYnFC+ENDNLO2+kiW795hAcHz556R0ydOyuLCMW5uKHjW+wIfU43lkcHpNpYL8FyN8R0HNXsMP5OUIolUUmQ3U/EcSOOYKp7ziUDaeSw76UChc65e/SwuSI9nn9bJWJs4FGR7XYYuK61D+wPHGSfisri+WAcDKKNQXxa6F6BzIH6K+kjOyoK1kpx9BjM0dO2m162F9DSLVf2vjesahjef4zwfiOQDCaJcoiiXZisifI4irJtVFZ0kgEyZJD1fkp4nWRxKPqiJHzfFT5sS4JU1aL/hpZF4Wai1DljU3ew21F5DRwS3sKyICQroy+6ei1/3JA9yuf3gE3n/+nvyD//yD/LOB7+V1c1H0o27mhmJY/me1BpNqvKjeoMeyVzzO49nboBBHAelKFTxLG6GT0LtnEqaQzmt48duZ5cCrb4Dx0aQWEwYNhq1unz9m9+Ub37r2/L9P/u+XHr2Mv2ckyyR3qBHEAfo1+m2pdtryyDpSa0eyeLiIu8DwHO/lxLiowjizNSc1CJYaYaSUYGuQI5r7wp4Lmy2nC2qRd+jWXDjLNnGKZ0NPlfHCgBDg8IGYfFZs9vA/61AYLGGcmDS3odjEIK6rG7AZ6iGwR+QHW4KXLPjsPfjWjF+mCUHuEWr1XSvFpXSAKZ4D2B1GEY8l1ERil5r1f1g3AA/vk4A1cKuZhZg+ccf35C3f/E2ATq++yuvfEVeeeUVmZuboXp4d6ctd+7clXfeeYdfMrewIM888wxZjd0n9ayGhSosO9CntIaXqrX1xXoIntp54NyhpDYrVXwvPqeF+tRXmdkd7tqr8TW9pSF3iELp9wc8b2SePHr0UObn52VhQV/gS0niCv5VfMABlXEP9Pv13MBIQ4DqVNu1tguo1/Xe93rw99YezWt29w/nW4JjnfvsXhhULtoeN5501FT1ctU+RQMRa8PV9qq8xkUeXxzFcwmdi/jVtUEdj3MJolB83NQ8k0EaS6ffkfZgj/C5He9KZ7Anrbk6X5Az5OFAEr8jqdeX3B848OzSwgtVxpcbPFt0SyWYLeaHAk9LZTbvKf1EkOKl4BnQuZb5tN8IB8LCgii+Eu1lEqEYC9xMEgTrqnwOWAnX0ohGwLM9M2ciroHnsHbRwDMbZ7Hzb1eiqRfoQOgfMTqVK6HzAClhj9ZkfXOLVZ1RXBCwF1WdscN/+vRZLaSRpdzBR/rNmbNneLytzW3Z3tIB9dyZJTl54jhTG9p7u3J/+YH0ez2pRRF3oeJ+T86cPUsVMnau2u2O3L9/n8dZXFygLUaz1ZKNzU3Zbe/J3OwsB9i9Tps7akg/AxwGeN7e3pK19XW5v3yfIJlqhOkZSQaJ3Lh5U9577z0W3kAa2qVLl7mL+OjhQ6qyMajTHD7L5eaN63J/+a5cuXyFVaIX5mak1WioggC+1b2+hPCe5m6V/nka8KzPxlKt1GqDxWUAmWGz4Tf1xaKCDckdeEalX7wvwQ46AhgsXBw9dllaLrAbVmDaubINO9DEv4yRbQ9fVxX7jiZMlpPY8LrWjTXu2OXIUy5Wngo8280virgdsgj6HMCz3UNdEI+Od27rR6NgjpGx39dXvS9xsy/pZCxxE8UFe1Q7U/EcwN95QHU0Uh5NjVLA5+p4VIklxoFnHe9LWKNP9GDwfBRIeuT16Rfgjb9v8KyRU7khddAlP+6+6obQcPs5FFRalFEZj6rfPQxkrB9r/+cirPijwU0xRhAW5RKmudQInhOppwqeFz4FeB4Njo7aJMYtGo762XHvOxQujwwhnwd4Ljb6voSbO6PgWSuKu8W8FUZhwAwlGQqjYL4KJUOBQR/g2ZdOkrO4IDyee0EgA19fgM602vAxHzrFi8WTTo1obVU5Umk6cGDfc3zXesFwNHzQpyyTyBTC1T4+egTLiXaxwVBdDh2Bx/9x4KzgDnrcYhSoZvSMxJ0cxSsy/eFm5EZ5o7SVxu+YgoP4KMiTMs3TyA8Av6qeNa2c+N/VEQ9T1C8JpZlGUgd47gI8pxK1XSzbRSwLdz6XvYdYuKhboguugjCxvewHzweNk0PjiGPph8ZgI2NpdTwZHVsO+jeH9qrdXfEQdablkM03KVDSVOhyIa+fHX6pFz9urIFnZ7VBxXPIwtJhfVr80IHntCZxBTyzICG0iu44o+C5GMx5f107GBljxs0NT7Yptr89Vzd22OL5nfrT8tguDnG/058DCgI8a6EzD2pnvFBUMAd8Vugc5D0WHqTPs4FnZ9lQiih0IsO3mGJzCDxbn6mkMLOFu6xB3C6+P/C5PkJG6MNHq4THgM+DOJb5+QWZnZ3lC+MeoBEyNre2twhZkWH5wvPP88rXVlcpxrn/YEVefPFFuXjhgky0JmR3Z1c++OB96fX7FO60mk3CGxRvh2L6wqWLtBTE53bau1SQAjovnVoidAZ87uztykSzKc9eeVaOLSzIRL1Fa8AUHqvO39k2kAgyLKOpAp6HxiRfN/agdmZhQMBnP5UM4LkpBM/weA6mI/EInhPZSfvSyVNp56l0swxVoTh26/hdZkra5qEJMdgqC0iiraRaWJW2Pk7lTC0boTKgc0QbCwJoKInTUKvRxlAwBxKkEAth/Qzls2YZwF9ea1fgHgDAa5FA9Zl1UJrZfVCeZuKHqYRhKrU6AK4v9YYvtbovKFVE8Aw1MKBoKpIMAkl7vgy6niRdX9JeJDJoiJ8ogA7zlng8X9gNADyX0Jl92JQ/tkFQEYopeM4kh8e2n0nUDCWPRH75ztvy77/5mfzbT/+XXL/1kbR7e9LPYmqU2X79gPWZ4Ec+M4cNkkkCMFiLQB+e0YoylZofsfBfSEGV3gdYZCTpQPwQSk6R2/duy/LKPVnfWJN2t+1sbDRbgxGk58nl516QV954Q/7z3/6tvPLaK6zBpJ7UUIQCvkWyubUpWzubsrO3JX7gUQzmeYG097qqHI9zmZ2ek+mpWanXAJ4DegeXY29ZQE3D7eocyQHmyNmZj9uoxO/xMvBsAiwrAGgqXQOl+H+1GKFBQTt3+52NgwCrUIFDgYtNJgBRAGj8H1nbeAH04t9QTVO0B3V5s8FXacuhqmhAVPwfcNoU2PZdhKb0RVagWx3j9T6YnVhpM2tjQql4zlhEEdZAf//3/8CxDtf8ne9+R773ve/K0tIpqoe3tnbk4+s35Oc//zn7MyyJnn/+BXnuuedovYGvQzFCvDBmGli3czX1N54uLVXr6DNq84H7hedRXl+mqueKnYY9V/NdtiKAgMK419vbO3L37h1mlRw/vignTpyQM2dO8n72+zFfOAcAYwDxej2iQrnfw89RZywjdEb7xrngOmye03PNpdNRT2/cd4zf4Fh2fZbxpDBbixxaG7Lrwu8I5gcxQbV5aZsCm17rqHnmChUavLc2a3VWLO7wbm/nuZJ+lcKTnjufD3vQox4yj+sgo4Hs4VYbh4BnB6KggpVAdyjplyKJ9JKetPtt2WpvyMbumtSmQqlPhxI0c/EbqWRBV7IAiucBiwzSI0hniiPoSp5mGXnUz1YX8qPBUvXfDsRU0uFsuWCIpnj3KHiu8CYL6s3vOcoDiQCdM08LrUANEntSR7HBvZwBe60LTzwN1iMon53qGalDmiJk09MYXZ1L769e5RB4dp5d5XJIrwoAGcFW4lJyYLtx/8FDuf/wkaxtbHIn89kXXmDgdevuXULSRqMlE5OT3Inf2NzgJHTy1El2NCiT93Z2GTSdO3tGTpw4TrgLFfK9u/dYNBCezByE87wYLH0v4KCAooVRrSZnzi5xIEDKA7zSUOADamdsjGDnFcHd+to6U9mef/55DtAbG5uyu7sjYRTJc88+y9S1XrcnN2/clA8++ECmJidY0AMBGpTUDO56Xe5UwUYD/ezWzY/lwcqyPHflWXnm7FmZm5mSFlJIsJBAn8WAhEWUC+DL3fmDlpPVn4/YSug8yQINZuClWg8szFFUEDYbLVU9C4rK1LXaeR7xPbDaQFVgFBY03y5TvpTL1qGchhKSm2K7smAtJhr7y769orKf2K8MMpgdA8eOyqKMk2/xn7Y5TVPTnb4hLyIDoe7gti7Trmg/1JvGwKrSMW3hbROqps6VSrgR8e/Qw6pqVIe3bh43tlQW/G4sKEbXEfCM0ZT3wamdIR0DdIaiuVA8T2hxQcBnBc89qp3xyqh4dl5v7rQIn4vUpP3nOoIudHKsgOfHXd1wyy3/dQjeHznk6Dv3NahDTuGw8fpJznz4vUeHfKPn+gRXvY8AjHk2Yw83opYemoOskMC+XjqSFVBuLBTvHIINhtwqHKQ4PXdSbqGGf4VZLlGGOSmRWpJII4ulmacy3wxkuvbkiufPGiJ/2pZQANMxTfJpf8d+dkBT17Hv0571F/BzDrjhuRaqGjdea1aQxVMKnnWuwvwWSuqFtNpoJyJbfXg8e9L3HHgOAkn8QNO1sbitgGddiCtLs9mmhF3lzDQMed3PK3bFdm60ILO5pDLV6N22agLuDWM3lioP1MCje1QWM9qxhuakSle2UHKYC44e1zWeogvr74ezfYYbV6FXduDa/m1xi6Zy6gLerDasjgCUp6bIVkySC5JuQsSwCYpmo25JKPW+x8KCYSeXsJ1K1BWJejlFFBg7iIBctrh973BlM3f/yR7dGDQmg29oBjJYVeQZV+IB810u7I/ck67mJDsIWh2PNIbROLD8YxpM/UkBkHnTyjbFfl30bcQ4SCfWCvTug+4ELULQ8Vz/5RM+w2ojzTxJM7jlY7OlJlF9huAZsWCS1iVOIkkzWK2FfAE+M0tlaEND4cvoRl913Bn3O/p4Ftde9ii7Gww1XIcz9ZUVfjJ4UZ1KbANVY0DtWOXC2O09uLasX8ucelWlwr6pKC7YpeJZso54GeBzh9A5gOIZchkq4wweWsfTO2tez3oG5XPVdliBLBZsGnim84HzsXX5ap1uT7Z3d2j7h2xP3ANAYgBkXCMAAjJBsQ6anp2lmhMZlljrr62vUQkNEQ3UfydPnpRGvUHLwVu3PiFQAaDA8QAv1tc3pN/vMRsUP9/Y3uKaZ2t7k983PT0jezs70u92+X6Ics4uLcnUxCSBK9S8gIqAiaxLYyMx1WXO97OATdV5xWXTIbYEXAV89nOJvUTSMBEPmc7ToTQWagTP0kTpx0T20oF0MqidDTyLoE5firUlBykM1qXHrKn1KOQq4DParFpOMJ53ymyFxwqRCZmzUCSORJKa+ElUWFlIEkoeQxEdiKRaxE9tEk3hjfaVEDrjrNDG+JSpBsXfAaOR/QqwlEut4Um96QkSZ6O6UPkchFA75gTPjOWxbkaGQhpQ7UzlczeQuBNI2o0k7zfEo/q5JR5tN+rcfM2d5Qb7PguLuqJ/RSabtV/LcFSxSo4BGEw777Oo4Ftv/0R++btfyt2VOzLI+hKjPhfAIp57VJNXX39Dnn/xJTl5aklmZuelVqtrMUUowZmUnksjiKTmA0dDUA07Eqg6Y8LnsB6KH3ryzge/k/c+eFeuXb8qD1YfyCAdaJ9mTTDtXcdPnZbLzz0nf/t3fydf/5M/kcUTixI2apJmuYRRja/V9VVZ39yQdq9N8Ay/cmzAtds9ddv2I3qfT7QmpRZGAi4ACxv8weaJCcKtxdq4UrTgI8RW+6Grm52HsgPLA40CZIxhplq17zUv4LIQYKmItjGvyvn0Z84KIlUAXX0BNsMPGtwEVhxVb2gofE1tjeOoLUeTQj1uXrVaxWtiAqpop4yu1SQIy0J21XM3dW51fOZIQNUu1MIRvxMw/N1335N//qd/pqUqxryXX35ZXn3tVVqYnjh+nFYbN2/elLfeeotj6ImTp+TFl14ieE6SmNnuEA6C1UCBDAU3rUSm1GpoZ3eHAB73HYAd9bgAd6EMx73A5/Gz6ekpwtdet0uhIz3yZ2edn3Q0xFVp0RKAMXVle2dX7ty+TTvYU6dOycmTJ2RxcZ7zw8NHa7zn+H5segD4Ak7Pzs1JEEQc2wGuB/GAbVFtVPq833gGYEn499raunQ6XbbdyekpmXEblDhnWrLEej1QveP7AKhx7/EMaa8yPc1/wxIEYB1jPDy/p6emycm0jtoW2RqePz4H6F+0P6cYd8GH/EHBs4aXCkAs8Bhe/2qyialWNBvEEz9CteVEOoOurG2vyoO1FcnrqfjNXOrTgUQTIl6tL3nYr9htqNczvu8gfeSTAvXq9Phkf7dgrxLpH6g80UjIBqdiEcqJWyepMrgaPm4ZqrmgCl40OYd5FkBA0cAQ8BlgGb7PCN5jX2rtnKpn2G4wYAeUpvJZ348XCh7gVurOtauWaZGum7kPVTw78Gz3HJMBl4WopocdaRa000KDd5dX5N7KA3m4uib1ZlPe+NrXxIsiuXv/vmxuYSBsy8LiokzNTMvu3g474MLxRe7M3b59WzrttsT9gZw6dVKOHVtg50TnWoGa2fPo68Sd/Vqd6udapGki6IxIgYAZPVLMVInsEzxvOS8kDMCdvlaJxUB9+vRpuXLlCjshvgOjOTrhpYsXmbbW2duT27duybWPrrFTYmADqJ6fn5P7K/dle3uTx0LQjXNZvndHNtYeyfNXnpPzZ8/I1ERLGrWICmcunjLdObfUvseB52KCNLVMoZYvCUTGhYNLt8JzcIVlssCBZ6/lLDYQtKjVRkZbDqR1YAHCjlrsmqv6a/SPC2Rs4WxkxDXw6jhgweD+4+ynZQTIVA1ktG3B5kAJG1wQi925yvXbTh8ma0xoTJmxlBBnMs1/o4CH836qTv5ajVcLM5QTpV4xF0LAG/CSqhQdO1jFU1WLPS4VafSeViBesXy3bObhJ4DtBAXPuiGHAFIVz+rnDI9nWG0APA/wqvVkUOtKHAz4Qqoj+zeLDZRhV9WK5MnGxKO/2xaOCnoOt5IYPur++3O0b32S8fpoR3zyd1XPoXodjzvS8Hv31QU49OMjmzYVejncfoe/w6pTF3P6SOcfnmdHP6vtif3IVDeuL2KcQ4p8LQNESqQWx9LIU2lJJnMNX6Zr8qW02njcExz+ffVm7h//jn6s0RH5aY519G/9vb/TjUfaPpW+lZs7BhQB4NRug+CZc1wFPMNqo6uK5wHBc8hXAviMjCwoQwoHSo1hC1Wua7WmfCpAdGW+sY1L+goXc6OO+9rLXe2Lyqyp51p6Rer8ZIq8kRZirFRX4m57b/84abECv7Py+Nk/K96/4+JigBftlrpA0ffovdDiWOpNWo3teTYG1Nx5GYIqE64V9OiRVBsK2ER1HYvn6UvBcS5R7kmU+6xHgtgVRbEBnmu9nPEr4XM3lxDZfIhzcyte5XydefEV+Fpq/fTmsgClkigWS62sVeyZmPKM96ACk6uxgC3M8V6IBhg3OxsyizWqx6HiCHGdK8LEdG5SJe23w6BWU3v5LAr/TMQqds4af/COuSJOeq56D2xOKGIaAk6AZ2Qf4gWYE1JkEDVmJIimJPNbkmR1GQwApyE4gCIaqKiEVgrt9bwgKEEs5k7eeWEqDDFwgt/hHKrQZCiN3VLbsfFj3pqh3nMcB4tlgAccjwte18asbTP+ohcqUvf1PuJ9eGnBMO13yDYEhOLmvClRCQCh2EWNmD7VznnaFknb4mUdCWRA+AyQSIsOs7/j19hooEC6tNwobeiKvmjPpwKerXAaDAsSwE+2CV98AIM0oYczwMLaxjrBQhQqlDHBGNYyZ8+do6cp1jBY/2B90ul2qWwGHAFkQRsBpFhfX+dxoaKLahFjYvN9hYqx3qhLLx4QWj98uEKQzaaZJKxBA3gCyD03M0PLBGR5usGCRQYp7kD7N39SA8/7iqaW8brGmhl9nqF4HnixpH4i/mQg0YwDz1OhSMOTrsTSTmPpZol04YcNr36AeKpdcQ+xcIWYzZ2HbeBYES3XznCegD06DrAKmNobot6RQKkLyByJpKGkvVCyfiheUhcvQ0E/VRTncSB5ipdhZ3zWeRcDOgssD/riU9Ws6nptd/h5LHnaJ1yGurk1GcnEVCRhPZMgwngI7+RYPHzOR7twZIMG1hFfeRxJ2gukv+vLoB1K0lH4nA9a4mdN8fKG5LgG9F/aJAI8O/jM9YzOITrOO04Dr20K+VJamQI6w8v5H/717+XHP/uxXLv5kaxurtJiA+pigGdkCUX1lvzor/5avvuDH8gz5y/KscUT0mxMOLVzLqEXSA1CsiCUOuoXoT/CVxf9NYN4MJFaK5Kg5subP/ux/ORnP5E338L3XSM4TiD1hpUKx2mRZmtCTp85Q8Xzt7/7Hbn83LPSnJpkobcgqhM8I2NgfWOdNq4Yo7BWR/PotHvSqDW5qTIBiFdvug0TtHMtlIi2UQ73o/EUzuDxcboKnkr/33IuHS4iXBSVo5+wjln2WRvLbP1pymf83MZPE5XazwoPY9f2qz8ftl7QIdvGZYwd4CoAq1AbY/PKihWaGtquB9diKl1ASKifoeaFqhz/x7+bLbUrVX2YzhdQ+JodRTk3mI+1jt2m5IW47+rVq/LjH/9E1lbXCGIx9oDDwG4DFkI4LixP33zzTf4d4PmFl15kFjrGNSilr127Jg8fPuTYCNCKc4QVB8ayR48eEHDjnJBNAhaEbHgcE5/FvQDzOX3qFD3DtzY35d6duzzO+fPnZWZmWgDc7dmiqCDaGsZAQGuIGGGzCvB8Fln5J09ynMa5fXj1IwJ13GN8HvarAOawVQJ8xtiLz0JwiYKzAMA4Ju4v7F3xLHB+t27dkp2dXVrMzC3My/ETJ3gduMZWq8HP3bhxk6prMC+0Fzw7sDHcC2xOgkfdvv0JwTqU0Kg7dvHCMxRYoh3gPAzCA/hDWY7zZZzjVO2cY/EUPn/Fs6vuW+w5HwyeAZ3RuWEazgJu9O/xxQuxA59xsNhqb8n67rp00z3pS0eiSU+iyVyiFnbiMDl1JfdjVTwzNdwl14yR+Xy5wLPtl1e8xMYont2oUWDt0ioDPncOPsNKI4NiBIE70hTFKUYUPof9zMFnX605MEGlmBRKdUsBgNx6jyn4FUsDnMc4xXMVPFPLAbiHoDFAoOux0ODde/dleeWBPFhbo0fUa2+8Ia3JKe7yo/DgveUV2rEEEYJej37MS2fPsDN9/PHH7AyonozOCO8ctKdupyMb6xvsXIuLx9jO8jSj9QYAMjoZBgb8HR0YRQyxq4RORgP+9h4/i5QHXLJVTcVA9eyzz9JmAwMz/mAAwsCECayz16YR/tUPP6T/EXbXziwtSXOiJY8ePuBxcMxGvUZQDfCMFLbnL1+m4nl6coIez5iQqddCgFt4hRXr3wO3MWyJWi7GbZWqi023nlXwzKWd+jvnfkPyoEXFc+41JYPaGdAZamdWNdc0y7Hg2c0pw1PzUcGztm9OSfsAtp67NTm7aIXPOo+NLlwUWiooMDUR2iBSY2yXr5jsEEw7cGzVXPUanAegu3VU3rhUyCqQtglbwbMz9d9P4EdYzGcHnhUsF0986HuGwbMqF6BkhpVGAZ6bfRng1eqp/UYNvx/QagM2G6OKZ96Xg6SVI1f5af9pYMae+x/B81HuZEmVhjYqK5qr8c1ydFOhDEKHRdSjGS/DoL7aJKowxq3J9SxcB3dYRfmE6aIsHRejUQGeU6kniWAkmvBzmat7MhWJ1D0khX+5igse5QmW7/kjeD70flW8lukjzHnABmobux2Q5oFCEaqdUctA8RGsNja7MZXPfQkl9iOJg4jQOcV7Gck4fVoBj8tUenyb+YeaxroIi2z+sGVW0TnKRWqZ5WLPuuL/Wrn4gpdaPzbIVQHP6p9ZXQCP9DDXkYfAs/uOaqai/qgyHhTpP+43xR4V5mv9ztEYQ8cem98cSDflM1LYKTPRAxE0sZiYKvkIn+kVqkpAHAsRBxTMAMrM1hvoq9aDwlkUOPcQv7LmuEJnQqNS7Ev0V72Rdu22I1Dpbqa3ZoxqfsgOFKKN4eeF6NhsXdw9YzEqgi3U5HAb1O67EJuaAlbHR6S+091a4+EKzLZNbj7TShq8gT3HiSwg0U14QHqCZ6iXnbWBO1/uT6NaswAAIABJREFUMdCTUmGK9hBXYJA0QJXMBp6D2qR4wQTjQBQXjJO6JJn+nin7SJuHzZpTTBZgxQFdZqDhi1xxLhMAEES6jfuiQJO7h/S05Ca+Pgy8lz6UANosflX6TRaKZwAog/Eu9sI12nPgE/RVfYvnYXGb3QHdMFGLDXV0h5JZrTbCYCAeytWhxlCyJ5LsKZDGgojgGQWbnHbfbb4U4A6A0HVHbn4V7U15dLGhW4Bn2z+zjN8isCV4xp9Or0s1G4AQgU1lbQtLAQhpUJ8G6mW0Jaj8eoN+AeABpgGr0T7gC42sSzyXAPDdFZ0C0MG54RiwRwDkw/t293YJP5gt6AlBA9Y7sNrAGortFIs4t7DAe7AlYKNJMfwNWRLYXVHwrL0Dm0+5izszGQjqkaQSTPkOPNclmPRF6rn0IEpz4LmXpYTOA6TG81Rywmf2ncBXAQ/buW48MEWeGhPYFwYKTsyWHCpArHutcKBXI3QG3B10fBl0AskHdfGShoQyIT59lEMRqonh8WwoUiEqPZth0eINJIwyga2sZnU4IA3rFoHnbEZ7DcBnKJ79MBMPnplerCb33Otx9hcuc5MZDshGTSPJB5Ek3UiSdiRxO5Cs15S83xJJGiJpXXL6PMO3VvuvR1sdZ73h+qS2S6fYJ3YG5M1Egkw29zbk4cYD+ad//Uf56dtvyZ2VO7K5u6XgWTJmL4e1hkxMzcj/8Vd/Ld/+7vflxOklmZ1bkGZzQrI4k167T4uNZlCTVliTBgqeYUzCpgY2k9xWbx3guRHI1evvy2/f/bX84//8R3nng3dkc2dT+jFsVXUkBSsCWIYg7c9++EP59ve/J9/40z+VuWPH2BzBFzDvw5pzfXNTuv0eM2yw0RJ4zCGWyZYqOpt1qw2lBSG1eJyOzVQ9F3+qsdnwjD8asxT9vMhaKd9R5VAK7YYLvI2Km6rz7Ojv7Kjjj1EOFdVNT/bNiqdw9Rj0EI5h/6AFCq1IIf4NUArmgp+BYxgEJX9x/RsqXPOHbkH93Grw3xDgQX07OTnFjS6wlep5KFRX2I4XC++liTx6tCbXr1+XX779K34vjo/zwx+A1WeeOU/ug425N9/6Kcf600tLtAxaOnOGBQfv3btHsIuxE9+N/+NYyO7AC7wHSmDU8AILeu2116gOhtIan8VG3be+9S0C4b3dHfKaO7fv0GYI6mswJ1yb/eHGqFM8d3s9fjfAMMAtYC7EkeBOyDKBLSuuB/dIbTQGzNCfm5+XS5eu8HxxDXfu3ZPl5WX+e2JiUk4cXyQHs42BQT9WcB3VXP8QFpUFGIfdCK7xo4+u8f/4YxsGZqlC4WWzKQ9W7vNe4P7AtulrX32dNcvw3YD3eD/41zlY1p48yWPbvF3ID9EWPl/wrBNJFU64Pc19imc0LsAaguckZbE5Bi0IIgIVImD4bsdt2e3vylZ7XXZ6m+K3EgkncqlPifiNRFKvKxl9nmEGZ96xDl+MwOcvE3guy6q5wJ/j3PCCvxgGK9dpkx8r7SIIxytVFTPAM17NgS+NnkePvKCTid9J6PeM39XgC52jeILwxRQZTqjuv2K8RdRomE6b3IHgmeCvVJN4ND+vcYmBHX6A5eX7D+Th2ppEjYa88tprMjs/z8AcUPrjmzdlC+kI3Q4tNxaPH5fLz15i50BnQOdG4AcvsvkFpNJk7CDwM0MgBfsNKLhhg4GqzEgnCIOICuip6Uk5fvwEFQOAyRgI0Dlx7PljC0wngJUGlM/3V1aoqn7h+RdYtAM7cFAOYCB4/rnnOGAAPN+4cYNWG826+iLNzs1w1089ilKZnJrkeydaTXr/rD58IM9iEF1aktmZaakDyg+wRFZvZyqeMUlXbAqr0+HopMfFxVjFs8WHmiqpRQbV289sNgie/aZkeV1SB54VNht4xv/x7aXiuZi4hsCxC2QOVTy7RfL+9XcRrhe/coswCpQRH7h0qwpyK/ykCImpainTWNUbTRcmXNy4xQ42KdCyucOM+8bflyekE3Q5UcNnnMcxOZrD4iym4lYco9qz4Wfx2YDn0XG2qjnXdU9V8QzwnGjhwLAn/YZTPDcAnnvSL8Az1M6xJP5AsgAgAGO5QkMLTD8v8GxP4I/geVzvPvhnQxC40BiMy0gYPoaBKWur1U0gjvz77DzKINy+s1DZWevjYnR440vTtN2cRj9IrRStKc+AR7nUoHhAuleSyoQnMhnkMlPzZCrMpeYlfwTPR2oS1UXS42aLIx3wC/EmNicHbYp2x/RhBwWtqI2BRSwyUTAIKbqeLzEq2sPjuRPLXiLSy0OJg5okKD6I9wE854DULqUXKjA31XHs43ymiqvKUlIXUQW6rdz7oTnRNlKrz8YdxeZJt8mpANfsbgziunhrBDwTgZXBYLGg0wJ/4599selTfK56ou5zhXrZqYcLoOQ2se2ahxTUI2OFbQ4MgWdXA8SxjwzKOm50KngGtEEsGeSZhAmyH3KpEToLlc5RX601CJz7uYSxxxfAs9Ni65kaTNknQjEyqKnf9gebDawMj6w8A8oGCy1132VnUJFahRKuMA+tDItsDjdv5lp8ixvlUEMXWZ5O2awnO+KFWcYdPD+GJWbRoo2E2sni/FVtrJmFBk30+Cj6xur2Lh5yERAzvMSLxPNqDjxH4qGCuxMfpHDXz/CKCJ8zZEJCLBSELGRHzbBTMNOODNs1+DliL6qvcT4KwotUcazxWDBJwTLuScSsNQXPBMI4rvMHJcQ3OG9WJq5IuXlVWrovhAUK7jUW43c6z2HtSq7/QBWdJSqKDTwJHIDOUlhs9AiefQ9ez12C5zzeIXQOoDwFeKaHrFP0EnZrpi3GCYBsC41NMV+MDS605DW6vlXMu07Io2pObZ8Az1DOmeKbAq1Y1YKquEZxqZoKZCCscb7P3AChXymgK+Jal8JumwE8IfVT5zvd87GNARvMaHtJwYYKw1CkHaBW1eZOtIGMTJc1iNur2ZllBi7j530zRxljK3jWWJObUAHGAQeew4TguUbFc12CCU/yWib9PJYeUt5RSA62AQ480x8abc6gYeAJ1Ic4X+1DChWhasaYGQXwVIWy2WWjIA5hQXeocZF1WqPFRjaIpLvrSXc3kLSPnzUJngOBojgSD9CZR+TKREQghBtIio0MHxsZMW00mk3MUyigp2pnz0vE8zMqnqMQ9hD6wvjH9xH+5hTikW1QKa2+uWqtg+8GHK9J3q9T7TzYCyTr1iXrtwjJ87gmAqsc2iTqOs4TFRIxfwKwxdkVauyHDTEonQG8c/GjXO49vCc379yQ//Fv/yS/+PW/y+rWquz29iQhnsbz82Ryelbmj52Q//if/lK+8affkrljyFCek1ZzQvrdWHa39qThR9IK6zIR1qXphxIU4Bn+6RkE6lJrhhI2fXm08UA+vnlN/ut//6/yi9/8Qh6srkin33XFaF0NBM+TqZkZeeNrX5dvf+978hc/+pGcWjqDTs3sDGw0w2ZjY2tL9jp70h8MyJhg/4Hzmp6clpmpGakjCxoAjetDvNRqg92kUrRP/22D8fCMX23iVei8r+k/5gcGog97W/U9+9b5Ix8cdzyDxNXrs+vk1VVAeBWMwzai2+1xAwww1XyhIcBjZninQ4hqm4PIqEDh0slJQOdpAmK84EWPDAxTcJMFwpMbmwXuD4AmbB1WVh7SuhQ1s/B7qJ2hEAZLgVr39Okl+jkju+NnP/t3joVnAUVPnyK8/c1vfsOseIPhUGFvbKzLzZuf8FygnMY5oxgrjjs7OyPf+MY3CIV/9atfE/ri5z/60Y/k1VdflY2NNdbqWrm3zM9+7WtfpQ0HVM/F2omZTFAvR+RIuFc4DuAzaoRNz0wTZj96+IhMCeeGc7ZMfSiXMXa/8cZXZWJySm7cvCE3Pr7BIou4/nPnnmEGfRgFhPKw4oAVEl6oM4bNws3tLYJnKJkBswGo8V48G5wvAD5UzQblAZ5ht4GM/PW1Nd7f1157VX7wve+xcOPt27eoPMdc8NWvfpUZ/rh/eIbYIBjqJ58feC61EuPA8/DM4wIjp3gKPBS4UCNyBC3mywTwDIu+QR4z1WOjvSabnTWJ/bZIbSCtOZ9ezwqeY6qeR8Hzk3b6z+79VXh18ABVfl/F+8sWFUMnM2ahwvtX/rw62Bkopt0GgnFnu4EigrXEl1YSED5H3VwCwOd2QuUI/J7raSD1LKRCGt569GVSa6pip9iRuALQ2dVWwbOln6kCQgNiBskImJzxPwKEOMtlefm+3F95IKvweK7X5fmXXpRji8dZGReWF49WV+X9Dz+QT27fksmpKTl9Zklee/01BpW379xhx4bHM3a6ji0eo1cZ7DeQGoJUmnPnzrKDYFfo+vVrcvf2HQZt6GgXL12QU6dPy8LCIr3Urn50lYAbkxAGL6ReoFPBI+jax9e5Q/baK6/Izu6ubG5tsUNjMkJxQOwYtffa9FD76KOPWO158Rh2plq8BzgGFjXHFxeZmgHV8yc3b8j95Xty8dwzcm7ptBzHoFCrsbAgYg0UFjTLDQvgDEAf1l7LCamYQQv6ZFYbJXiGvzOAM5QuTVU8Ezyr2hn+zgqedcfcFrQuqWLccttWSmXXd5TgIMEsecLIBWlQrq3c/DvVYlBTKm3xosBLjfMRtmPS4iLLKWWwILH2aymxNunZJKmpTW7xU0kbsckZqhsG5pVzNLUP77VWvHALgnLBr5O8PYMSmpSHGd+3D3625RlUev8+k9ch8IxCLX6i/s1RTwaNrsSNXllYEAUGoXiO1GaD4BkLgRGP589O8Tzumsdd15AG74jDsx3nSe/r5wHqjnpOJcJ6XDuptoF9n3IbhtVvHeLHxcGH3qGMozK78Lgj4LkavNoMZw2di9IivdXBNtfBTaFKGxX6xbtKyrYYBHjOMoLnRpoJRE5TgQjsHSegDCJ4TsTPiQYJAYrvd2debSjjr/eITekP8rbD2mEFDg4tgD7Nidr3fNmgtLVys4sgZXOyQQeWHOUrN1cDVzAwINLsJiI7sNqIPellKCpYl8RHcd1IMh8ekb4kObKxlAZ7kPHpBEQwwfG+mJucJ2+5D69tumrZoNrWCsy0OaEy65UZ+mV7Ln5WglKdj2yyJCalwIBxtwVizut6/4ZRNeIsCxcWRecMVPPytEiW3oBSVK5AXI9TKKbd+XBMqMBqvqlacsX+7tTO5tyATU5AZ7V3ohyBfZvgOU4lHKQEzvU+ADTAM14Z7TdQONuPPQlQQBtii6LEnrVv81vVczZvYn2E5bXoqSrMtewnswBUIbfzjCVkLG23bOzRe1IqP8tH5Owz+AhdfEDMYpDV7rGti6yYhEHryu6hS9lWsOlUy64paEEstFWkNeuGOyFVmhCk4MqYAuxS1e3bIDyAiWuOlwdjWS0uDehs4JkCBEG/AGj2mcmnMM+y6HIKMLCAJ3T2AwkBp82P1Xne2j1Uz18Hgl3b0ttTjkVVT1H7OW00qNxW/8wCkLi+WM4D7llbN3Vzkdps6JyjBaBU8Uz3P7TJDBYbPQn8ngReXwJ/IF7aljzeEy8f8OV7WhVFC8bB19g6nQJnKlO1c7hUPb2moq0VALxqc6Xv55EIg10sDGV5pYYJxx3azJUZeKauZ5zMTMBKYbR91hb6Ho5raOmMjzMqQXWE0U0X3iNaz2Rcm9tagiCbY60D2W6zuBxnYAvohEpVMVQx7Lg27x6zXq/VIdG/a2HBRGIfHs+pRNNQPAdSmwslQL2sGtTNiQxScAEHnbNcYlwXLWR0fWAWNmqnYXG785p2ewNQPLNPOGzsCuA4sVUkQQ4rjUiyfo3QubsbStypSTaoi5/DygJQV73V1QLHLZa9HgwFJPd74gcDieqJNCcCmZiEyAdAGYpNwOVU/ACCOyj70a6RyZVKmgxYaA9/6BWL7FxazrgMRz4sVYji+6HKlkGNBQaTDuw2apK0ce768vK6CAC16+f4v1ns6JpONf94rmw/zEBJJah5UmsGcvXGVXnng9/Kv/zkf8qv3v2V7HZ3WIMLwkDW5RJPzpy9IBcuPSvf/NZ35OVXX5fp+XmZmpmViYlp6fcGsr2+LUHmSw3IPqgRPNfIJzLx05SbP4EP0M29MOmnXVl+dFf+n//3/5a3fvGmfHL3pux29orCnSqM8KTRmpCLV67In/zpt+Rv/u6/yIXLl6U5MSFeUOMm8ub2tmztbNMrHRnNEJEBOqMeU6vRYtaxFcSkB4fb+BrNcC3HpsPXCeOg8KeJzuwzjwPRjwPPh333qPKaM9ghYk1uQLkXxnoATaid8TKPaPOHpjK635M4Kb2koSaGrQOsR9UCAh7FgSuWp/OGxjdQ7oacTx4+fESLCBQYhIgPCl6AVdhdbO/sULiK48Fe5f33P5B6vSFnzpylLWutXpff/va3tJbA5yAaxDnAcuOjj65Ko9EkrAXjQT8DHAZTunQZVhtt+eSTW3L//n1C4u9859ty+fJlWV19REEj+Mwzz5wjjIYXMrJK9H6q9z7GVnjqAzxDPQ34DcUzvguqZdjA4udxksjCwjEeC9cLgH/n7l3e09dff50K8Vu3b8nKyoo8erRK1TUU2RhzYL3x61//mlZMc7Nzsrh4nP7ReC6oSwaYDdAOcGyfxz0/e/YMYTfOA44BgMzgWoDZ9VpE8AzP7MuXLslX33hDVlbu8/O4j7jOr3/j6/LMuXMyOzPDKR3CYftjRQY/J8XzIeB537rGlrUa3GLIxkSIII++NAxWMPDBjshjFksWZrK++0jW9x5KJ9mSNOzK5AImIlTB/d8BPFugdFCF1MqKooK+qmVo9g0arjqvqZ4BoeHzDPjcSkLCZ6pGupn47VjCbsq/15NA4bMofKbqmdvIjutbMRQsxJzq1IbiUfDM8MnAMxSnRQoU/OAi7kwjsMGu1sNHj2Rja1uCWk0uXb4i84uLrMyJas6dXk9+8fbb8sGHH9CyAqD49TdeZ5VPFPxb39ig7QV2g2ZmZ2jozlSQdoepNNj1geIYHeTD99+XmzduMIBCZ33p5Rfl5KlTVFIDPF//+GPu3GHwwPGmpqeZ6odUjus3PqYn0FdefpnVRtvdjty7d5fQe+nUaanXalqw8MED+vnAE+jUyVM8T0zo2DnDH3qxNZvs5Hfv3JZHD1Zk6cRJOX3yhJw+cYJpbPC9gnqACykqCco+9mTg2QLhcqE5DJ51wVGAZ/g7U/EMmw0oYQCeFTpbUUFdfFYLzBwEyiqT9GPA8+gEaUG4i9rLVk8rRHj9mYUPmhgC9IAqlixX7yI0O/XBg+efZlcgyBxa0HA5hsWHqmPIj50nl6pY3IYLgxynduPCSoNzZpQ69Y6tGlTh4fQPheq8YA6uo38WsMfuuY0NbrFT3MhS8YxFPcFz2JMk6it4blbBc1cGNQee/YHEfuxSn0vFszvxz8hqo3LO9oAPUOY9TdD2xfrs6DWPnl21D432p4M/W84Mzgd+6LBln2dTHtvsxh9bl6Lln9ENo1HwbAGjfcLlBJT+OXY4U3RSJWmqMV0QYoyLaLWh4LmZZjIVeDIdqtq5FaQSSSJhngj0LIDO9NsstqzGX8uXCz4fsrAZgnqW3fVpWnn1O/jkPs1B/jCfcZsVDPKLSWKkv3Cotqwel9kDP1tk10kg/dSTdj+X9sCTbgrn1roknAMbkvs1SVKfkM1Stpkd42AMLRKcb62Jqss7qOq+wkrDLUSKxWFFRet4brndysdZMc0Yym4q+3H1SqlUdFYbBuF0yjEDDrtH1Y6sgInPnJulmFANbDv8xH5ZbRNOtWjFG103M1jFo7uivsMq65KimeqS2Q2ukBiYpxfkkoV4oWC4ZuZA7Re4jaWgH0vQT6TWTaXWz6QO8DyASAKezqhfguw8zepTmzlTZ+s1V+uk6LNx7aK4vyUALLAD1aeIBdQOg0dx4Lhc6FeKJrn7obYNxp/dDyuhe5ERxUSQ/X3QYEcxhpofsP3Aiubp7p0W9HJ+wPEgJc9lzQsXo2dZQiCMAl40VSv8GF2dDMRwpP+IAUF86lpYmuAZwoOGJLn+PQd4zjHaAjzXNF6itFTjIdg7YMFLJbjzzi0gtwPNbPNmV4Ib626W2lRAqFhuILE9Owhhti70eYb/qoOJegfduoK2dJbhVkJY9xZ9igDP/A6N2zgy4Jmx7AweCuAy7Da6hM8hwHPWFYn3RAClswHhGLSi8KRlQT3bHHJtusxK1bMrlISuf9uaqboRpY9XG6RlGuHT1fZoymHGllZxsdjcdSOO7pDsG86Vy5cjh4FnrGvYxs372Hlim8Icc7iCfhNUOBERPbQB392mW2Xc4hhWbJgVGnM35qgq3nUpN3zr4gbDOv2dYd/gJ5IEsWRRJjXUdAJ4nvEgxGeAkOC/LFF8C5V3BnsNLSxodVrY15xVArEwb4v2T1s/Ie6nFYsbRYu2AiuhTIsIAtxm/bp0dyPp7sByA57K8HluUEkMQKFDA64DWdfYfOmJ+H3xwr6ENaidU2lM+NKCR7WBZ/pYKnQGcObTxiZRmsig15O415cMwi/4ItfgVxyKH6mYhp4n7voIngFJAJnhx96NJN5Vz2dYcOQoiCgNIFpacwjsOQRrO+fvnqnHO3sDl/Qu0zGAT7JIUPflN+/+Sn7+y5/Km794U9679q700p7EKAboNuvw2Zdefl1ef+Mb8tIrr8mFy+q1PDE1TfgcDxLZ3dyFyoy3qJ4H0sAL1ya+6q/ZD9HiEgoJg7onGzvr8t//6b/Jmz//sbz74TuysbNBT2nNndaNwrBWl8WTJ+XVN74q/+d/+b/k+ZdeIjuA37QX1mSv05XdTpvgOU5jwkCqXycmuTkWwqLIFZVkRgk3o7S9V9W+VUh71MDnaZTPNnbo1Do6V5Rn8LTg+aBjj0LpcZCa4yi999PCfgMiQHuh8Gmn26YyGvAWKluAV4DTy5cv0bIHcwQK/ikaKovjosgejqvg+Yb87nfvEHQ+99zz7AODQZ91tMB+wFjw3jt37xEknz9/QWr1BlvJO++8w++GJQZg9/z8LDkMMuXBBqD6xfshBPzww6vMdocPuF3T1tYmLUbgJQ1LjY31dQ7Vx+bn5eLFC/LCC89Lo1Eng8BnMAcCjKN74loheoMYETwIL9wD3HOAaEDmRqNFywocn+CZwPsmhY1feeUVwnYUJoSIEkwLoPub3/wmFd6ra+vyy1/+itczPT1LJTNUyFCKg4Hh78j4v3r1IyqbcR0A75cuXeRxAZ5xH8Cr6M29uCjHjs0TPENhPj83J+fOnhO9ByhImNJR4PXXXiPgxrG52clMIzcbQwiEZ/n5WG08CXguO42qE1yBDIJnTeOnWT3Cd0QENU+8mier2w9kdWdFdgcbkgQdmTlel2gCE5VabWCw+vIqng8aymzAMXVEmQLIgYlxRrnYtkBMg6HSGoMBOcEzqn4H0kpDaQIuIz2xl1Hx7OPVSaQ+gB0HJoaQEwTXASTEmp4Ehbr6z7l1X+XUDTwXgZTzoMV5QfFMGwN6b6nHM3+e57K2DnC8JTu7ewTSZ86dk8lpFDnBTq8atX/w4Yfyya1POBkgvebi5QtUP8OzCx3v3vKy7jj5qnxFMNCo12Vubl5OnTzpCoykchu7WMvLHPCQ/oEOj5QM7I6hqCAUzDgfKK3xHgTrqHQKAL65vSnzcwvcUcOAhT/L9++xY2L3XNMLcxn00fF79JaGnw8mOgRw9+8vc2DBecI8H8dtU63dltmpKVmYm5XTJ07K9MQELTaYBupSw1j0wt3rzw48IyWpBM8ZFM9QO/soLljxeCZ4xrfr7vjRwLMLpoug2gXiB8+hRUsqgm9TlhXQCgoM9UFC0RQEjfVmgx532MkGeE6dAtKq2dKbLgikXmtIs9YopFsGli2gt2AYbRvphfg9VT30G0wlHsT8Ti6QUH22XuOuLNo0FwM+PNegxHYsAT83Bc8+avdZgJ4D4GTxXePB8yACcO4qfIbFBtTOeMHfGYpnD+DZFWp1CgtbAH62iudRwPZZ3JOjhoR/iPcdDI+LlVjZw0d3KsbkA9goWyrnhlERZ4iCNh8MXw86r+rG0vBa9ijB6hB4toWvwZ7Kv1XBpRkJKCwYUvGcU+3cSnOZDn2ZCj2ZDDNp+SV4hjJIobOBZ7uO/QPMH8HzaHv/8oNnbd3Wvg8Gz1pIyafVRubSb+MskG7sS3fgS2fgyQBWAlCFQVLnNwie+WK8oupK9f3V2m+FHdNITQL2v8JapgTQxablCOA3+FiAGgdwHIMqVIhD9jnFexyYc9ucKobULCDLeKuqLIvZ2OAxwbNtkTpPbAetdUPI7DQcSreNb4POeI8bcPR/ldEH8abSriITiMiJainMLRCVIIVcX3mYETIBPkuAtE2neIbhSX8gQW8gYSeWqJ8qeI7xyhjLAj6rrZyCZ9stLs9NizPbn2HwrNi+OnLoLRj+mTYziGLclbpr496HWWygJofBU1dMrbD6qABIZmlVYwOL6YpbWN5HHWed6t5taPM+ugxR/L/WaEhUg9crQ8VC9aq+i07zb17G7oR1892pvz14NsPXvEbLNSieGQN6Cp2THAv4Ol+aIYeCzkjdFxn0BoQFLARVqIiHgQ1icV4Crc8Qyyuw5vnxUrGRg8JrqnLjWTugjfiJdiZoRrxvUHArXNVLUesBe7rqPa33j+Da1htW78NtClEJDksUWG0QPuKFowBl9sXLO/R4Dujz3JYsbosPtbPEEkKZCT9ypyLXjRaFmkgPpYLXBYFDsMbsqmzzwHp3kb5gk6MBQCeCcGId2y6iVQvaol5kIaQw3qxbTtXYWxXAxXjphijGvdgEcO2J8bD5MDt7DBqIOHk1RWLM+lPYxPfaUe0euPFDxzOzJSp7nqq6nbLb6pM4RQ2y6+DznniJxB6gc0pbDYDnmoHnJnam1QoC4jS6wTuLaVU7q1LbsmzL/IYS8+vqxSmfzT7S7ECKgQDguSYBCvMldckGDent1KW3W5eVOEB6AAAgAElEQVR+O5KkB3uLuqqNuXGHM0EhwD6Bc1CLJawlEtZjqp2jZipRI5daAypzBc7Ox5LxCwdJ+LDDSztOpNfuSX+vL3GM9R+K0DeoNGy0GoTPBM+EJ3gCSAGF6lkLDea9UPrbuXQ2U1qEwCok8FsSeE3xvYaI20SC7QZeyO5J6f2M+dGN6RzIAPNjGWQ9+dnbb8lPfvZj+d2Hv5Ebd29InMf0dtYz1wjsO9/9ofzZn/2FnLtwSY6fPC15GEi91ZLZ+Tlug2KsSHuxZL1E8m4i4SCXiaghrSCSOixXPWxkJBKnXRkkXam3AukMduXtX/9Cfv7Lt+TNn/9EVlaXpZf0i6K03HYNQpmYnpErz78o/+kv/1JeevV1OXfhorSmZqXenGAbibNU9jptgU0iwB8EYhhrsiRnMTaLHsqIt5wvDEBXx5Vxq4dxQozDVhkHHe8wQcenAdmHnVcVrNu5jgPOVQhfjK2FqGp4vIdgzzyioTCH4hngGYwG4wZ4ysWLFyngA7DFsSHiwzwC/ofP4hgKNSHWW5WPr38sv/71b2R2blZeeulFCgIBh3/3299RKAiwC3sKwNnTS2fkpZdf5pwIFTQsT/H9UEUvLZ2mFzMALBS8g4H6Ir/44ouExO+99z5Vz1AAo51Ana0K5rjws0aNMBRrfenFF6gIBj8CwMX7YHkByH3n7h2Oz/gdMu7RvgCdoXgG8MV9AEwHoG82AZ5P8b1gTIDWuFdgHM89/7zUGw25fesWFdgY719++SUqoXf32rK+sSnXrl2n6BKbU7ifuG97e22CYqiYwbhg8QGf5u3tLZmdnZMrVy7z/mFMwe/AvE6fPkWYfGJxkdf/u9/9ltdsGT3oL7h/Z8+d5bniuG6iVQZSzLtaHPIPAp4VSjoMagHomF6oGspRxTOUJjqoMaU+gq+TyOrWA1ndXpHdeIOK59kTDalNoJKtA88w4mdxQXzvsAPfYQPA7+d34+jak4CV0c/b3SzQo075FXVHNbRmaGY7z/a+zKN1BlTMjcyBZ3g6D0RCZ7fhtWMWbqn1PWnkEcEz1gLcyAV4RnBfpBXt01sPWX8Yli4CDReU8H9OpWHp3OhEe3sdaXdQeC+UxeOLUm+0+BThcwYVB9IjsLuFYAjQb25+TpqtJgcy7FKh8/QHfabTIEjFz6cnp6hYNj8hNEn4+2xvbbNzYAI6trhIMOyHPjt+v9enhcbW9g6Ph89MTDQZMANIIj1jcmJKGk18d8DjwYw9geE9ajFYkTnxmIIBfyO8F4Hd6vo6BxZYgeD8MFAg4IB/M7zTWo2GLM7NyWSrJSGUGVDTotIyUxXL4Okgu4pqWy53Qm1lYwG5W464QhPY/VbFc1OyYFIyTz2eoXZR1bPZbOBzlsg6XvGsS4LRPxWwxQrrh/e4wvPOlGMFU9CFa6fXYREADNrYLMAOHIOJOhZHSBtM6ZWE3VZMOGivTKtqTjC1CruBVtFVldEuLdUVtcEAysAau/AV3zxMVjge/uBzSEtB27JFPsNZKIhYkNPWi5W7YRf+mVGwx4NnqoHon4lXLIPIrDbg8dyVQUuVzwTP0YC/h9oEimeAgeJUi2HHevPTjpqVNuEWL38Y1aU1xicZm5/m2g9r/KPnMPzv6ieHLJYKbFK9gxVfRaraRo+9f37Zf1WH3JN9l+F6fpU9FYv8EtYoKHTjmCuqwkiBvoqu7E2GgmJQO+fSTDKZiQKZjnyZCDNpAjxnsdAwoQKeDbA46jQE6Q0kjX9qjxmMnuZR7/us3ZzHfefwkx4+zB+tNqqbKboBqkhlVEHI2MKpaErwjK1xFM6KZJCEBM97XZFBgn9H4geTIoBuKRbkgcTMIFT/f8tkYYa9A4LFVxcPaTjDwCYChUSGjnCuOv7p+Ko+6OReFYBjHszKpcr+XN10Luwi3LXSisCpTxSpus+6JlWer4FlV+6vUFCadUKpKjD2qdfg5m8HeE2AUMxElsXgNgWq7q6MyglMAZ7V49kLUTkwI3jOo5SwSZh6nkjou6yGXk+8Xl+C9kCiXiI1AOck1xft4AKUu1PNokr2CrTFZ+ayxuwRDYNn50VcPBHbN3CxrStWRp9ilcXqAgu2XuZdTJUWlLhJATH1e7EJjbT60paDCmAAVKptHeSp+kE7v11r0YV6FfcK95RZWWqVQIiPuDGqsfB2lpZ2fQZd9VQtkV4tRwhqXWVm9fQNxfPRJwItIOg3FT5DfOC1JMmgeEY9lho3YVQh7XEjHgttKDKxmIf9hkJiU8c7WweCZxWcoB9BSGK1NtSL2BmcAP4iBoeooNMvswYcX8NngyCSKFTBBwuAsVPpoldV0bZZok/behr+XvhbE9bqBghAqtqPqNVGlvZYYBCevIHXEz/vSZbsSTbYlQAWT7RC0Lkn5/wDBoixQUErvXHxc8vuq8y7VTsKy0qwEUFP1hTPho1Njaxzqy3sC2sNt9Gkz9oV0+a9UkW3xQhlpKXjjAqfnTK4AukNJivA1nOg/Ms8s9G/4GvNLmYFO93czmKjLv5wQWMBnishFlexsHHgsFSmdOAjUDpT7ewlkiDjrpaK18ilPh1KbcaXaMoTv+HGC7pCIytaYxvbgrZNRr1GNw64c3X7F3qerh/YXKK/c/2HqQ7YxKrRw1mSpmRxU3q7Cp8BnuMelMSReFAaU2WvGxYS9MUL+hI2EokaidQaiYSNlBA6iFLxw5gZHlA5q4cld630leaSJ5kW4tvt89Xv5pJBHBbUpF6rS71ZZ1/3I4++zz4BNKw+AMDrIkkkeT+Q/nYq7Y2BZL1AskEoUdCS0Hfg2WtIzsLxsNvQeQ41DZgTwXbhPNVDT/pJV9q9PULfH//s3+TDGx+wsKB5O+M5BlGdm18//OFfyH/4j39J6Dw1Oyf9LJGgXpPZhXktQglBVrevQH2nL14vk+l6k4UG68iiwIaOZBKnPUnSrkQNT+K0IzduXZNf/fZt+ed//Qe5de8T2e1sSww7EmdfBQFbozUp5y9dke//8M/lxVde498bE9MS1poS1OviR1osE2MPrAZYUBLAcxDTfpOqdysWyvZqpYNLG61ys+uASHKoeObRAkcDv9V3HwSePw101in7oCx6zcbg+HGIvYZB52L+PKAQovrJa9Yw56gUBUm1nwJgWnE/jNkQAwJ8lisWFZ1iDsHaHfDZ1LSAoNevfyy/+uUvHXh+ibYUqNsF6IrfwYpj+d4yrUxRbPBrX/+6TExNcb4BTAbIPXMWRf2OsbYW/JwBiHG++J6vvIICgcdo1cHXe++xWCuK66EeF9rL1Y8+kuV79zhfnD2zRNXxhfPnCafxPciUhhp6+f6KvPveO1Qn41xgdQHOhHpgqAsGVTFYBbLuUVMMgkzYsZ6/cJ7K753dHYJxDLSA5RA4wuO52+6QN7300kv0Xgajevhw1YHnTTIQFs4MAroA4LuuXL5MNTWAPO4NhI9gXc+cP08Ajn55F4UXt7f5/efOnmGWPoSUAPbw1r5167bMTE+Rk7366le4aQCPbnyWm8pOPGzz/h/MakPVATrbsFHrLDC2J7J4Gqrwuh18UxjabhonlSCT2E9ldfuhrG0/lG62LXmtLzMnahJNmNWGKp7hTaSpPKNgwwUi+xbgRxsgPs93DeNc24NT/75ib98Fd8OOsyNnWYGVFtcAPBM+08c5kAZe8Mnrq+rZ24sl6uR84Xd4D6w5wtTTYoMsEOP8rCpAo1xAOZRc2cU3ZakCPt2p12thJM1gOo5TGcQJJwG8Z2p6iqpo/BxtwwJUBi70WtSQkimFLnUObQ1AFykY6BAYyKyCKn6naVXwhUNqiBYfxPs4KfIYOeEyoGK/H7MQAYoWYvBsNOscALCzBcUFduhYmZU+RAOFmdi1g2IviAqYqX53PtW4GMB5zD4qwnacwgMFDlHYIJQYaYpZTviMf8PbGTvgyQBVkVX5cRSlc3WC4C0upD/OB5L3n5Ij59sM8IwU45ZkwYQDz6ho3nDFBc3bGfe8WlCwusjWPl6IvYbYykhfrJLn0ZV75XcMG3VnRSdIVE9OYg6K6+trTA/BpAAblcnpSWm0mow7sbBFIUpsRCzfX5ZGrSFLJ0+zLWB3EYUlcf+x84fBVwvluA0VZ5towT3aKexZUN0bEyAKQaLxYjf1woWLLBSA54I2jnQyjsNcA0BF5DwyH8eZPvXgcjh4hgehFmxRm400iCUOoWruuuKCFej8/7P3HkxyXEfW6CnT1Xb8wBuCBqBIiqJWX7yIF9/Ge/vM98vXxb7ValefJJIwBA08MMC4nrblXpzMm1W3unsGAI1E7bfDaA6mu7rsvXkzT548SQZ0MleN5zBFziZPrvxRu9eLNXf//RhJvZ8D8Oyfw+lr1Pd+PD/iF30RDRMQqHf/unu5oCXpnmUN0tZ7el1SyNuy4TSu2leVQDKn1q1ZBhQaW1C+S31nNhhhUscBz52sRDctsJHE2Egi0XfuhDkiljuvAJ4boHPjQhbAwMZzcTXBP+KzWrmrH00i46c+0Z///uVWrpCCWAKfbW1xiEPdo4ASXwnSLMFkGuJkXGAyjTGdkRk2QBj0UTLhmsfIBMxTv0UbxtG+r0gIVTkF344sz8sKiBUsyWvCXZXh6/13cHAN4jngudlo1R3L4TfEngjoEQBlEOSJbVSJUJ2T+j0FwpRlpNqKBt5pIGognmpae3rDdq5uqBiAarfAjivOQNWU13nkAs4RMFIdUQLPZZyjjDMBnvki0yGIMrSiHDGbcE0mwGSCaDRFPM3QouZzViLOS2kmSF1nkVgwyZAl4Nn15bJVzDXlU8amDzy7Kj4mnl2LO/oe1GCcpnNteu4S1VwJ6ctx3We1FUGVPGeDLPXTWMJNMCPj9+hlCXlC3xOcSZoT65MQFrDz0ZTRy8y1+rh1UlzPSHwNi6ucPKFIicnx1dEQbeWq8aGOQRIbVI9YJRL4QKMwFr9UKrWCCLMswDwn65Gs5x6iZF16fuRlDxkbcLKBWkiN2hCU9SCriiwqHuv87nn0en0hhOgIC1QaQIB2ZRfL/eZ5xZFef6HVa/TtSbLgtXFsEKDYf7kvJA++qFFNgFgaVK1tYGNjU45BcEIlzyJhL9JHJIPNGNEmh6YACAF6PgOn75zlQirhNuL/C7CfYz4biaRGr1OiFRNgniJPh8imh2iFBVoRwcEZyiwFCEBTi5SAu4O4szxFXvC8+Oya5fo26xzZdkkLnfNBmPaCnWvSbJGjULEvvQ+0WqgasaZWLNdkySJlLjtlEzEw3rnZeBIXz/nbvscnbF5dQwl0cmhq/0p3gi4mNMC6Wu6N8VwBz+rD1369qfw4pnMpAhoCOvMVdArmANHZjJGsh4j7QNguxD5onK+xoMhxOtataB77sadckhOEMIK9+T/ClrdLrlmbctMp31O2EQZdBFkfQdbDZNjB5KSD2UmM+ThCkWqFo9wTnm80RRTPEbXmSHopWl0CzwWidoYwYrJtLoxomlrN3bj1QQy36IQAmb6mwzkmxylmwxzZlCtXos3X4ghxwhfnbij/DmM2BE2kUgclGc4EnjNM9mfIJkA+JXBNIpMCz4GwnlnF4IDnktU+JBc5rWfXy4bM6sl8guHoGP/0r/+Ev/+Xf8Ddr+/g0bNHAjzLmGKsvraB7Z1z+Lv/+//F//X//A9sbO+g0+9hOJ2wa6gwnru9BEkSYDKaYXw8wexginKcY6MzQDdsIc7ZuwNIpPkp71WKKKZM0AQv95/hj1/8h0hu3L1/Gy/2n2Oez2WsiA2NYnQH63jn3ffxv//t/4FbH/0SV66/S40Q6RTQGQxE87nT76Lb70q/Jdo8i+NJVKMNkAanDpzQCiVT4a+lfGocazWe9fP3nk4/w9cB26tActub2SXTz9d55YSCxGbU1VESR3K4CwZjJEEFnYmx0K7zRQYv/RnG8V99dQ+//bffSuO8X3z0C3zwwbu4du0KDg+P8eTxU/zu33+Pz//0Oe7e/Qrv3HgH//1v/1Ya/xH0/d3vfiesXgLdjPf5Iii8f3CArc0NAbA//fQTAaXv3r2P3//+f+If/+mfhNXMJnqUoKAkyN//wz/g9pdfShPBD2/dxN/9n38njGICvkJsKEsc7O8Ls5nff/HiOba3d7DG8dftSrU0salf3PpQKuEptfH48WM833sp7OEb77wjjRtJeKTf0O608emnn8o9uX37S4xGJ4JN/epXv8JvfvMbIWJSu/k//uP30ghR5Vup2xyLrAYB489+/Rlu3bwpWBXJmZ9//rmswxcuXhQwnOvx0ydPBQ/5+JOPcevmB7h+/arcn+++e4B/+Zf/D//4j/8o10nA+W//9r+LzrU1a+UzVJlSo0nUSck/O+NZliSf8Ww1QD4A4+atSjdQT0+z99YQQPSduQiHAWZFikkxxavhHg5O9pBFEwSdFP2dCFE3Qx6OUQT/2YFnV0JncUMVPiyXVVWmxcqdPC6QNBsU8JnaeAG6RYxOHkjHcGo8U26jNSrQGhdIUkpuBEhyljMGCj67ckYGLMp2qSU3DOyvTbIurOZ00vFWx5mMUlfCRZdNsmTKVsgpUk5njpPCsUpU/1sz+uaMc2Ggdp0sPJWmXIg0Y5lGWnVppvEyBms1NdwJ8ljcL4MBGg06jZxQWjahzIl5RkeSJXlkaygozcmWpZkEEsx+iSNFMNuV7BjjmSGNaJXzGF5nao51nrv4fywvjFR7mN2qWSvJTssKMjMLnouTLuV1nNxvAWLWjGd3wXLvXZmb3G864XQ4FHgWeY1ogFI0nlVqQ5rKlAY8G4BlwfUK4LkKRv0FzgvAV12A711bwso5hzUrQocany0Z5k+fPZUuq+wO++EvPsTaxhp6xkovcrzaf4Vnz5+Jce93+3j/xvuykHEs0NizDIV6T1xs2IyAP9x3NVYj7dxuY4ELBoFuZh65apJp/d677+PSpcuScNBSEwZPLBmLJaA3cOSnc1FeBzxr0xYG+UzKEXimzIYBz7POWNnO1mTQaTxnoWrsyfCQR25alqrPZ7UXP8zJeh1Y+sP2/mbf/usEnvWJ+OD/6+7lKlDdDEnToLy5fVnc5+pkhIKEtVGQuWAluoY8O2dfGqkK8FwIqNTOcgGeN9stbCYRegY8s+SZQb9oPGvIqT/etTCIr37+C3h+s/nw17FVtVx4shRN0NmzuA78VOkE61HQQlEkyPO2As8nxDUjTMctBGBZZB8BS6wLBj70TWjLObwch3ghWVqNOgN1xSkxiNnmpgu+nF9R2VCdEI646c5bzrkumK950hUH2pW56/aVFrNrjCsNdgXDqnWa3ZYueajXUu3NgXfGqlTQ2acAK8BUkaKE0GBQm7vzildVAJVVNhhjV6Z6xXJUoIlNBMuIJWIZCgLPcQa0cgQE/FpkPDvgeTpGOR0jHM8Qz1KR2CBQEWYF4jIA4Z9Q6ibrBJvpyOo9qDVdNTbxJIQENDOqR5PlbMSI0WSCw5NjIULESSJ+H+8RGxvxXrOUllwIBosC7BaFBIAM7NLZTG4BK96EuBDTwhkrV5+7aTTLuTk2tD5Y1SO2pLuxTCtA0iXkCQBT7zHN6MuSbKEltHIsYXjkytUQZiw1ZBV4Vhk5gq5EwULMUjb0YszVQdDqodXeFOA5FbkNZUSTXUn/fTqdizQeS4DZW+PK5SsS5CuLTce/sJtFz9mNJ2G76jzQvhiM9xSAqyp4AggTjcGwMN/yTAAhXg+DfwboBB8INjOGUKkNB2hXDUY1AF1yle04RsRw90BZeqqtm+dTaSCYxBx/lNagrvMYyEaSBCHjuczmKHI+a000JLyHEpwUEkMwAUFmmjw7W5nc5Kn1v3nZtWyiMoH1jK06STjuRtNdIG7ZfFbz4QAyWVct4WTroUsiObCnSnxV9N+md2rJkPpwjg3p90msLsqWXJ1/9twrZpH/ANyONf5g9YALSqVReCFAZkbguWRDQbUHQrzvA52NWNnO3RyBVESoDJwAWI6EpK0zNUHYBJ55YCWjWY+c2iWpgWcdsrX9LXOCkG1E6CHI+0Dex+yki6kAzxFm4xCu958AyXErQ6vNJoIqrRF1ZojabGSXIeBLSHEKqArTmTJDbpLLpUiHvhDIQiANMT2eY3pE4LkQ4FiUkB2znuOKCZSoFYjshtikFlm9XQRoCWg+H2aYHaXIJiXyGRvUdxCHBNIVeCbjWVjPBJ/BRGxc9fGR3h6SEaMEVYpZOsOd+3fw5f07eP7yOQ6HhySEC+xLm0NQd3NrGx9+9Im8kl6P5QU4nJzwwMJ47q+10etFGJ1McXI4weRgimKcY6u7Lo0G6e+J3yda70w0ZYhbXMTmGI8P8ejJt/j9n36Hx08f4HD4CpN0jFk2UzCPiVZEWN/aFqbzhcvXsLV7AWXcRhG00N/YxGBjA+vb/L0mvZzUhusT4AihjYmiAAUZ566SwuJ6Z67dTF7lS/91+E2LZ+kDzb68hm33OqBZ7t0p7Gdjh1sZhCXhVFZJq7JM7sn8DgOv7byYQOV2rDJ++Ogh7ty+LUQzbRJ4AefP78r6e3Q0xJ3b9wR0ZqO8nd1dfPLLT3D16lXs7OyIbjOBZ7KIKeFBDIdPnd8loEr2NF9cWx49eoJ79+4J+My1jIxj6fO1toZ/+7ffigwHq3veuf4Ofv3ZZ7J/ISMSSC+UzMj1ixIgZBKzep7ERd4HAt5cIz/+6Bci/arEuCfSwJDJbYLTJDSSfLmxQYbxLj788BaodU1G93g8EgyKAPDNm7eExUz9a2oxUzaES4zhV9bskbrWBIrJcqaeNIFnfs+em/1mFQDlRt577wZ2d7cEeH78+Cn++Z//BX//938vx7x16xZ+85u/EdxExovrh1WhQc7nNT/lzw48q4NZD3MzsctAmNMMZghJ4Nla9RJgow4YHYIwwDidYDg9wcH4FY4nBwi7GaJejmS9RNCeO+B5tpLxvDi5Vk2wn5vZWM14Nva4H8c3AxFdPOvV3gcRqsHBNa9QvWcynzuU3chDdLJQGg1G41xAZwGfp2ziArSlgUuIpAilK22YW9CiTrE6xhpK1SBA7fg0gGfWtDkdQrIZFNRi12GyI2gQ9MeY3VbWyEWQRoOTW1gjdPQFeCbgp6Vu2ihDz8SYIuLcOgaGGTzNxOkkpQPLBceE5MlQJgtEM6DUPtaSPpb/aRds5y54bBQrw6Ukhjj0juFPd4wGhc6zNISwBh2O9aGgPAMVa6zlyil5xixRIRDt5B+YnDFWzJuO19cCz6JHzWtMRM+PQUYREnjWMsu80ngm8Gwaz9WyJMFr/XPWguyi2NNQrQXguYbRjBGmTjmNLssjX756iYePHkhX2s3tTXz62afY3NyQbHbUYoPBHC/29gRgpo4SWTIf3/pYnuN4Msb9+18J69maDVgjARpm05fiM2WgyAWHQQ/HHo07hfh5X1mec/3aO9JFdnwykcWUC0sn6aIdUz6FwZUy1/xy4zd9dm+23euAZ3XqlfFswPNEgOdpZ6ysZ9dgUBoNOo1nAs8seVSpjbrE0xJLy02R3uxsm1u9Diz9Pvt82+/8rwI8y8qgVnAhGtcAzpvFb5zYejPgWVYB5wvosV1ptCP8VDbKuswTeGYj0CxHJyvQSXNsdQg8t6SxYJuMZ9Ha1IZZUmTr7HnzQv4LeH7b2fDXsv0SC7ByOCsvZ+FSnNRMlUlLhNGcZ23MpjFGJ2RiRZiMYpR5Dyh6CMs+goJNYPgeWaqqtSmA60LVnIxhObQ5vZ7NdKw/+iYWYMksWChtlRlaAdpNMEg/U26uHruWVFBQtV5j5HBOL92CAy2vd0G2py9bJ+I1+e9vY8dsrO/CMlcDYaxmDTKcnquBNyZ34H7XyK8BGlweHWsx1EZSZZQ64DlDGOcC2ETCeE5RzEYKPFNug8Czsw9hxuQTpUjJMlb4WS2M/qekYQPna/DZB55Vjk6r8AS+c5LU1PYmgZjbHh4f4dneC2E7J522kCLoZzLoo7/AZj3UCU5nU6TzmUiukS3V7/VAPUiR+tpYr+TAKhazo1tW0gmOcOqbM5E2EJfZETicjArPk0xpAijUwNzfP8B8nsm5SaBM8LnTQUimcZ6L78SqfOoSk8ygUh/qA+t4CjHLSmE8B3EXYWuAVndT/MF53lbgmYzngCXFgTTs4nHv3r4rvvb1GwxYd7G9vV0NGX+e8N8K8CqQaSzkdlurA6kDyifA8+R9JVuLLCxWEhIQoB9G0KE/WMOgN5Bgn9dOv9x8c+6HUmokDNAfY6Ua/TbZVqonZ/I3z0Vl7gjC6VzK+FlKBjRJHiSAjBGUfHYztII5EjY7K1PReS6LFAUJKdyejXBZ4ej0po3xLNWQZHY7GQxl16s/qFIwBjy7Zloyrf3FV/WK/bjBBwt0Dpr+tfoxVcDvg9ROA3uln+5VJptdqRmddSxptsoHmXxboTUDDnh2Y3gZ9bf4VckQptgnetFhoaAz/2MCgFUQSYFoEKA1CERqg2xntCllQQk4grfaBE7mMgnKhULuTILo5deZM6uA5hz1vRa5ngVbrDYzRCHAc4Kw7CEouBasYT7qYT7qYDoMMBsD87myYjlm2t0C3UGOdi9HWwDyCRBPRO+ZzQZVz5kBAYlI2gBdbahbU5jUIZo7j4B5iOnRHJPDVHtaTkO0grZsq01tnV2LWDECTWi1O4g7ZPIm0mgwG+eYDVMBnXOSyhAjAsdpBwEb6FJa0bSeGf+BwDM1n1UygGQpEr4E2I8CHI+GOB4PkTIxwDvdiqSh45g2OW6h0++jN1hHb7AGUqpmeYZXoyOUcYit3S2sbXaxthbj5HiKo4MJxgcTFJMC271NrMUdJOw1kKYo51Px7aIwQ7tNQJgA5QTT2RDHJ/sYTY8xmQ8xng4xmgxxcHyMw+Mhjo6HmGc54nYPcbePVrePsNVDmPSwvr0jr60L57CxvSUSDEJsi0KRKSIhSfsGs2KaiSPiEm4V4XNivC520n5eDz6vWt/f1L86C5XDJZkAACAASURBVPCtzsCTyPg+mJY/p31Mw/AcsS/eMXwswQeIzSZUMj1CpiOuokQ5Be01OSh2lhiOk2eQvkvtrspUsGI41ea0ajuJB6kkEytgCOY+f/5MpFUVCCZ7uQeuH/zui+evBCj99tsHUnVz/sI5AZUpg/HkCUlqxAvuSNUyz4EgL5nLt27dxM2bNwUQ5nFNi/rBg0cS95PtTO1nxvbEDchi5r8JOF+9fMVVTEeiJU08i/vgdTx88EgAZYLYrM4ejUcCbpN9/OGHH+LqlcvSA+zps2f4/Isv8eTJE9Fp5g2jlBTP64Ob7wn7mPeC10AwmHOfx+Y94HGGwxMB23msR48eV/eP58y1mNfGinBleY9x585dAc9JyOPx+SyuXbuKGzfeEZCdOs+dTiwg9dOne/jtb3+Lf/qnf5bPeN5sCMl7aj6MyIk530QbctbJiB8ZeF52iqUwyCtjaQLPi5ln//tuMRbJhqoIR9csMXgh68Ywmo1wMDrE0eQAJ7NDJGsB4kGJsDenGHHVXJDZRCnBcdnQBgPKzdjvM0lPNxiL9+KNo3YHBPgBv/tuY9HUkislxOixlIWh3zNAVYkE/Ots/VzZXrKrpTRxIvO5LXrPIdqU3phDwWYHPMcTBZ/b1IHOVJ6DYDWBZwXUrPCz+Uz9hd8YCcawEB0tl33Xci1X7CjgcR04cPHT5+eCFQdu25VrTMOLsaDL5dJdYCRZLTKmCU67pnxaEqqSGnYO3J8A2a7xjSy6mjvXEgJqQRHQltJIF2RJmZrbj3OiOfmkuWCVNXdPiIwPpxlsZZRcxKjFY8ckmM5gkc0EY6efLc1PsrRyVq3LbnPxq/9quqz6/mrg2RkGF2ww203gWRjPou08ELazNJcRHTBjPNfAc13qvBp4Xga33hx4riR6LIS0cjTqFLoEwf7BPh49fogvb3+Bze0NfPbrX2GDwDOlNrgNGc+vXuLJ06f4+uv7ou38/rsfYDqZCuD89Tdf4+jwEB99/LFIZTBAo0QLS1GU9ayBEQMHMppp6JkxZED05RdfCLuIz2d3hwvgOo4OjyX4P7d7Hud2zmNnexetsKWsMg8UOM0Zr53+0yzNaXalZm45WKFyuM01ksJmymw4qQ1hOycTzLojAZ5N3zntqMYzpTaawLPZFrUvMnfenBZ7hq91GvBc2xI7TCXjc+reVo3+VRvbvm37vy7g2b+ipVXV2b26lP6s61+x7tj6+IbescFPr9tcTqta08Qq6TrlJoM9Y9NhJXxENiOB53aaozPPsNVJsNVuoRub1AaZZgSdmsCzjZN6LjTvWPXXgq+yiMY3x13zChsqQStcoVO/62n06rLXnNMG6C2Cqn6yoP7MvttMJCx/93VP58/9+Vn61Itz086tGkALJ7toE+tgsG7BW3tJGgG5Eo6SwDOTg12k8xZm4xiTE33lM20kFRQDAR1Ybl0WlAaov6+VXm6NNdLfEq3f5VichyJn4kDjGhRZATC7HTdk1Zw2dBM2qe9l1UTav2XVfNYGghUWVd02z4mU67FSWMcVro5pO3Xepvs+PUC9p84SGJDufDqfIS0rh5X9u/XD/PSCLEA2ECGgxKaC0RxBnCIk4zQiAOGA5/kE0XyGiEAiZXmyXF6UkJCmy9Igz+lwrwDUfNbz8vhw8m+ObSryfuIH8hJD7O2/wrcPHyJi8mugkl70E7978EACPQan9N3mk4l0kp9PZ7h86SK2NrcwGY8FeF7fXNeeIFJN53wwY+yqI+xKVpUMYclqaZZMcoIbXwZS61BSdiebYDMA5SNoJW1sbmwIk5mSHQLMC9uZjbtKtASAds/NdG5d9VtGwI388biLoNVHmKyLTzgvOkhFCzYWuREyBQk8P39Bf+hLYVm/9/4H4ietb6xJNSDL11lGTTkS6qgSUCbQywCYkhkarOaYOtk59uygT8UmhQQZHj9+IkEs/Xjul02lev2+gvetthBQrBETG0sRTCCAsbVB+TRlfBvQYTIxbPhNRhpl0/jD59HtdPS5RNpcsMhnSOcjjIYvMZ8eochHaEcZeq0S/U6EfidGEoeIwxLZfIagYHKECuM6v/m8ioKsOtdE0SVmDBRWxvMK4JnPt+FOO803L3kiK6eTLOG/dQaaX1Yv4BXRQRJijhK0MO9tPEmCppJlqaZzNUa1CZ+u23opbr57uuRmW2swujKK/pLrfEcXnzOZolkjbSionGeReAvbQNgNEQ8CxP1QWM9hJ4ewoKI5YKxhsSWugtZi5CqB5nw7kfp0Jf+aYqlh+erWOW/EGLCizR4hKJzUBoHnvI9s3EM67mI6gmgvz2cq4RG3SnR6BTr9Aq0uGc+pA52nQMjzzRzorM+DoLNU8LpkolRrcG5lBJ0jYBZicpBicjAn0V40m5OoCyrZN36EHJKL/AbB30gAVMr+RMjnJbIJ2fnsOUM/gWOUwDOlcKjVTuCZ/26jCBn/kfmschvMWzLpJiQuIQFGmOcpZoyNXBU6yEYtgSnJUawMZRKHzP+oJdrOk3SGg8kQZRJh+/wO+usddLsRjo8mONofYTacA7MSm901DKIO2qxcob3KtH8H9dSp2kOd/zzn/B4jzyfSeJC6z/OMjOeJ2BdK5oymM0znGeZFibQgUzvEvGC1fIgpGwiyinrQR3dtgLWNTWl6SPCZ9nywtia9lrRBKnXmI5E50ESZyt/4uWZjSrupvDzYT0ksv423dRb4/CbA9JscaxEcN0DZB6IXt1nCFGwtc8Cyv71hUoKnOMlRW/sMfI5jSsjouKYNNzuuZD4mgAoBXAmSMkanjASrifiMyPxn0oX2bjyeYjhkg8Fj+YygtBDBpNHeCQ4P2QNsTxr0Mb4ni5ifMVm6u6usZZ7vdDoTgHZ0MpbEJpPHxAcUlH4l8lL63a6TcXUVTOrgyZhhJT2PxxeBbJLdZvOpgNs7W1uynlEzmfeK8hlPn72QNZw62LxmVryT7Sw9pNYGcp38jEAzE8estua5ExPiOjg8PnaA+UvxR3gOZPUzYcukOH+z+onf5/kwSU0chPeaP9yGr53tbcFQuIYRYP/qq2/wzdfUeP4Wn376K3z88UciX7K1tSlYDJ8NG3NK9ZLIZZHEqUkEqWr97qgs+QczwJZpNsTaBqiWF9Q/qwHaVaCzfkean7mvi8mvNvVDZD9TZA6ri8GcH8sLkBc3pe5XKxa286vhKxxPDzFOj9HdipGsAUV7iiKeIA+nKEPqJynwXGknLSA9fsDwJhPz9dv416OL8yqwe3k/y9+zwNPdTC+csRJH/Y4VuouR8OJX+3sVuNU4vkQ01NMk8AxhMRN8bpfKem7PAyQEnscF4lGBmJIbZD2TES1azyEikdzQPLdxOpvXaGVj1t1ZnS3DHzTTbDrN+uB9ZqgwIlwJXV1q5iQ1COI6hpF2mdf7ol2qtd0A/6a+HO8J2Sc0NMxj0Gmnk6xYfok800ycdmpWVhDnB0t3VAtPtXxNJsOuUTVtNPts5RV0CFlaabId+hyUPU1NOzOq/C26cl4XcAYIvCaR3KAT6AI6OrAqceyu0un71YmGJtxo51eBjhYU2qopGUyD3XkfCSbHouknGs+U2KC+JYFnk9ogMC3bKfBsc1uYXw2koxmY+uNBgcoztFR9vboqQNX55H9XgOciE1F9BZ4/F8YzgWcGdjSavHVkwh8e7os0xtdffy1SGu9cuyGlNnsv96Q8lCAzM3gMGvl8udhQO9oYBeMxweVSsoXMnF64oKUxf/zjH6XEliU01IjmAkA9QnZ+vXj+Mq5euY4b12+gy8w7GfyiGWQBQs1Us/sjTBgrEV1pcE63KfI8GnagCepxjovMRkSHnrrNKWbJFPM2NZ5HmHfHmPdUakPkNuK5vFYDz9UZ/xmA50Vm7llg92kA9qqbWcPxPiPGrWBLycDX2/+fzxavA0RPO9NVVTFvclXLo3JZR9oSdfX+6mZQla2SuaFNr1T4hwEIgaUM7XkmwPM2gecOgecSnaBQxnPJ8vEaeK5MiLM1Z+VGlhNjnt+zgGeuZNean7PgDp31DM4+ZvOgzQKQ5kEWkz6+Df55A88Lcie2JlRmxc3NBgO/BtiX/IulQerWwsbtsmO6fTvguSwYnJNB1kORdpDNEkyHLYyHMdJRjGzSFuA5KvqIAjLeWiiovSkawk5DdAF41jNVkNxwPf69UpNZwJxKm8K7kvrktSDdJC9Ui7iunLFzccd0yU1NrNtaY1btNJkZO2MPlHZrtDEBfbEPva56LTOwWzw5uRQFqNTlsPvtXHGT2XD6zlZuL+CzSDqxIowl9HMEwRxBOBcAOoqolZuiTMco0wnCbI6oyNGiPjGrz8icoq9GAJrgn1SvUYdYkNbGffUbbTd8E1eiL3dScguspiMAqz6qaCA+f4E7X32FVreDweYG+msDedJ3790VIPPalasSdE3HI2kANJ1MtOnQuXMgKMqfjc1NATO4P5YPkxBB31F8P9d8jyAr2XdkgQkmVpYCkjJoFc1u0RNWeTe9Tm12yCbK1IbkPUhabQm46ccy4CakLnJwaSog/UCaMLfEzxSfOSX7kgfjdRNYpl5sD+Cr1UcuwDMZzy1pyElGqQLPYzx7/kJKd1kSffPWh1J1xpJdng8DdJ6TvibiY1Nb9dzurvhcDKbpr5OBRlm0o6NDCarpw7HxN2XSCDCQ6UxwYHNrC/1BXyVEohZG47Ew0enH0a9jUM17srO1I4A/A2n62fQFSTggcMEeHCzN15JrNnxrCRhAZtiA+q+dBJPxEUbDfbx69QTjk1co0hGSMEMvKbC92cfO5gDr3DaJhfFMeQ72iSOYr76/NtRSLWQn0eOepa1ziuWqXA1tis43AsD+kNXmfzKb/GoFD+Dx4z/bTratDVDVwG8RMPLjfZMqtCRSxWyukkp6XougUo0RmGyfsSRXAc9aTaDxOSV2OOQIbJbS+Fo0g2kLogJxL0JrQJYzQeeAJbdAkgExZWsc8Oz6ONXAcz1fDfBSsLyORZW25SW9vcpUs1uapCBYy+SPay5YdAV4zqc9ZJMOpmMCzwXmM7LnCySdQIHnQY4oSREmZDmPgXBag87a+EUkNpRR7JociXwTmxTGCLIYmMXAxAeeAwGjO1EXcWCSLlbTwYRU5tjj1JpOpGqYQHZJBnhKaR1F+DVeI8BHgI2kJwOgqQ2doAxrSUVWNPDF5Jvo2jNmJjhIexO55FNI4DlAShvGbdjrqADmBArTGUbpFMezE6ATY/viLjq9NqI4wNHRCEf7J8inBaI0wEanL1IbxCCSgtFojrhkU9kMCcdCkCHPTqRxYxwT6J+jxBR5OZeXJVbSPMckzXAynuFkOsdwMsdwmsnr2f4hXh2PqGAijQb7m5vo9HqI2x0M1taxtqkSQSQXMd5n5SwrVFRmUSuptWKp8lod5lA5LysqmExeaMlRqd5YBeL6W68CmN8EdH7dfhvrn1d5tch2XnXmZht8kNpnT/t6/s5qiG6/SUAY7mjMZxmvLlkkeIr05tImhRIZMJHAtSsg+1235Q8ryZUcZpXyzv9z6yQ3s3Ox39yPVa3z/O2cCF4bLqp4EGU2NYldPXFiSZR0kYoDw65chb33HbGTcs66vtPWc02QxpZujWA/A3nFrDDgGs9migq6E6Piem2sb947reZn1Z36DXY93IZAPJOc/O7xESu2MxmL9DWYUK3Y6a6qnufHbem36NhW8J4vua9piuOToTCiubYT1GbC9te//jU++ugjbG2T/d1D5BQIZlOVJ9UeClpZ9BcGnn0n2v7dDKIUiHRAKPWwHFsxL3MxaEzVR0mM48kQL49fYUjgOR+iv91Gsh6gSMbI4wkKAZ61BEccYHE6z2qAZeexEGWebiNO+WQZQP5RgWenU+Ygepev9UqXPb5vlfk+45JEOlCcTDYbKcVhYlNxgs9JGaKbR/JKJiXa4xLRKJdXMqPkRoB2FgnwTK1nsqUJPvvln5WDVEUg/qJfH1sGppSRaaZLYhbDJByzmcCz7F1qYJzuWVUmqo+jyqhxUhkzQCMvV3bmLRUuaBKZD9fV287XFpWaFKDN4sQIiQHSycof6YztGALK2lDmBi+ZBoC/tau8np/ovNHxN6aCxqbiHFYlClaW4oyDhpjOQbIyBs8Y1/QlM+3NUWcOqc9OcDfMAc8aEksXY9H4qpsLkvEsbGe+qPEsDShU49n4Ai68XgKem0B0fe/fDHiu5+QiO0q79ZVqH/IM+4f70jTwzl1KbWzg089+KYznTq/jWC5zHB5R/+iZlJUwO3nj+ntiEFU0/1scHR7gvfffl6CDzWuoDc5sIRcDGlCCzAxQ6IwwQ0ldKWYL//CHP0rwwgXi/fc+EKmNZ0+f42D/EOk0xe72OXzw3k1l3nTXBJC2DvKnJ4UW7UjDNTg1mWXAs8yFKvlXQ4J8uiqzQc3mOfJojjnlNAg89wg6u+aCBJ7bM8zjGdJIGwtSaqPwm1958+3HZTwvrg2rEhh6TauBtVXA/Gn303/fvme/z3oGb70w/Nm/cBZLd3lN8hyqhfVi0b1evBDbXJcRv1v2MvDc/K51zrbEsAOrxO6rreMeWiXXlhJxmiEh8Jwq8Eyd534coBMV0lzQGM9wUhtvAzwvd2yqb8JZALGtVXZd3xeUFrfHu9H1MR0Y2Pis6TMtsv/N5v68QWdnoRqaK6sQfq7dK/S6a46au/WnOzn++FSfyMREPcZzwWqUNoKyC2QdFGkX8xHBZ75CzEctaSgV5gPEIcusEye3QX+FwHOtzapJbFuHbWWs33PhUPWGgccV7GukYXHOPMkMxy3U5I3NMzcW5D76c1jh7aoiyx8yjmkvbzlAqgbJFYYxBoNuY5qwDsCugGQb9Qpkm4/hvVtNdx8k11PRc9Op7spuxU9nyT1ZewSeyQr0gOeQa+wMAQjuTVBmU4T5HFGZo0XZrSJHkJHRpyQBPmcDnusSX3syqnXtV2U6D9J5We4pCTncGpXx/Oi7xXjy7Bm+uHtHWHIbOywb35B7+eXtL8WfuHbtmvSpGR0fY3wyEuD5/fffx8XzF3B4cCj+4fqm6hKTpUsQlMxokfWSQFEDc7J5mcxm1RTvF5nCey9f4OBwX77H/ZA4wYBybbAm4Mj6xoZoNh4TTE0ZtMcC1rJRNf2V+XQq5AvKErXCELtbW9je3MD6YCDBLxtROkRQ9ZvJfAzbKCmwG5OI0EOGLmEgbUBGUL4ARsJ43sPnn38hPhM1J7tdascW0tiIUmfra+sC5JDVzKZ/9N3YVOnqVW3IxAQB/bO9vRfVPSCbjOdNWTP6ZiJjQrZ0t4PtnW2RTaOm9is2cXr0uOrJYcABUfT19Q3R9+QxeL/YEPrJ48dotdqqaU12+nyO45MTAZ5ZXry7y30P8PTxd3j58ilmEwLhEyRxjnw+xHx8iHNba7iwu4lL57axtdZHTnkQJkBYQSoNJRVM53UqOKFklypWEW10BSP8mK4ulqjtmqyvTdPv7Udn1FkkI9mTI+j4TOpFENviArMP/G3s7MqvtCoMb0H3rI/L4Zulq/05NR1mbZQ8ILruTDixSaMAzznysFBpt7gACbmtfoz2Wks0ntlcUEFnMmtn2qAPGufbOUvPILNTBLEqO0YSm0pyKAjtgkzHetZ74WxuVWmq64QwngnScp0oOkDeRT7tIJskmIwKzKaUBqCMS4j+WoKkWyDupAjimTQZRDhBGTAZRIkNE450EZmtGQIKk+3MF9ecFjCNBHieH+bSIJCYazkLkYQdROyA4YaInrrbt91jeVPtoALNjlau5cF6XQI+cz+cB2Q+88WqV8aBlNnQOjKC76r1HAmLmbZBqh24DaVRKbmDCDn7c5GwFYTISiAtS0ylJ9cc03KOqN/C5rlNIRFO0wxHByc4PjxBEiTohB2sJ130ghYS5hZKiUQR5XOE9PFKsp9TRNRaD2YoyylQTnVNEJIhG4kqwCdVKgTO2JepICAeYpIB46zE/miCAzJiZzPMOB5aCeY8T9okV9lCdiurkLv9HtbW17AlDRF7QhwbDHoiXaTSnHEl0Vkzg5els3zpidOA4EU2se8v+6xjncqn+zzVGuwwhVXbN891OTx5G7C6smdeUsyOWSWtvEOYnJ+BxvVHDt+Rnl+1HIcBz6bhb8n8qpsZiYkCdqr8pjZG9iXQVJbKcGPbt2/7lIibVaCrkf+MEGDnyu/Y9y1ZZ+fHdYQSG9bk1gerpULe+W3O+lQem1MgkdsgBEjXvLlO7KsEFtdHtRhq6wSYl8oegtaUIdEEluFXer/MQNQMbFo4ng9/uF9iUTxne44K3iuR8mQ0EtmPb779Fve+uidkSiZyf/GLD3Hj3XfRSRJH6jSiQY1jVZKzf1nGc700mXJtY2KZ6ywaWCXCWIFnGRACPBP4oE0McTQ6wsujlzhJh5iVIwx2u2ivB8haI+TRGIUsSNRRqrWfFldlWVDdo64YGSsYyovTe3ntr53Zej86hN4MdPZdddu7Mr6qHw9FsEFrx7I1pHYKqqVTv36GffLjPilPFOYIwedAgOdOGWmzwWmA9hQV8Nya5GhNgXaqrGe+BHgm89nJVygr13vmlVSGau3Z5BHDJECx6nHpRwrgCr7oMotSisSyF8qtCLNTM0n+xLLsn2WhZMF1s5qMBjoaojdkOtQuMyOGhGOOTopjTZv0hmQ3OTk19a0AMfPK0p3cGQQ6KVWVqbmQyprmfgk8O/KTslKcBdREGRd/zYLp9TCJTAYLy0pq7T1xIWR/mk2qs4Buf954WRx5ykZSo6bGxQ0NY044mIeOAzWeC5ZdicZzD6DOMwg8dzzgWbsd18CzBZ7e7PAlJRbWtTOB5xoxchbBjXhXIqjNBbX7hgHPrxzwfPfeHQGef/krAs/KeOYzp14gGTTPXzyXwKbb6eHGjfdEs5v3UhjPhwd49/33pGyEQRq1BK3xAB2QZ0+fScknb+TmxiZu3rqJ4+MhPv/8T7JQdNpdfPrLT3Ht6nVpSPDk0VM8ffQM64MNfHjzQ5zbOYfN9S1tVqFikY274luRph1ZdApOtys+8MxvhQ7AM1tUA88ZsihFGs1Ux7kzxaxvwDOB6CnmZEKT8RylAlTnrimhzgsvsSMD6vVO0OJVqL2y4MSuib/V+fedEdmycQi3vQfy1Nu7UtIl49fkGur2i8fyz8M+9/dcf2vV9bzpe81n/abfervtJHm3IlD1YbFV9+BMZvDCk7Hlxa7ndcBzvR44SyRNkOqKJDFHVbJNuF/aLIyNZkRqg4znXGQ2CDwPWgE6IRnPlCByzQW5P9d4Vo7iLmh5/Hj309emd2uTfdr80yyoNzq9h2mxrg29xdsvz8PzA20v9dCu1w5noXVzf0eeREd1/xvX6DZe+ezfbgz95Fs3gGf/eXgXXT043wAs3dlTT7Vi31T+yArguWwBDPRLBRSCjCXUbcxP2pgcB5gOY2Cu5dVxuIawaAsDjmCEMp598LkGE5o2zHvaizIU1YbeNTowuU7e6zjQ63F2slrIm4Okqbe8bJsNXnFOQRXM6HiqgWfZq6sGMyaznoR5b+64Jmm9YmzrFo4rrQhQdbXK4NaXYiQEosjYE8hA2M7U1w3JeKY2qgANEwEAy3yKsNAybALPIRlE0nhZXwISs6LNmEpuIisY76BwT2Kn8qd9DqToOyuAIRWXDnh+7IDnTr+HzZ0drG2uSwn67S9vS6UUQU76mCdHwwp4ZjMesntfvlBNSYKmDBIpiUFZiZPhiZISHIlBm0eH2N09J1VW9CGpC0nA9OWrPfF9xFwyKUdN1U4H5y9cwMXLlwSoJfN3OpmLOe20O+LPDI+OFVhmICiSEIEAz+d2tnF+Z0eCSgKlytWhj+10XlkBF3Yq4FmaCwYJcmFKMkZbDTzTjyU7m5qTlDkj63t7Z0dkN3jd1LCkv3Xl6mUBhXm933zztVSasRyYwDUZXJTwePDdAwGeqVU5nU3ER7544QJ2dnaxubGFvZcv8c233wkD2npwENA/PDgQssC7N97F2vq6fHb39h3c/+orAfU3NrbkfcqlPXj4UNjhBJ4FfN7Zxrff3sPe88cIg7lIvXSSEifHe3j57CHOba/h8vkt3LhyCee3N6XBIIHn0AHPwvYiI42Nw11BQyVj4QIGafBohryaGXUc6K8RS6uPs2kydxblohaAqSYA4VZ+j8Enp7AKzPLXrMrsLNjf6gI8f8rFMrp+OZvrSd5I/YZrKEr/sqTWcaT9R+TfAjoHiLqhAM/JIEbQKYG2Nh8V4FmqmhV45o/JGgrr2ZJxDvCXqM2YxQ54VoKQp5FsPqncV1e9K8/JAbQlm4STjdwG8g7yaQvptIXpOMd8pnFZ0o4xWO+g1S4QtMh05msqoLOys2mb1FBatakmJUTc2kl6xAjyFoI8ASYRMA6RHmVIjwpko1KAZ2o8R0z8uMphs58SG7lkoTCUXTwuTc6lVbMyuPXgBOhF3wTgtZFBHRJ0lpbOoDAPgWklJDkAmvsgKzVSoFrAZkp5lAScYxRhjIzeWMlmg0AaAJN8jhkyFEwiDFpY31kTCYzD4UxYmSfHIwzafQySPgZxBxQRidMCbTI1eXb5HEE+k1eEOZIWdddnyKk7UkzY2lQaEBLvUWlEVhgoG7sMeU4t5GEL8zLEtAhxkhUYphkOxxOM8xx5HCs7ejIRyaARteSt6jhpCVu0x+qKThtxi8DbBra3NkUP2jShjZFK0E5kdRxrt2KYepUJZ4HG/mf+v31GsT9XF7fxHaHFpJLhIov7sv2tTEJ5YPKq814ExO34pzOxjZ3v+TIk0gv24hrnSlNkBWplXjuSnTRJJkbFNd0xiW0bkYGxanDBd3T9VzNLDEYry/3z8lUeuCabnjT7eQlrd8Ee2rUao9euVRMQxCtVVoNJYVm/ne8h52rVIpIIcz5W1YhRsaWq6kR8AN2n4k5OQtaZV8OiBHim1IZURrUkMU2ci4sBvyvV9Y4RTr1pVvvI+HEZZQAAIABJREFUeXrAszZWpDvAagnnBblkHcF8JrDZG4vg8+OnT0S26+KFi5IsprZz5dHRBxN/S23S0jj+caU2/GHe/LfPJhBX2UCuBiuqMU2cPXaMDueESWhaUvOpfh2cHODFwQvMWWIRz7G220F7I0QaDpGFY+TMLgroTNaEBp8+xKDrpK3UFZf0FJSWW9ds6QU41RXgVdNtRWh++j36MT5xvXzdAHAAYDNSrd2ZhRikATxz8vMlDXbZaJCSG5E2G0wjdNNIGg3GbDY4cg0HZyq5we1EbkOap+l/jVJQB9q65bZWy3BOTeVQmXSEYVmLzlQFmvqA1Yq7WC241rHcm/iN4IdMbwfImlPVuHcOvLGO9B7wTI9egjHR1XMsbYv5LQCz6zMNNweY14eoR6UAMFWw6W6AGdMFiEwntWXmm06ghaVNBpTPq6qBOTlNMcbKdtZmEnQ8CDx3AQGeB9JUUBoLgo4GX4vAsz/+jTDlz7jFZ1Sf5fLTUzaS/2MAkjIk6Fg5xjPLO0RqYx+PnjzE7TtfVs0FyXju9Xsyp7NsjoPDAynXJPBMjecbN96XUh0aVwWeD3Hrw1vYPbcjjsvo5EQCODoyBK8Z2BwfH0kQxy65FOlnkHnv3lfyJLrdHj7+6Je4cvkqHj96ikcPn+DJw8cY9NZw8/2b2Nk6h421zYrxXOEHVYqqGoArmFhvZileDzxbY8EMaUQZDYLMCjTP+hN5pZ0JUr6XTHUbAZ5ZPifq0PKf6pyZ5Itfmv1m5/l2WzmYpMHqczbZDROzHwqI2/g2a2NGz1TomzrkzbFWj8tF0FY/qQ1o3Z/+7a7m7P348+Ks+fN2x7St7ey/LybZBG9tL36Q7C8w7g55sjK13bPr1AJ2jqlGolbkLU3+id3NSym7ZGPBzizDRquFjSTCWhKgG7E/AUFnhjuqsSgNbR1gptfe7HWgI4THdramIW1jjCj9po97WtKluo8u4K4cySqduip1tPjkvaxJlVjWEaZJ23q8me+k52Pfs7HelDHTcm334wJsR/lyTMb6M9pT/9wbX6vcUHcHvUGj31l0Jprzw6P9Lg1WdQX9ZJK5vPqs3J33rqPpVqljW5ecNxcLfdZ+Qt7fkQIKOrf0vjLgV8YXijaCvIMg1xLqbJxgfBRiNoxREnjOBoiCNSBvo2QZdEEnm70jFljPq6Zn9UxV786u0ZLCzfXOVu+6NN/hvQtkicUD+TN7uXGo3vXm3TUraR9UmLhsaA6YblU/cvO/bI/aZHDh6MvP3XvHHz0GPAv2AjaIJpDE4C1FHJHVy98EFEaisVuQ8ZxPVftTXrkweNk4j/IRdaDmSmAd+CRX5OasAoHNhLkCQU4K0H2HLb/EOllvDoR4+uIF7n19XxjPa9tbAkowSP3q/n1hLl+6dFFkFqjnzNdsQo3ny8L4JXBM8Pfy5SsSCNKvoO9xfHSMS1cuS5MgBr7UhWajoY31ddy8dUtKYQ+ODvHs2XMBqgnWUreRWo+HR8cC4l64dFFYSMPjIYYnJwI8z6aqeUpSA89pe3MT53d3MKNG5HQqQetar4dL53fRI/hrU5CVemyIzMRKSL3WLsJkIGznaZYQ7hdJNrIeCW6fjExqg4znSDreM/Amu5lsqZevXuHXn32Gq9euiTwae26wARIBG+o1884ziD4+OhKCxfXr1wWUps7qt999hz/98U8ikca/KTdCYsalS5dw/vwFkd6glMeLFy/EDyOIzW3I/H786JEE8UwGkPnMz+gDPnr4EFevXMOly5elFwer2f74+RfKRl9fk8ZPfI57L55gONxHkrBnCxvYzvDi2Xd48M0dbK93cWF3A++/cwUXd7dQpATIOBad1AbZcQS2+J6wnVWeRs2fsdcWuEGWxFmYPQvWdtnCLCwni2t8A3iurU/TdK5gKVWVEw0T7O/dkxBwRBrZjQNu5LhCtlFSj14HJRANZFZdYvYcUYKDMJ8QtkPEPQLOLUSdkEMQSoOlBA8DTacDT6arQJwm3eiaCpp6s5F8zHIqCiQ+LBs/8jdL2fls1H9UOR31z613jzGFCdASeE7klc0ipLNIQGfmFriPVhKh02shbOUIqFNPZi4rNUSHmi/VZ/etpQJaoco3FZTGSBASdM4SAZ0xCjA/zDA/ylBOQwTzCK2AjQ61orbynULnu1iy0EsQntbwUX0gFTUjAC3NQkVG0QHOsrbp3wSXCVTnRYio1UWckILOeLAlOspsNkrwmYA1NZTFigcFTuZTTJEhHiRor7fR2+xiMs/x6nCM8WiG2WSOfruHQatXyWy00hxJXgr4HJPpXGQiqaaMZ/b0oE1T4JnJSEpucM1go8bSNQDkuCPwzHPKggizUl/zKMYsIACdI2+10NnYQJC0UbBKZTLBcDwW7d+T8UiAN0oNUC6IVbC084N+H+tra6qt2+5IYotVF/K73xfpASYC+SIoaclPY8v6oKqaAreeeuCjkTgMxKuJZiZf4xIpniSuAcq2TwMdrfrDCGs+E7dO/L59VHAWEG2G5SyQ3fcYzQ9Ve1Mt1JWzIu+bc2K+1FJyzUh1BsQ4P9qkjLxEm91f/zxrwqL60Ivn7j8n+7wBvFs+Ryr4DXMxkNmMbo0gVr6XJMM9C++qLfQbXmJ+0X9yuBrXdVbYSLW9q6DhIiPES6dHLs1BvfOyw8maZFr9rmimAtjLUsY8EzH0a5jIpQRHt9OViiMmce3H1jSxo+7e2ZVWY+zH03heXv+qE1kADV8HPDeAajqxolemGsbyCri80CXNcTA8wItDAs8TBZ7PdZTxHIyQhaMKeBb2hCsP9/luynqoB4KGhA4ldA+7vjINUu2nyZtbWkL+AsBzDYc4iGYBOq2v5LSyYb4v4ZhVO1KvuQzRYrPBPEKHkhtZjNakgDQYHGXacHACJGkgn1NuiYlotiwQ4NljlbhZ3BgslQ1wjoBMsdc4T6ePttM/kcd8mk1tMF5W76P6vtvW/vZI6FV8tvjZqj0unU+D9eUCYo8tL+8seZ1WKuWQ+AqA853YOsSsg1sDP+qso+kCavdi6nQp8Cw1bSG7ePSRowaeVYrDl9pYdUwFSHzGe/NeGPDUMFu1EVuialpZ3inA8xGlNh4J8Ly2sYaPP/kY27vb0qWWz56MZwY6LNdkEEOtwHfffV+YQlyUKZZPhtBHH30oQRCDn5PhsWoiRux4HgnbmY0KaGwZ6LCUlCW0975ywHOHwPMnuHz5qoDOfD1+8EQ6rlNqY2drFxtrG2cDz+Ykv8G4XD22tBJAB7wCMF6bJFWED9TJF7Zza6Yaz47xPOtPpblgStCZjQUFeJ6r7h6bvlADcgF4lqMtMGe+zzw9YyXRsik3JmpAzo0hpwFuToKMbAPcGjCNslgUDrUJszhGm+PSH4b1zDHY6vTRfdb1mya/PaXFRGYzDPXO9QfeVLuyH7rHJvjUDECb5+7utFfBUI8Tu5u6ui8Bzw50JmM/zEtpHpaQuTdnc8EcmwI8xxi0IMCzhDolg88m8OwziwxHUwCvbgwrAKSf8JPx7Bnchu21INsBn1X4WDu6OrRc09kln8KVo8mztCdhB2gaeRnnlQmvQQqdB+arOJ1Mz/2rEinVBdcJdpNE0DOs2eDe1/XMqmC2XjzFf+P7Jmeni3r11QrQ88E9A8rrrfwz9Y61OLjrA1VHsPyWY7DUMcjC4i7l66uBZ52xxr6ztZY7dKXGpGQVCjwX0zbyaRuTo0gYz8W0hzLtI8RAwOkyS1AKYK0Bu4DPXnuv06aremt6VfW6vOyg6DNoztZacmp5NW2+UzN69f3FsVUfr/Ye3T23rRd6K1iuQb/pgotqHDvf0TuJ01yuVU9ahqK4+1yhCAZxLpPtnKEV5cI0jdlUsBghz4YCPKNQ4FkldggIFvISAFwYQkoI0ASD3UsvdegRYCp9apfQ1yaCOuAIPAuDktWXTG2VwLMXe7j/zddIHPBMfVBaFPaPYICmfSJC8Q9mkynmsxnO755Hr9fHk0ePxecgEErgmRIU1DAenQzxwc2bAswykKSWIpPaBEop00HwmA2H6IMwQH7v/fdETmw0GgtA/c1334ru8ZUrV4W5xSZb0/Fc9CJnUzICAyStRBjO58/tOEkIldvosgHh+gBd9iSxyoCyBMlTBJmCsIOw1UfUXkMWdBR4psYzpQcikhUCAZ7JTFapjUgS8wx8J7MpHj1+JH0wfvOb3+DGjXfk/Fl9dufuXQH+CNgwwCUrm6kH6qt+8IE2J2wlMe5/dR///u//IRIeBE14jwmqXLx4Ue415c3oqz1//lx8OoLZ0/lU7iGbElJz+tq1645F3cXD7x6IL/juu+/J+wSvj46O8fvf/0+RSiG4TeCZ4P6rV88xHB5Q30CZleUM+3uP8eThfWxv9DzgeRNFSlZmro3aqd8pzDKtWlTg2XwlJ//n+Sf+vFjt859mURzs6E04P5Y+/Vs/3idGhJFpw4sUE6eMQQVzNZYXsJ3N9EB5DYLPOYqI+s78TeA5E8Yz8xlxN0Kr30IySKS5IBLqQBKUdhURogVP9nAm+zKpEQOMTaaoAngNVBZgRMkTTHTwPDnf1DexilZdfOkXaKJAgXOwwkXkMFgd00I+D5HxlbFql9W4MeJWiDgh+5HnpvIPCjgTi+DLUcWqYJFmxml7Z5oEDdFGQNB53kLJZoJDCOicDjME8xhhGiNmY0DpMWD23aoQ64BRHkPlN9va5567ZtncGuNYz+Icqaa9MJzlN8ErSuo4ZnNBCQ0Cz5Sd6ElTQgGecwOeWyK7kZEURPA5KHE8G2FapkjWO+hsdNDd6OBkmmFvf4TxeIb5NEWv1UUv7qAftoTxTBnvtiMctErVeSaXOmIFDOYyF1GMFXQW8Jm2Yw7I2qHAH58ZgWeCzkxPKl86RkZpjTjGCZugsaHgzjba/QFanS7meS62kw3gqFtPiUYm/PibtoFawvwxdj3/zd49tDmMDQk6034pAN2X9wnWEYTm70qWwfWFEqlOFz+pTKdHcnTJkIotu6JCYZFdavuy4/Bzn6FresX2PTueD1ovWobT2cung7MyKheA4R/H4pgv8zoPo/l59S1PfmTJFzmVFPvjnLnuZVUE5sedanPqW7eIldTnYnvS38v9otTt0ftgVBv/26vWGR+Q55EFsBY5NJUH4rn5THHbnw/AV+PVOy/Z718SeF71CFctlAZCSojIRCBtPh3BoMTh6FCkNib5EPNwgsFOG+21QGQ2sojNBcdO88cYz+YqV7epMrqShWpw2RYf9NnA808FFLzpUD8byGju5Szg2QYxGc+K2yjruUXGcx6jm8doTUsBnwV0FuC5kOaDHUpuZCyJDhBRk9OV6qmOngNo+BAbQau3YHqnac/9z+08ven9/im3k+Dek+xYfQ/ckxKrUMfRy+bJmSNmz8zJ8AA5NSouwUNdLimXIgOYwLK0kRbQOYgG8jfBZ4LOPx3wXC8Uy0D7MvBM55FOLp3Hg6MDPHn6GHe+uo1uvyNBmbJhzlXAM4MSlot8++A7CQDfu/GeBDLMApJ5Q+CZXVoZdNy7dxfj8QjtpCWsm+2dLdF4JoOG9oIlmh/e+lCCvtu3bwubiGycTz7+Ja5cuYaH3z3G44eP8eTRMwz6a7j53i3sbKkeoWk8LzGef4TAQYeEgwbIZqzYM250WGljkCnbuTXFLJlgRo3nwUQ1nnuU35gLKC1yHCxnlIpyBZ6pt+8znnVte50T8ENmjTrMZkcUVPJZzXUSxRbYReDZFnwNIbzleik50pxFZ7GeV6VV6rqCJtDjX/3bAM9V0PAW99dnKNlxm27N6Xm4t3tKi5UJzYaPoilojGLncBnTVR0Tq9Uh80mlc4y5wydaVd844JlBSCct0JkX2EoSbCYx+i2I1EbMxoIEnYWJ72R4fKqyOGUONHVumK0+qvHfKIAyvKrKV7qYtQKjxI2jNNViTrNiVrqgzoaB/LbrW3A+Zeo0nWm9P1abbc3plKVV91DQg9fP1jumnBj/51rrOuCtBq0NeNbeA3Vg4762UCpnzU4VRHDbeOftxxfVubvB1Gh26G1YOb0VM6QZqFTsEj8Z7czMWfGMLnHMuDmgw22s+1M9YgtKq0BADBzLqNvCeqbcBuYdlLMOpscKPKfjDvJZF2ExAIqulFoTeOaL2p/CFiMAvSQLZOx1s04Vfq/j53RTUSXbKvmLhp9az1bnrlVvNOfdomfQnLe1rVye/YtAtz/eda/NNdtfBVatCKddKu2c45mQ96rAMxuGBmwolQvTlLqeeX6CLDtBwPLqcqoyHAI6s+my1mwp89pNdnd+i/dHzmMF8Fx7pMZ6Vo1n8csofUbd0BJ4+vw57t3/GgmZb8Z4BkRSQoHn88p4nkyEuUzprt2dc+h3e8JYps/CbvAM+slUZnUV2US3PvxQ9KG5/cuXr3Dn7h0BWq9euSKAB1l4DPoIRl+7fk30nKfzufg1d+7dlW37gzUBO7gdQR020FOzpAFtmwy/pIXtjQ1sra1h0OvJewKYBhD5DZNqybICmcjddRHGPcTddRShNhecF7G8ApayIxCm4IsXe/jiiy8FgCNwzHOYTKd4sfcCJ+MT/OpXv5LrI6v4ORs03r0j4Hun05b7Ns/m6EsPjW1QmoQkABIjKIvx+//4fdX8ifeK+6Y+NEFnlvzyPpLJTO1olhVzdLLk+ejgEP3+QPZH+Q6CQ2Q7P3/23AHP17Czcw5Hh8f4wx/+IPeYYBDvL33Ivb0nAj4fH79Elp6gFeeYTdhw8CXObQ1w8dwW3rt2CRe21x3wTGamAs8xKwlNLs/JyVj5dyNpt0Iy7HW2wZ+tS/P/exIX3m79d2uMs6/6y2Z90+bIyqeYpja3FrYzAeMMZUwtZxIb2EiQwHLO3nYCOrd6MeJeC0G7BFosxSXobICzMqXJIGZDP2tWUyVAhcVbgzgGqEi8LyCKyvvwjFXqUbVRDWyxyhhd+7kf6X4oALM6xDGKTFnK8h5bAlIblRIPdF6E2axgM4FxPU/+1rtcgXKuL5KsHwJyxCrlkaq+cz4skR/lyIY58hGbLLcQFbHIbKhms1pV7WXlAKgqznPr3Sqwq4oJvXWxAp4VtBXbJ0lVAs+xYz1Hou0exl1EUVcrYEsynglIU9YiEaA3Z9PUKBQA+nAyxKSYVcAzGc/DSYrnr4YYjWZSmdEOE3SiBP0wwSBqYRC00C2ZbyjQIiud4HOQIxYJppnYf4LO8pvAc0HNZ76vFW+an2fCQIHwNCBcHSvwnLQwjyMcpilSyhRQ1md9Hb21DUQtXlskcSEThNP5THr4MPHHfzOJyATgwf6+VJWcDIc4OVb7TXtOaSDaZ4LPfBFwZmKN2vS0PwSj+Z4B0ow3zb33e0FZXOUDx4ugdOXfO3/NmNQ+uC2ep2uA57/Pa7PmeNzGZ2XbfhcZvqvsw08DLp9mid4mkml6IGe4WW9t9ha/cBYTevXOFyOHs65rGdmpno+qk536I2agihFcjWdFbnsz4pQB1nWdvPOabT+nxKYcF8KmdoD4zxJ4Xrx5shhI2GRsZ9p6ZR3QOzoaH+PV8BWG80NMyxP0txMBnotYQedMhPzZXFAzjNb8qukYu4WpCneXlnIvEK6Dw2XAYfHJ/5QgzIrgwNhLLrvwuqM3mLpudwZQ+WV2DBgryY08RjuPkcxLsEFvMi6REICeFEio9cz3shCJazIY0UcQDMAaDupEM71lt/KeeueNXfODLcJf2w7MTzDcoTr/xafqM55XABDO0bBgu/JDHMuthu0cG0GcMfIGW8gLlk51pLxSgGdKbUBlNmrg2Zfa8GET86rUATr95+w50wzG1RqozIY7c5nTCjxTG3s0PsGzF89w7/5dkd5Y31jD5UuXcPnKJTG8dBoePnwogdFwdIKd7R3c/OCmfDadzvD1199I4PLee++K43jv3j0p19rd2cHOzpY0lmDJJks5GTRS4/mjX3ws5a8MNul0kkX90S8+wqWLV/Dgu0d49IC6SM+w1l8XqY3drZ1TgWexLv7t+p6Bg8F56rQYC81DvypNPQWeZzGB5zHmnXEltZF15w3gOWOTVtdxnKCzMJ4NKKsC2p9yoqlTXzGeZTFdltOoFsaFzzxoRE7y9cBzfS2rmiY2IcK3v26d2i5YWJolq7yI11n05jmcBjz7W73pHlf7NPXMbhCDl1jCxro0URI9qq3tNcjM3g1N4Llaj6i7L8Az2S8BugSe0wLbAjy30IuATkCNZzKeFoBnD5JtQO2Neeb4p1ZqZqHzKvUYF6UywNP7orr9jXtpf0h2xJvUinQtME+XD6L7NSaSX3PtbKADyzQodudRgRY+g8me9sJCYuck57ns0NZMb0Xi63Fqev7ue0xqVQG0PdUV+6xkVrw55Z1adbsW7oy/7HkcVRdYO8BzaSK6N1zVlrLr7Jy8Bytv1n0W9JYzgCeAzMZRBJ87QNpFOe9gPoqlueD8JEE2JdO5p8B03hGQumTZtTCmCQS4pjaNKemcb/ds7RnbqZ01F+l/6VOysdK4G42jyH5tZws64EuMZ2+xOasxrO6ztgLNc7WyeT2NVQD64rUt2pNqZXLV+NrOg7YgBwpKbZDxrCy3KCDwTJmNE2G6hWwqZcCzgM8qiiGF9pZlqoBnF+hV98cqFc0m1SPR7rfdT4ExHPAsDatK4MnzZ7h7/z46/T42trfRW2NyvhRfgGAzmbgEsSajsbCNCSQb4/np0yfCgL185Yokkuh30I8gEECwlpIc/Pvlq5fihxAQIEg9m81xPDwW1hzBi3du3MDG5qb6No8e4fMvv5DVpNcfCPBB5u/R8Yn0lGBZOAFX7isliDIZi8RGlzIX6+vSWHBARh41KV0Tb+6LTGbVgE2AqIsgGaCM+sjZYLBMkDLxwiZEwnjW5oJffHlbjvPB+x8IaExA5sXecylb/+yzzxR4LgsHPN8WUKTbbct1zOczuW/sz0Gpju3tHfXH7t7Dv//ud67RcyLyZ2z+RUY0NScJ8OztvcS3332LjY1NaRBITU+yFl8830M7aUszaAOeHzx4ID07yCRnT47trW1hPJOtreA+5Bly/989uI/9/Rfo9mL0uhF63RAnxy/x8vlDDHoxdja6eP+dq7h0bsvp0Gai8axyG0RatX+MG4Fekr72y+q5682QFbazudrU2/pLjc3Fs9f4+tPFOdmc1a/xb6QKxlk0Z1PqJGa9fnFukDBGn10k27jeR9RwJqBcCvBcxgSeqd2cI0oCkdmgvnPUDhV0JjPaWMOh+v/WTE8tZF3FXCUmLckoPXScT0ySDftFWU8fWVp1PVPg2VinClrL/XR6sQo823oRocwDfcktYIOvWLTX1YYw+UHQuU6Gq0Sgu6dWXS+2mknLUBsKstEtZTZm2lSQ2s7zgxTlhIEMGy0nAjxrA0Jne91DrwCwRiLbRp73LM1vqW5UNTpdgp6sZ1fpIdWtTC655oFSX8bKgx4iNht1sSFBZ75P4JnpQMpsFFGEPA4FeB5Tk5/SKWsdDLb6OJmleL5/InaDCbIkaKETtERqYz1uY7PVhfaRJNuZnGoKQTrGM7WyBWQm+Ky/SwLPxRwB1wHR7eaaSZkgyn9QoCNEGsSYUwokSTCLIhykM0zZw6nbQ2dtgMH6BpJuB0kn0dWackNlLiA040rRAU5TkTeinaCtp5TSyTEBdG0iy2qTihXNflGsfIhiAZ/5MgkOZUcrK5pa9gSgo6jlGhWqvn+tE80CFdUQr9wnL3Fq4LTPftb+Bs5v81hOhgkoSG3EBJ4jfZe3Zyn/+YFn3yadZeWan62OZV5j377nx4syHqt30whEFjZZdV3LVyCe7BtemAHIlU1bub4sn6nRuqo1poplHJFULeTCF9VPZeTHl4xL2ui/POO5ebf8mycmUIAwLdNh3lASitJsMJTmgsfTE+yPDnA4eYVReoT+dgvJGoHpCXLHeC4ImDA76kCq5nDVomu9ZVZq620hXrTPUPqeI/Cv5Gu83NDpYGvjAQ2aCfZERYikiPSVBmjPgfY0QDIpkTjWMwHoTk5mdKR9H5iYduttWKjxpc6a1ZuJsapKIt9w5vyV3MsffJpWJyyrgO1tIXByi6KR4vyslkaAimDXwHOtC2pl5poRVj00bq9Lu7Kdi6CrGs+BSm0wo10Dz3RCloFn2cuSRMb3uxsNM2YOrUkqCCpVA8/8t0hp7L/Evfv38Gr/FSbTsejzXb12VcHl2UTKVslqpi7i9evv4KNf/EIcBAYc9+/fx97eHs5fOC/jkoEJnQE29dnc2sDa2kBY0OyGzo7wBJ4/+eRTcQS4LYO8wWANtz64hQvnL+LBt4/w8MFjPH78VLrNf/jBh9jd3sHG+oY0FhTWs3qnP+qPWi3dqbA0FpjuApqxxDHMMBPgeYJ5e4yZAM9sLkipDQLPlOGYI49Sp72nHccNdDbomY9GigTPjnJ+4DXK8rowtpo3zxISeu3NzxbdboVN3esN5GDqoPAHXsZP9PXTyvC+7+F81rY/nnStVEfWKaA1GuDa1K/Op2IcLUpu1FIO+tyawHPF0reeA3mBhJJPRYhuVqKXlthqJSK30Y0gYQ81nhlw1Gv2gma0TogVt8RJX7iPmvfSQVDymdVJW+mw01KUTTwAwDJ8FSq76Fz6E35FQCglwNy3fa8ONGQ5sESPNP1xjHE7d3eeaoNrSRBL2klc7uyBlg/ruTDYrm+NNQVxDYrkoFwhTBdZFyUH17v7qQzJJcDBrV+19Edd7vTmwcrCsdyaZb0Q9AQWJENk0Hr33T0TVyhYj96Gjg7HKIFngshtaTJYpm2UKRtItZFNEswIPo8T5DPqO3cREHwuugiKDsqces8sv3YAgpshen76nA3UX7z2s8KjCnj2NvqRl4zvayZ+8PcskLFgOSIAIOPSAc9Ot71FtjObDGLu9J1PEJTjmvEceI1FBTQ1EErvey2j48+3VYuv2971N9XHpkAzgWfGHgRjCGA9fv6WwJaZAAAgAElEQVQMd766J8Dz1vYO+usD2YZd39mkjkxZXstoSJ1lBZ4vnr8gbF426iHITACW104JL9PepL9B9i7BCwLSlO4gmEXgmTqL+wcHwpQj0Pr+zQ+ERUfw47sH3+EPf/qTSFuwwoo+TitJ8HLvQMzT1ctXBIwl2HHw6hWeP32Ck6MjzKYT7Gxt4eK5c3jnyhX0Oh3RKbaEWhhqszFWwlHPOadPGA8QtNad/Bp1ngnklRiejPHsmQOe41hAXQInBJ7ZW4PswL/5m7/B9XfeEfshUht3bsv8HQz64sPNZlPRUqV+5CeffCL3gtd/5/Yd/PZf/7ViCXLqEoBns0FqrPIiSQp48OghPv30V/j4o4+l/8b+wT6++fobAX5V45kNC7sirUaWOAkB165ek4aFbBTN44zGY5mr3Dfv8xdf/BGHR6/wySc3ce3aBWxudrH37AHu3v6jJD96CfDhB+/g6sVz0uQ2LDKUGaWfKFag+plardXUQK9sV8MJ9MflsueyDDyrNahAAbPIZxIXmvttHrFSOH/r+W3VWXXpviDv2gCc4B3/kyaCpfQMUQ3nSGQ1+Cqo4R6lCKnv7KQ2qPiHmI6AsptVy5nBpWUXXcLaZb0auW9blwkWW/LO+cVswEUgz9e6lSbyou2sAJ/Z63oblbVQrM5JUnCdEbK1S7ITvHPgtXji9EmchqWt140bWyhbWoHnCKHTj1a2cwiMgdnBHJNXM5XXyFuIStdUkORpUZSo/X3btwI9/tqjC4gfn2lyzltNLMkpm2piVsBn1pFINSyZzqwrU233uNVHHPe16bz0BNL4UZr4FcA0L1C2YhRkFk9PcJJOUVAnvZ9gbXsD4zTD3tEJjk8I4k7QQoy2AM8tAZ13u2vocVVO0wp4bgWq6S962SVB5qnIa1D+hqCzAM98dqx+cc1ZKRGSBSHSkj3AYmTUfE4otRFhfz7DiM+7FUv1Sn9jTcHhHiFvfcwkNxlhjpIDBJ8rvWUnY0EbPz45EZ3+/f1XeEHd/qMjDIdHQmxi0lB2JzIFkdhhAtC0yVJR65qmKgjNpKFKClmjQmlSKs06l18mg+HrRnNs831+X5Ip0lxPtebNhpi0BsFpu57FpnlvYgTe3Jd7k7390G0W/e16f6us7w892lt9fzEz/8ZYidnrhfnqKprpI/pXedo5vc0asVhRSJnj7/NDH6gCnn8eUhvNC1kFPEsWZwF4Zrkb4gCj2RhHkyMcjF9imB6gv91Ge0CpjZECz8FYFjFZrFjyYqlBW5g9I1wBEY3A1AK+73fDv89D+kt+x1xuCVklQHXBkmMstwx4zgIkWYDOPHDgs0puxGMy0YB2GiLOSmk4HFHzit/ni4sAFzMndPZfwPNZ5sE+M/qzORDNxJJfjd0Anitnomb0S+ArQ9k1JOA28rHTwZJwj4zmRBwJgs5lQP2uLsqwJ/Ib1H5mAwpmv+mM6KvWepQR88bG9OzR3gjGVwLPzvFUr14YNGQ9s6Rz7+Vz+U2dQXYhZvdzumHUAORiu7W9LawiBnl0CuggsBs6tRbX1weyzdHRoSzWna5qdvFFmQ02F2Tn2LX+AO9/8IEkrSjBQeCZ8h3CntncxrOnL/Di2R729val6QTfJ+hMvWdpSuk6fq8Cnt8sW7r6/lVLk7uBNQvEfULA3jVyScl2jqjvPMGsO8FcgOdJBTzPo7lIbVAPmsGCAc+myquALOe2DqWf7sec5oWjuMWwzsias3028Kyzift0+ngOWV6WCzGQ0bF0mwjRT3e5b7Fn3+n7KeROfODZB+wNeF6VOdFzsnJ+1a9btA21H+MSIU6b2XE7nUSHxpdRTn3nEL0yRjct0ZuXWI9ieXVDcvHYXJCBvmM8i76fxxp243TptmoNrb4tptYesIVsC9G7yjDWQKccw28KYnNMr1+p3f6YXQUqNJ1GGcFyXi48ML+FAYfvnzhbzrMRQNWBZC781WsyFrfNE0tCVT5Q3YioPgs7vtpVPYwKJlcJCX2YHjNbn3UFgSwyZN38qkkRcmPcOXrCzXYsORkPUJH74e6p+2SpmqY6pok7+2xyty/Zr7sOnq/TitZDGfBM1rKCzyKlkZP13BawOR0n+prEyOcKSiOj3AY1oclSayl4Lc+ctkXvqgU8p6nlNM3Kol/s1le30X8Wb9SGhIwiF0wL8OOAZ2XdsiEbQWeCDXMB+dhMqsxHICITlBMntaH8uqqxqJPakDHikl86oXzAzcnWLD2UutG4scwVynbNBd1RRGrj6/tIul2sb24K45nbsN8Dm9pdvnJZpBZGJyNhPLM8W4Dnfl8qr8h4fufGO8Kke/H8udwDlukzIU55MLLq6FfcvXtXOtO/c/26NOljiTdBabJ9yQimpjN9ksdPnuL+118L4Hz+3HkEZPnlBfZfsTlyLsxhgt6tVoI4ChGHAV4+f4H9Vy+Rz1Nsrq/hlx99hO3NDdec0ZkvAe3ot5OMwIaCbZTRAGGyIWBTXiai/Uo5juMhm/vxnL+S83vv3feErTyfzSvg+ZefUorsqvhrTPTf+4ryIKH04ohiBf0eP3ksYPWly5ewvrEuADN1scl67nS70jyQ+yVws7O7I2xmylk8e/ZMZNR4XLKbCRBRV/rr+/fl/hJ4JrOZx3ry+An29l7gvXffx9UrV6WBI6U2KBNCyY+4FWP33K40Gfz88z9g7+UzXL16AbvnNrC+3sbhq2d4+O09tOMMa70Yt96/jmsXd5FEbFaeo5jPKY7tlHs1/mnAvTUld4F9sGqN8OKBBrOs3lb+5RkSS96udiV+OuBZzoNMSptu4jcSKk6RIUPBUtiYwykUDee4TxkNqiHUjOcgyhDEyoYOKJ9PNrTE8BmKkoAjm/YZ4OqvuXXVhfnQZi/rZdolUO1mueciq4uAgsrgFvDZJXaV7exIPAI8O/9GmtKa/XJrC4lxVQNF5Riqf+G8VK/JvCRzBbgmqYKdkWIgjxFkETCPheFMfWdqO08P54gIOueEZwk+c1slEwmALMudcArVl6kevHvWjt1Yx2c2dvwVRQeQJWhVpoJxoTWdJ+O5hTJqI4g7COM+wqiLWRohzR3bWcS526rxzBRBqBrPo2yKUTbDlI0Bey2s724hZ3O/+VyA5+FwAhA3KEIMyHhudbCd9ERqI04zBzwLnxqRyJXQ3vPFJJm9UqDIgIKMZ1fmT41nyn4EgXQCqIHnFmZRiIN0jlGRIWUii9rMm+vSKLbb64qNFmkzAs9RIDaHY4J2RXgILIvg8xRJjgJFlknTWCbPxtOJsqEnZHNPxZ7ZazKZyjYKRlPeJayaEpo2tM+KJhDd63XFdjPpaKC0ukt1g0E/bvSBQ92mZjarbJrKb+h39FoIbvvA9luEIT+TTRcDtKa39J8CePb9XOeGq5+j899sjfn/fqLy7dYIFxR5NJMlUrMbf2c9/J898GwLJQe+nKyUbxnjmXpQIkKjchtMBKYTnMzIet7D8WwffafxrI0FCT5PUTOel4HnpsHWVdJ4XKtKUH8mM+snPQ3LyNeLtNNnLgLEZYS4jEVKQ4DnLBTwmaxn0Xoe5SLBQcmNVkrgmeXRqhEdyaLqgGfBe5wIumsE4yJkN2l+0kv8K9i5OQTmMDSdxEW/s8JOPB0fdXZsPBtoZ4GEVzghmVwDj51Twcw1tZ2Dnvwu0RX2swDPLKt0jZS4mCvo7AHPS+W93/92vxHwLJPYgUzUes4zTKdjCSgePX4oZakstWQQwaY6nV4Ha+vr2N095yQ0doWNdHQ8lGCHXdepz8VmgswuMwAZjYZosaS/y3uiMQLZS91OB1cuX5Gu7SyxIvBMjWfqOA56azjcP5JA5vj4BO2kI8fsdXrotrsVWHUa4/kHA89+AGItU0X71uRKcmEyp9FUpDbSzhTz7kQZz/0J0o4yngV4DlNk1N5jAEGA3+nz5c6zEbak4XHf/3G/wTcX9IQd89MY2LUogIFWS673wjHc/KjAOJ1nPnirIKCWRgpf6WcGPOsj8K7zNGTrDe7uaZtw7wxEaqDPhzb9ILneQw081xqLur7XN7ABPIsen2sII9fjxhSlnrQiFx1E6KOF3hzoTAsM+HcQohsAbWozFtZYTLU9a2DTknUeEOnum+KQmnirknA2yRssWnePVb7X1bY5MLQaP1VjBM/XWwC7Gs/L7Lq7JwbkajRRR9AVwGsguAuMvefeqHCwxmDuXjeZycpVtp+m9bZ39Yk3HNjGlHL30QB4B0o3HVxPV1qRRU8b2xtpLrldg/TegSqwfKHox4HpMkKW5qMvn+AAZgOX7Vkb8OyAGg20uCsCQ5QZcE0GmWQtaau7Ci6nbeQTMp9bmI5C+Z1PE5T8LG8jyBMEleSGCOIr23aFt76YIDoLeDagoKom+AFz+ef0VSuq0+FuXdsV+CFTVCQzAtVtlwaC5QwhFHgGXwI8TxEFfN9ACOpCU27D3XmRT7F55kgP1fM4DXjWRIGArRWYp8/RkRuFAf18bw/3v/0GrU4b/Y0NAQ4Yr3z19X2Rybh8+ZIAqhOWXwvwPMeF8+dF45myGAz6b7x7Q7SInz19KoM8abWEBX3u3DkBN/ZevsQXX34hYMO7774r1VnUE2UCPE1TYTyTwUtW78uX+3ix9xK7587h+rVrGE+nwiI84razTJLiBLAZW1E/+dKF83j6+Kkce39vD71OG//bf/tvuHDunOg8a6UUWXLMk7PSlIzGNlKR3OgjTDaFoED2I7VfsyLAcDjG3ssDfPvNt+IPXb9+XcAMAuW8FkqcESxnM0CCOpQS+ebbr6V54OYm5TL6Aj5TXoSgNMvdyQxM2m0Mj4d4tfdStJoJrpNM0O10HfCcIEszPHumjaN3dnel+bPoS48nIr/BMXb58hWc293B9lbdr+Od6+/g0oWLWB8QeD7Cl7e/lMZiPCb1oynZdufO53j2/Al6vQT9QYK1tRYmJwfSYLDbBtYHLXxw4wquXthFJ6afkiObTrV5Y1kiCiMl3piWva0ZFXPEB0j+2oFnJYvJKs7pF2r/hlSA5xRli0znAK1eC61+4oBnEfIVKQ1pHhimquXMv0Wz0VVFEbguM2ERszrC4Wd1Itgtkeq31X1HNMGogHHpkoJknfKleV7n2HMVIJjo/AeV46AuszUYVAuqsikGROs8qa7ZAc+CBclj1bXQh3ltvQlZHSOi1yFCyjSxUW0aAvMA5SwU4Lk4KZGeFJgPc4R5jLhMJA5nTC0GSaqS671bj6B6NXd+bQU8O9a2f0YeY1qg8iofT5+XoLMCz9rbp4Ww1UPUZu8fxogdjCclpnPixpTdSRAmXZRRC0UoNSqYlzlmZYZJMccwHSNox1jf3UbUaSOPaDcmOB6OkU5TIC2xFnewHrWxHiXoFEArU+CZ5IKYvh4lFgOynjMBnyHJCL6c/RepDZ1TCrJG0iCWjQ6F7RxGovFM4PkwneEkTzEtcyT9Lta3NtBb66PX7yKbZxJTGvDMOJIAbppTRETHlxHoOLfjMELC+FF6S0BsO5N+BJrH44kQn9gY9vDwCAcH+1LRMhyqRAftJF8EmJlYU7BZfxOMXltTJra9Z7JJ1Tm4B67SHJooUZYzr4HjWNn9IgXjPucaogxoBb/5mYxYT87j5+QzvNm5+N7UXy/wLOPKxZ2OVVJXzPnxjSP7qbyYRwipDECNH31/4Fl7KtmYN5+tOoSf5Vh4SAY80z5K5eRfRmrDP6uaIWNDRWOsGnjmuSq7zvmPBISkuWCBcTbByXyE/dFLDKcHGOy20V5ndu1ENJ4JPJeU2pCusgvAc1WWozdT/i8GanHQupvtBStu6Wnc3kbznJ8ZOCGX5s2/08ATBfyru6GLsY1UaRaoADIbDSYsec4jaShIfWfReh4VleZza1aiRS3oPESrZB43ZhGRUu5dBsWYYhYkvJlR+V9lKwVf9GcBeK6AA0trO6fpLYBn3W0leCYlouJclGQ7JyKtQaYzQup3dVCgK2xnym1UjGdhwtgc1t+nnen3emrVoG1epw5JBWZEXq4aUcouoKNInUCyjghC87c1VugPeuj1e+h22I2ZJaSRBEB0DkZjBogTl+EOJdijjuB4QlA5QtJuicMppUh5IeyktfU1WcQZVPI3Oxt3u30kcYLZNMV8xi7tmeh7tdtd6axOzT8FalUXzpzk73WPVnzJX1yEdSJBPI9jwBg19gg8z7W5YEygmcDzFPPBVKQ25vy7NUPKbQg8C+NZdfJrqQ2vw60wnn9qw7cwuhyIp5IfBsr58HM9h2quprPe7iN7v8HS10HlMS4ddCSyJfU16j+bjs3i4zA28tLxf9Ct8s7BgxEX597rx5PtZzHoNZtT72H5Kivu69JhagY271e9pro2g9X2PvAssjnVSl/rJgvbuQi0uW0ZC/DcnhZIRhm6GdCj/AYotVEiqoBnbTJUWyTvFCs9csesdIk32gER9RQQ2oJQW6k8uS2etGxWJ3EUvLax4APG5lMsaAlXj8+emAegVuCzF6b6zOIVY059F/eEZL77dCe3b29w+D6iluh6kiTVuLfje8uQvWXnb9o6tsNqbngscf9WLo55u3EV82xxPtWj7v8n702bJEmS60D1K+7Myuzq7gFngBEh8QErABeU5YflAv//K1cEIoBgARCcIYZzdNeZRxwefq28p6pm5h4RWVnV1d0zg2yJzso4PNzNzdRUnz596l5YuDf8zqh5rOtQv4xJO7428jZsK9WBUHa2M8OcGa9qdGzwBPAZIABYz8NCtZzBfj4upN2XUj9mUm9zaXaF9A2Y0XPJ+wUfrvWsTFvdI0d7+ZnkEO9ZMofCkJwxL+Oqyu9kSD5sIj76HdPzuWwfdZqa/82YREuDNVDBcGiDKAeeM6kJPgslNrbaVEr2kvNxNPYbgIi4/rXxVtRf5RpPzUHqGI9fUYAquB4msWEKLgBmXr97K7/69f+Wcj6X1WYj8+WC4BPYzABav/r6KykpM4Hmggo8g20LJhsS47hyyGcg8AfISsZzUch/+OlP5eXLL6lB+/7dO/kf//qvKrXxs59xbPB+MHvBfAZzF4nv+4cHMqehD4pjopIL1Vtv3r6V/Q5g/SCrJaQsGgIfSMKjgosyIFuMZy+3Nzfyl//HX8jtixf8Gyw+sIjZWAygUwaAGVIbc5HqSsr5rbT9TI5dQUYh9F/rupX7e8htfEOw9euf/ISARgf/ar8lixugOkAU+FEAXTAWAHag8fzi5gXlzdhL49UredztyDAE088T3F6KDp8NwCFK1WezivMHkiUYG9w4gCzL1YrfDwkNfB4gPcBtNFN0fVbIn93e3LIqDeAQZFAAyICxfXW9IRD07be/lTdvv5Xt9r3kRS83L+DLtSLtlnMPGuQ//fpWvrzdSJUjCdpKd0T5/0DWO3w+AM9kylJeUBMjo31jNP/SdXPWcNq7x+vrqU+dLuXUj4hsafcXn7f0x+eml2cNhmn2lKgAeY1GjtLlDSU1ilUh8yuAzqXk0MqizjOAZ9V3RjM+NuRjfyaL3Vn5g6aj6ucHaTc7BeX6TjapNIawxYy41sFnyyJz+wDWBhIOEiZuohFLUCojALuKJodGbSHJG+OQIKuhStFB29TueGjaSVkNMJyp05xLBqmmthD2yTsM0m179suD3EYPAPqAoSgVfGY8rcCzhnHKdY5+cLqX2v7jUiC0ie60WFWTkVLCVSSAlwPPbW+N57OKEhvV8prN55F82h8GAXkXfOShUOAZjQUbAJ8AYEF4KWHBO3m3u5OuGGR1cy3z9UKq5Uwed0d5eDxI/VhLf+zlxWwlV8VcVkMu8w7AcycF1hLXE+69anvTDzPplQESN0xW9oHxbJt+AJ6puF0UfHRVKccik/fNUR67oxz6RuZXK7l9eSurzUIWqxmB57bB/Btoowg8QxiuU8YzAelAkxjv9LwbtiCJY5EVDY3ohkxnBaNVJxoPNLLH30xSHtHLQOc6U+Km9exgtDctdHY0nse+4mC0A8i4fv1eBZ7xo25uwTmD5KZ+j8qt+efSKso4hh+Odz5kM6Yg+Yfef/n1c7HLh492kTj0HEaR25Jz773oR0zOafrZJz+XXKOrDwRzO6ZZJe7/mHTDr5/Ei0lSafzqdPzO7DuTp9J5kpKg0udZ6eMJmh9P4zleXGCCBBBYJ7Yzo9AROiSGTXFgAKsxG6QdOtl1e9k2O3n78EruD+/k6quFzF/k0maP0hZ76XMAz0fpoQUUgGcP0JLAyg1E0Lr1c4zbuHLjLpfM/rEAz9o7KQn4GB2o454PueQ9WM85y54XfUnW8wySG671bMzn6tBLVfcEnqkLnQLPxm7xm+u60h82G/9e35EGrqljlQCyrn0cyiJ8E4zAT1pRwE3T/RGWjrKolcDyACgHwHMeGc9sLIiSSrBdmPlGSY4Dz2NrlP71NCz3gft5IVvCEbCLoV6xgSXqdCkYTa3IIudG3zTa6AGBCYIa6B4iYGnajswW39gVtNBNGoYSmziaFqLhDZhLZQWQuiPoTIPNhhHKagM7Wr9edcxV79RdEoXceEfogah+K4JIq36K3a0/wxTX8dEDOfCsJ+x6sACeWwOeDwK5DUhtNACer47SrA5Sz8fAc8Mmrd7YUTuSu6MbwYLvGwRJ14G6yBqEuMNtwJOzNW0sIz832YATDV08ew40TzfPwFAc6UFbgHXhno0+H5zTeF8+7VafGYPEXj9f7sSPk+6DqWP5afdynEQZA8+6h8bjjoFnLaX1NehYK5iPqJjBHkLgeShZWVM+HGVeDzJvepkPmczwPmj6YW2xisYSLhZBuh3iVRt7KTRugb4ddRlRu6tgk90lTdYAhDHboHYTQYhWWnigx/nB/ghRvkjtq0kuuLHlZEvH1u4Dz8mTgXpPdP5Mekz4wDhzTjfskT7z+COuS80LH085/mkVI0r7CtcdEyrpyE1gjXNTZDTQydeF55MP8Z8uJZWCMBdWhicFjDkRryfprpSyoa35YriWgMfHSiCDPe2euyVAQA8WGthwMwWf0WgQDQfbhfR1JcdtJvWjyOExk/5YydDOpeiXUgCkps6z7pFsRBWA57jpjlnQntAyEIDDkviek0309x949ns8tS3j+6ra7rbSUsazaY/ryKGKAZ4JAGXVeM7AdJa9ZD0AU/03mNBadq2ejMpLwRZE4JnpCCsd1/07tXfJ+vCkhiUndBv3knOrjJdM7h7uCY6Ws5ks1kupZkh/qc4wgEsAuQjmm2PNCik8t1lvKBsB8Bc244uXX9CfgNQXgF6ykb8Ey/YF1z8YctAhhq2CBqgDC7/93W/lzes3BGWbTn2U+WJJAPVP0FD5P/xU8J7Xr98wqY7gb7FYEuwAOAvAgfaFUhAAZDfUef7pn/yEGs+weTgvZXuCIadtvcB4HtBgsLqSYn4rx7aQPV0oZT2DGQ3w+e7dHX0sXAfGHMch+CEii/mcAAfGCgALGnPBz8L9APBMSbN37+Xd+3fy5s07qRuVFQEAvNmsqOcMH+6wr3mOIBKgIg2f3223lEhDaTvAHbC8Z3NtEkZGX1WRkYiH650u5wtZzsCqXhAgBxjupfS4V9WskEO9ky2a2b/5RrruIFdXc1kvMlnOB+nbnUi3lxebmWyWAAQ703hGYT/aEpnMIMYBIE9nFiHY7afXyaf5CR/3qTRX6dvQ844Q/RHMJ/MwvaM1/fQua6XNWoLOfdmyWWC1LmV2PZN8lUs2zxR0BuCMB8BnNuQz8Fk7PHG/TdesM1qDr0uGoI5lrCgZb0j0w61ZJnx2YHHot9I0vdR1wzmLdYJ5UqLJpt2joTfwmS4mPqdxhnv44byYmLYGivAbBoB61nXEQGpFElTWKZdKsg77jTOdc+l2vXTbTprHloBz3hSSNaVkTSHSFZJ1SuQCW1rlr9x2Tf1Rn1dRWoS+cFoFYonn4GuE5u1Mz2rilIznQhoDnvsMjOe1VPNrVsR22UyOx1yaNhe81helSFHJoe3kEQ1Tccwik2JR4fTl/e5O2rwnyLu6XlMbf39oCT7v73bS1Z28WGwot7GkrOcgJbS4CTyb/8V7bA2kDHwe0A+AbGjEWHq/NCLQ64B3iUqVtsgJPPezUpoik7vmIA/tkWzs5dVSvvjqC1mu5zJfltI1HYFnxDs4TFEpI5jJCJsbQYLljP6ySrdE/eQCeufmh0GaA6QkVMcgOYk9AZJJ2Avwb4DQsNewkbBlAKRBhoJNwj4A5jMSeACfkVDzJoV4HQ9nMKvGs1XvcE5iHSkr2psL6nx2tv905U8dvU+L6vWyjSH+PONyyRGcPP/883kSX37qxSlAnL73uaAzJ046lglB48yVnoD09lmdP/rZQGwaDcEH/K5R/5inbsQ41jwn4zhNUPjf6W+f/6Gq7cdmPEfn2zYLXdLqJKTsWEr2mYgosjTZIM3Qyb47yL7byeu7b+T97o1cfbWUxYtCumInXQmZjVr6/KisZ25epsRvANW4+MUWRRJ6xVui0MUfO/Dsw6+ZeA/JHPF3yQ2wnjOphkJmQyHzrpA5gGdIbID5vIXec8fH7NDJrM2lAvg8FMaY1gZEcLJd99NDs+9ki/6oP5wagIlRMUZhCOLM8VIsNvA5OToReDbpAEVh6FhwQx4UeAbDOQDPmWa00WwQgDSAZ2XAKPCsaYrxxjQxrd/tzpzJMgbg2Y4c8BQGshosufPpmpE+m6lzxUw1zt81rsxxM1aDN5LA6CGwA3iNss7ZDMGKBWMMSnUeE7iG4JwzmNE0kA0/dHOHM+t5cS/LSrCtiPd8t5EKn06B5xEj15oxsqs4AgEyng9yTIDn9rqWZl0r8FyC8dwIQGcHnuFUY0wceFbny13Uc0jUZ7ooncH2CHczNFHUncOBjHEzNv2kgf+h/C6eq8NNzzpTi9B88/fyo+lnpxuyByj+vuck2MN7R+c8dgYC6G5v/u7A87NG4eKbdAXqD5spJTboEvCsY4g9J0pkuK1itS1KLVFd0xfUeK4eWvJRoeYAACAASURBVMnvjrq/gP3cQ9IJD8R8AJsseR3UHZJUagKAqksB7b6CSSo0DiNL1hw7T2xQ59HAZ8sumdSGVxDotGR1JQ+hjWgiyKVgNlcJ32RgcQhbFdTygiuykMEUI9sq9plIS91wfJZtW1NABb4jAX/kC/t38qbY/PFpZN+ldywBngMol3i0/GeKcqd7kR3Qwetzznhgk/sESdd0mO02ec5MsRFwju9OAc7k/fhuS/pFRqGbDr/+yZ7K83UBb9MFJvAMuY1KpEfnq5lIC13nmQx1IcddLofHQdq6kL4uJWeTQTQlBFiNyiB4NpCjcrmHuF8629rPc0xc8PWgY/9UzPN7p/0TbLTPp8tBYQo8890GFBA4cM/CdZ4V+pCcDQYPkmegBarkhoPPCjwD7FPgOUxhNO+yuQtmbgAKJuWq4xmXfiYgDPyEVl9msq9reUCJNMAAgKmzklPy8f6RaxcaoTiHrm2o+wmgE4AAktUAHHAeSITjugEuEJTsB5WWmKHqLCNYDfAZ7/FmVPPFQu4NnAAYgXJuMPGgfQzmNcu0F0t53G6pL0pZgAz+SyVd21NvGoAGPgv7h8qt2y9uCezmSN4FGXtNkkuO6wLoPJOsWEg+24hU15KVV7I/ZrLdAzRG9dhMcshxAHw+aAUYxgVj5o2uMCDO5MM4kN2eCZsKHuqa8mWLxZyACMgCu/2BTG4Er/C/5nNoqMNPFV4bQHWMCyrSFFzRpnAKKkOjV20e2NfOCiVhACBSAU3TTLoj2IAArGKJOr6TrEaLhfA+7E9Ne5BhqJkEKfNGZuig3u0l6/acn0XWSA4ADI1u+45s54ql72pvAGwzwcAkSJr8eD548t126POf/q7AsxIAkh3EwFf4mgSds0b6qqOcxmxTSbkppdiUki9EZAawuZOBshqt/iaLVTWdHXQOSd+g0a/JpSnwnG4TYc/0BCcTk0oMOTaojGxltz3I/f2WSQ48D73266trSvIhSUI2PfdiyBFo9lJ9Aks0OxuapBfrhgyWt4HOLsGBkVcvVCWdAB9nAJ5bZTqrvIZIc98SdG4fW5E6l7KfSw5t5x49BHLqOqPyWAFk29PTZLb7U3ZH6IeQPOayHL5XW7Nbi5s0ZjKPkr/VM0ash6QTGwoi/kPXR0gxlivVeE9JSeVc2iGTfdvK27t7+fbtWzmC/Q85tM1CymUldX8UqTKZb1RP+foWCaxeDoejPN5tKbdxM1/LBoznrpCqG6Rgo87Qo1HHmQbewGf+jnZfyQcxMu2RbADzGrMKwDNIjXMFnt8f9/LYHmTX1rK4WsgXX4HxDOC5kr7VBBzvJdw3+Impb2QuCPcuW8IqdTGOhWCL8J5op3S/c5kLXIlKYgCIBtBcj/ShkQwDGI3nFYiuuTc4SQr7BYBorwYBAxp2EcD0y5cvqVOPvQZ2Doxrj01hA3GqXWeVvI7LTEkKCWA8Wl9PSCx8H3bqvHP4fNv5+wI8c76MQ7kPD9cI7E799amP+DTw/OEv8nd8PPDsflz629fD7w3wrEPn0VIs2ncDDaA3ZTx7ZAeZjabv5NDXBJ6/ffdbsp6vf7KW1U0pXXWQvjhIVxjw7FIbSeZUDZZ+Z+Rd6BlNgTQNGXXLuBTsaOCgxuYSGPH8G/7533mBPGpflESsFujEa4hyG5ot1UaBkN2oAAJ0ucyh9dxksqgzmbnW866Vat+TDQ09aDQmVK1na3Bn5bC6tZ2O+OcfgT/kI04BvRQMsGDW2UMp8Mz7pSGc56+xGRMUo5OkQAiB5z6TtkdmWxsLZvmGDQXRYBDOBcDogYxnMKI9mJ6WEZ9uC8/fEvw8z3wiAAl6fDWrrn+kjhdHiA0GwUhWJ5GXx4YJmnGm499BIw4JKB0ThS/UUWD2FwwrYzqw1NTGC7qDcBo0aaLgljoOXr7k4q9gMSvwzDFnYKVBT0CGQv2VOeofN0jPmsgxkIhgEpurGvgMxnML4BmNBcs99Z3BeA7A8wyMZ5fZUHU+bS6Ic7bWgqFZhTVlmSQgnnWiH/2mCDYZ3zQcweFoD39Sux6A58SCp9vrpAD78lk9A3iegs7jFWhzeLqkPzAOOp/9Q/HD091Lr+MCIHfyHc9934duUpzAKT+XMx4lpHZOp8lbdZjOAc8UPcBew1g0k7LLZNEVsuwVeC7e11LtO0FlDUoxIQ9ZAnh28Nn2sYjHeoSgBoTbtcUuChRrQyDYQ61O0GtCgOnJIq+ocDCC5ZcO1lqlhQLPsRGRgh3xvilAHKU1Qk8Jb1xEDFotnH53HNEUeGbZOZJaaHjDf5s98+SZ35LwXf6d+v3qw5oN9SAueU5v2cSBTcFcZ3up4T1JCvkajEGK+0aJr+GfteA59QVPpnDC8hjPxrHvEncIG3M/gVEC0zIEieXQsbXrYLJEwQFhPwME/Cq9kbGJIADoStpDLoet8Hd3RKn0YgQ8q0Yw9sq4X3LPQcm9awjb/nzqP9oNtK7lfqphOw9PfKQh+dBS/s6vP+GrTI4dfUxbbYHNFq8WAALLp03nGcBekdeSZ7UM/aMImgwOAJ8huwFQGsxoMKR17uoUNhCZzSQjuBiJJ+cv2iuWfL0CbI7xCPylXo4AkKHNCeCz1ARSe2xUNqPC/NGybLUh6o+w8ZgF+JDgwhRV9qVWUynzTG0S/I+2afgbI0s223xO2Q6wnAFAwG8BqxcsTYDgDqBSEowPzcBB5otzvENZvIIXOCaYnevNmr+P+x3PjWxPmgjcG5XSANtZioUUsyuRCv7hRg5NLrsDzhmMYwDPM8lyAHXu/+idILBrdpFl5ABl80IqS+gDiN/XB0qNsHGW6ZACVOe125iUJfw0BbK9HJ2MKtwDYxY6mIIhBxscn4f2qhK8nQmJsnJUrIGR3ikgTGAxl7KAjzvwvbwnQ8d7ieHLscHIUQYAzZmCzwCdpdtJ16Dp5UFK6JJbo1tagES2AL6pApYKuMfsyNQJDAb8GSvykgMZE67nrMToU+kbnibiTc4n7juc4sQ2FSFkLxCCzvrIloPky0yqq1LKTSHZqpAMG3fVKNhMOTdlOkPb3Yli6m8aw9jG0rcq3cV0bfl70kzdOI71khf449AdB8gHaZitvH1zJ7/5ze+kbXvZXEGOZcMHGPMA9KC9jgeY9Zhn/OEFqySNMmDVv+bL0LVGLGJSGz5omoxHI0E8wFrGXgK2cyECFaH9IPX9UY4PLZnPYDtXw0KKYabAszUiRPUx7RrXtvoc0c3wfTvOIe6SRgSImvcxbmJs4KkDA6J1/8Iccm1ngM6ohl1o759iKe0w48MB6aJaEHjeQdP93TtBA9ZdU8uxa6npXSxK6UFbLjPJ55UsoV18cyuZ2SYkAfojGM9r6jyjwq3sBskBPMO3M7eF1iW4VTh3fbi7k8G+psCzCTcBt29hAgsAzwWB5/tmLw/NXrbtXhabhbz86tYYzyqt6E0m6Wu7+2bD7bY7EIqMNRyTmxFghi1WXXHXENfXYOuRhPPr8cQZqi6OR5XlgAwHEpBIGCLh5vIc+A07jvcyoWY60fgNdjSAaADPkGTCv539DFAa/YjmczQrhG61+lEau2hSLFQSB8DzvJ05F+88w2h9x7d8Wuzy+wI8hxTdiWF+wu4/wbLW6o90TD4HqJCe3Lj3UXrzzt3/KePZ2duMY39sxvN45o2DHFXbi80Fac3NacOW1BrwfOj28pvX/1te338jt39yJavbmQyzmvrOBJ4zYzxTasNKdsxIeekOWZIJs2icrdKNdVSubd3QTwOgz33jv+PavPDxMYMGzrgHb8lkdZZdElQ6e033VwOfIaMB/c22kOUxVzAATQbBeN71bDao4DMytzm1OtMwlQ5Y0OP8fq73j/qoTzGeg1/rc9igTwcn+HQuA7qf95l0YDyD1YxsdnGlUhsAnqHxDOeCMhzQeUZCSKUktHz1ieD3SbrW9M48fzNR8NzxY4OK2IXaWcj6msZ71tzFGj5QToMgM34cmMYYmIxGOA13xrTagv3HAPbAxQFFHE6JuWv4Xi0pQSCpzAINMgzYtnJLd5JDaP3ZMsanY6cYqZ0hS+jUOSPj2YBngs4EnlXbudkcpFkftLFg1UiTA3xGqSSavShgpWCnskAjwPSBefAJi3AMtrqvHx2jKfCcUj51nCPzWRuMhEgv4eaoa52GaOME48TKJwlGjsQZZuclR+zcOjHXf5L8fP5ghdLW0S71Q+5D430bEFHqOkXgWdfBZR3w0MmBFw+mGIKrEvsMgOdGmOAkA+ahk+K+kdkezWx7WaCiBiwga0JIZkwIntNySwcWPVi1Tt9B5mJsx5TF5fq/dlW0Ie6gx8ogDYR8ralhCmYxHGKkiWFz0MYrBFF6/AiKOQQ+/i5vIONgC0FzY42GTuVum/mSvR7yyPF4gT00XSJTRig1kxWU1yDHmmXBLztZWw6chpSnzQt8fiwfokGPVbUFe2UJgkkyKyQpiIv7etbxGhNCIrjPgzMBkP4kDZZ4GAMvbOhh56HXD5kBygh0uQwdVDUXkg9zNhEE2HzcgzEJsDEnKA05jsz2SZXZcOBZq4S0dNlkqvC6T5JwLWd8sdF5T1ChjymdeL5Z+WHeGWzn2Ib4POZt4dYLEEHlNgA8lwXA56P0/YMM3SMfAJ6VDQ3GcxuabTnwrI7ApwHPmtNRP1kT0eY3GcoRzp57rOFPtv5duosJ8FDurOwyeh8GxoL5y0oiMON0NRiYpKXJqrfsoHREPRzgwCl2JruhPofqdQKQVX1PrFnVGYbeMP0+XBNAceqVAsTqpD0eaXsBcKssAdh+qIjTxtMAnbLZms0F+3wjTV9SbgPya977QzIwmRXMcNDbk/u4MgXDtboFYwJAjwC7NeJjTADgmVKLav+8MZHPDQcZ6YmYRqnrlqpbq+B9WPNMPmjciNept0z/APImasd4rgRfNJGuDdBdKkH1hfO8lTzvpMxbqewxdFsZ2q20x0eI88ocsgKQhcC44jqtOR39VTe7o61gOv/Tv1Of5dyyPF07wbdMkp5u4sJrmo8JP4FA+tErX8/PlObUN8TBCmg7d9IJJDY66YuWYLM/inWGbsEoZVLgmYAzYnT0Y9LkUWga7v6mnVuIxulnGwDsoBlvrq0gixFIdnbyDR1Y5fR37SDHpifw/Pr1O/nVr35DiZa8gDQBgMCcjSyvrq7l5RdfyO2LGza1nGNtYN0G4FmbHfa9XgMLBDigmjiONWCOj2aS9YXklM0w4BlraC/S73o53B3JeB7qTPK2RFcLKYdKGdJsKIjvNuY1hakj8BwSyiHdHXc9xZbts0nym2uKY+YetXuVFudhLZNwpLEhGgoKmgqWS2n7So5dqTIcWSlFtWQ8iYTP27s7+eb1K7nfP8r2sJMeYDxBZ3LZpe5bKeZzWaBZ6BWA0Y10R0grZXKzvpLr2UrWGYBnyH13kiF5Fe53jGmDvIqRjbjqYSstttLqIjCejfUM8Bn+0rwg5q/A8449w6A5/cWXN7JYzWW+gL3Te+kYkUoCqYwjK86QNGRlBRIQaYPcyHp2pue5eEZdE5W4SN/newMZ9ubXYY41DR4twWfVh1YmtD4e5OHh0SQ6Yl8jr5SBBjQkOdDE9Qvo2t+iymVFbWjYe+wXgVxlhAs9p3gOl8zDjwM+f7Sx+s4FYhrbe1x9/vv9PivYOgo1AzVZ/Wjd5+PP8+2+j7dXZzrwrJjH2NP9+FHST3jiwUktkTx3esSnwGf3UXx+/yjAs24CF6evvYBcm7JONOMeHT8HP5BLPPYQhD/Ib1//Wl7dfSOrWzQXLKRco1EBGmJBbiMCz0iZcYNw2Q04tEyhxaDXg6pkSw5BlZ4PT2YygafOwWVn4FMnwef83AgrCc5JdLps2vGXm3cPLL18GrEjmw0amAzJDeg9zw8DGwzOATqD/Yy/a5ESbOhOm0Sx0MkbHTDmA1yhP09AmJ9zCP5IjuX6mJiPvk7sPoYwP4ItHNvoiatxYaYcTSOQ5CnIbgbYLMWGchsKPEPrGI+SJVd4n8tsPOuOjdhml4Z+Cgo+bTzVuPuEicE6ng+NP5LNnM6qladjEBCkMc4AHIAsNPWglSEU3NTk+J71pnQHwAPXdLamHgCy4Ywyo20gJ4NIk+Jw58Kv/nNtDqmd0nsRwdYQBDASNUfYGM8dwOQc4PJBmgrAc01t5+NmrwA0gOfyKMe8EbwXjBXo68MHAZOFE8kCNY6XMzY/08oab6zxoOnzoalgYqmSdyYyBWpZIvisu6o39zG3KrE/euOn94jXmFa2hGqZlI1s1vPM5v+9AM8OjnKLVIGqdAye2m1Pb9XU+j7HgRnvdQ48u60h4GCHOcd49r1GIV6AETqLUYjKYtQ+l7LNpADw3GSyRE+Bh05KAs+D6jyj6qbLFKTusbdEWSFfy3oKxmYe2UBz//zSk9fO+m9uTkN5bTqKti54LD2gWiY7+AgkdEDZR8COYwgBTkOBbFrp0T3V16yaAjaH/1YWjVdoOLAV5pyfgkPa/FuDVsuOWcDuVGa9I742+J02t/BvlshbJUlwSIm6jc85fD9B1vHe5JfGwGbkQsXr9aDH011jsOSMNrJCRwkdKhnB0T32deK69cHT5rAQoCMLCbrfBYFnaD6jW0UuCi73bUHwGb/xyIaFaKtLyGzgAdAZAJyCz9g3IwNaWdChnPnZwLOB5GEj+QP1mC6Czn7vff2ozrM2GQSo3JBlWhSQpngMrOcUeKbkBkufXevdB8smWbJeLttHDRrj+rG2ZbS3UXoDZBhPUPlv2mC+RYEIZboZ8GxBqwLMJu9gfom+15Jd/HxcFNyLvAIrgBVYgyrj5d8DYFV/jEWH8zNgVivD9D9lXhcEmynpg0Q8fBVr7A4GNwNsMLbpG0LApCLjMasUeB6KjXT9jOAzfMMB/iHmuAHPOAeUcKut8loctYgahKrfrzIYmngKfpU3enV7ZRVmYU82BjR9OVSd8WbFZJJLrLmeviojuE3TMQBQiHsDdrf2E7KUut13VJMwGUB2ugLPmFsAn6uiV8az1DK0O+nbLR8EniFxmwDPfQcg1aQ1EqZz9Aem8eLzAYiYoDzdzTmeyT40qnr9zMAzzpgusTUTBLkBzai7DKBzQ+C5APB8VZDxXKxzkTk1tARZZUpq5N6LSWU2RvtTmDO2ZoyNq9tXHC9vOh7No9oTzDT+RzuLeWJzuhM5HBp5eNjJ27fvZbs9kPUM2YfdvtaG4WgyubmiPvt6tQosaMhwzGeoMFBfsh+QwEEc4PIPlrQIzFs4z0raInhMpnMp2TEn41m1nXtptsp2ztpCclR4DXPJwY72ZoLoP2DbNucsgWfbqX0/D/EfxkdjAt1+U+BZ912FNMags+6iuCrsUUo40t4/K8mKNWU2hmJF4JnJp55pQclKvAeyHCLbw17uHh9kV+9ldzxIOzR8NEMrh/Yoj4c9pS/QW2O2WPIB21kVldxsruTFci3Xs6Uscihag+hm98+qRwImYXcY9tFZzliuTC94LMYZ1UuLRFqeSY/KiSqXphjkvtnKtqspJwjG8+3LG5kt0EARfT9MTo223AiKrKR13XarlJ3Yp6fIWAGAs6TzlB3tNi7VhvZCOdg6fXSUzFDZDYDQezKi7+8fAxvaZTlcyx52zJnQAJxdjgO/XR8ajVepa18BhC6NQa2JmLCmzjjGfk2cSheIaOnzz3n/1KJdiglPLd/lZ5Sxrr5zeg7peZ+L+9TMxIRxSPhOrtVB54hDOClDg4EkNBh9fwCQkzdoIvT8ePr3KBCuiWkmuYwAl461/9uv2fERf96vd3rdTm4ZxxJjgpmP4bl7kz6XjvcPDjzTyNmNml5knCq6iYQgdZS1slIelsTCBT1K3dfyzbvfEXgeqk6K5SCrL+ZSLKAthQaDR+lRDlVgQ+io1YMNohug+6xlMWgUBMeCWatRYwJ14NTAaXnMeX8/OoiayRgzej5mYfwQ7w0OiN8LDy9dhsF2NeOzGkPAI+4IvpD1DGAAzZ3AOkskNxaQ2QDwvOul3OOBzrSZzCG5gS0UjQqdvEMHNGokPWW0f4jx+cP4Dr8fOkfHwDNYrQoVpNqRniU3n8UcDm8egax2KX02U+AZoPMJ47mUjk2TwG5x3crPNVoj5MHDjecdPPGo002dwIFdbMowwpMO0LihhpHVZjpRhgSMPo2Iov5WMOKeGoMTg+As0cbyUtfYlThudtPN+/PNdR+/VN9YE2qKaeh1qb5zx0YvZDPPADIfpA3A84GyGzWkNoragOdO+hxslAg8006GjfHyBvmcG/ihTSsds3TDDQ0OAxqlY+CbuAe4+vn4mjrgsXRzuvco6Bwzx+l38t5SAkqDVGW0WHBt351Ciul8/K7A87lxcnYr7g2OX7CxZUTYRmybJ2/GeP3FfPyHwOcLwHMgZhrgYCy8MTDuJ6RjyAYunKqDlFkhlRSU2CgAKqNqBsBzk1Nqo7prmORkbwH0GehQTWPAs+GpZyE5myu8F4YfTX2R8Pc5NmkAcE/H5fy+7/5DAuEmHz3nB5F9FE4+ji+dt8DAtllt991fc2Yg2TcXePQ8omk50iaExJSxkwEeKG3SeBnewDXxcwx41u+1zxnwHOZ/KIu2BsUT5lpc11HvVJdmOrZx3KbXw+S13yOaaWWLOmc0HD8B7s1S+RmrTTRGJa/E5VcokWRlLqQ1KVgB4Jm6nNR9BiCtEhzQdM7BBoVMVabAM5qtkQUKQA6MsB57rUp3aEBvEhwGhET0fQpEPceK/gG9Z8R8SOd3bBTsQKUmCBV41qaBynZWqY0dKIJsMpgPB8ky1d7NhsZY0one+yhAjIkabbR0zlIk9jBhy4cgzZAAn//acEwDvxDYJklg1TK2Bk9k6eos1aTRJBAO0jl6T3lMm7HUHjZwGZ/zplGpf+MjyrkePquJoxgQG8vO3uPjoMkWlQLR9zJK4lzt2EBwLlkJ4GktWbGRdpgTfOp6JFYMgEbKkKz+CN6nYwzGNa7HG1vhu7VEvFLg3Za/2wK3Br6XOkvcj5kGxun1cVzhw7FCzZKaLoOEniZty+cJsJg+tNoCZUtDOkXZ4jg/AJ4YE8y9hsBzNhwosSEtGM+QKNnzOYLS1hQToD8Abvc5NFkXg/fUVzn1Q6Lfcnl1X7YVPxjwTPa42VHuHaB2AUiGbvMgfdlIVzSSb3IynmcvKilXAJ6tmSB0stGHiVV1qtVLpjmlE/Tu+71nEicrraeK7YFB8s2EM9mEcLxvnAOeoVuOJIkMqAqAzngvhz1kDQ7y9t2dvHr9Xh4ft7Lf7QlAI0Eyn83lxfW1vHz5lXxxeyO3tzdSQYaPsYImJ/TclQXtYJCvX1aA9RkbBEqTs1eA1Bn1nY+PnTTbXoYDNGLQ26KSAlITw0ylOdjwFhM02iviKQFsdhZ7OifcBipz1dJOhoIZgc59AK8ED1xMlaTyStcAPJcbgs+ID9uhQipQgWfsh5DZQaNmVFoMAyVRGzR47xtpuqPUbS2P9VYe9o9y9wgm9EF2h6O0iKEoJbRg89Dr9VpuoU+8uZarxUqW1Yw+Ie0Kqk2ZWLSrgV215qWQ2EAGBO/lw7TdtRqklRpSi2zdkEtXZlJnvdwdH6UejiKLXNbXS3lxey3lTGXMKJcC7WivdHOGuSf+zxBUpmAcZqmDyL5HTMG/c6BsBDcj7uTEKJWQhCyR2hP8oDnm4VCT8ewPgNHQh0bDwvfv3/PfeA6ANewfjgHG883NDSU5vvzySzKioQkNcBoPSHJU1SysqXSfCx58svfRaiU4Xwp8pgBkarc/FAen4KiPy6d4PHAX03uRXktswOiJ0biX4zvxXuhq48clS/wzqY3Cc9g38F4A9ipx5f56ZFe6pEq8z2NfQPW/9XynP+5nkCnfq1Y4EpyQ9YLECu5r+h7/Dk9CsL9CQszze5H63mWp/Si4T1ryPPU5cE6+P/rn0jH0MfnRNZ55Il4dY+FKvCO+ifBdlp205xwYjX3uKJyFQh6oj765fy1vH97IYdhzk1u8KKVcwr9vCTp3lNvA5qblOyiH6UUbDrouU2A920Y3XgiWJbUs6/Mm/IcC9ucd5bnv0q3Gw6oIPTz785RN0LHXf8TWApy0ASROAGjcpT6TEnrPCPyp95zJosllAVBg31N2owQAvRcCByq5oTId5P/YhPCtNFXEfO65//t7Xxwtp96nQILKKUyBZ88Wx9HS9IgCzwo6o4HMQnoHnjM0j1gw0+1SG+xsbiXDUSvsc8x1u/MBMxtrvp+7x+fCRQUDkw69xn70ICYwA3y2p4GisWIioSlx8Iz5EjdVX2N4jzIN+UzCVFLwx9bUE5ngzzN/T4Fnd96VBaIJNjJSyHY+8gFmcztTtnOzquW43ksN4Bks6AA8Q5oDc0qvD4xnBcDc3niH77NQ3+e5PDtKCr4yyKTkh52KSQFE2z0BsAIQFkmeWmLvILLrnydZ3XAIu9+mJx4cIYfdvLQ6IoaBqRrP+VOHIh1Xs88OgAbNds5MYzxrNn9UTTkCMickWv+T75l817NOOY5zBPZOvyNUMaWbvrGVjGsWiK8lQGcwntHBHcAzGc+5LKF5eN9K9f4YgOdFXxJ4RkkmGc9OUhk5F36Oen1ctdMxcQflzDXrlmgfCMzd+EZNOE/toCMoJr0RSLXT8XJmtI2Z12OfOb/0O4K9CVQKq3cwsCmGn76nx0twu6Tbbwoy6zx3MDqU7vIDCRjn9sw+HyoBgryP+W56MAbOAeD2tezDx61qrCuoL8FeRT3NcAru56TAM09PR0f/78CDDnqww5Nku7JSU9/JQT4/OQ2+tVGv6nKy3Jn6zyh7tgaEAKNzBGdzat0CfB7woDSVAs+sFCIgjed1H9XKIYxNonMSb9dkxNOJ+Tn23Gct7olNiPtZXF4ump4eL2zkp19yAXj2e24zJ8wSBZ1xXwA8t5TUIMgM4A8SGwCf5SCZ4LmjZD0kN0wb2ipbktkwSU4+NQbj/Sy1bcp6diCt8AAAIABJREFUjvbS/Y6pBU1NUIpvc09QSrUdJohqjmlRNp/d23BQw8coBvhWcp9IHfmcd9ArJFQ9vrK1qXdU2ceUEPC0v8mT6EjiUWn/jxKl9sp6duA5gs5Iuhgx4QI5Qc8nJhk0cat9OHRYEr8rmW6eeNJxHEsZhXG2tR5uja93L2+jhr/m4V2WzQNjZ7+rPLU2e6UcB/dSZT17A0s2EZRa8p76CGwwiERINtRSZpCEgc4zQDAFItUwQT5Fj0sTP6oSS/eENPGo8+JyRHfZDkw750x39lH1SEzFBb/uOdbBraXLNcI3pMDGgNhbGwb2ZcsH2M7lVWnAc0ams5StDASeIVMBxrMCz9bCc+REOLjNxnwJCSyt8lNyhY1JshfxPGlX1Y77HKX9pT1XWQkw9Numk8ddLQ+Pe5M0QCPOWmo86iP3gtlsLpvVWq42awLR11fQg4ZkARKNkGPwampb597bqMtkaISSEt1+YN4CkhpgPQ9sLphJ1tiDvkxB8JkiZTjXwGmz+W+TKSbEfMHEeaHVH/637jPuO3Bamj+jvPC0YlIrciixg0e24JrPyw3tQCfQcwbwXEk7gJSEilnEkbn0Of6tp4v5AOCXut/SyaGt5XA8UPt5e9DH/fZRHnY7VuBiPUJTfTmbydV8Iav5QpazuSxmc5lXcwJ5IFhgWaEqbl5VUuJzxCMGyTpEqSC2WbWdEYN6k0IC4NxXmRyzXvZDI3f1g9RIaC5L2bxYy81LB57ZqpT/Edxlw2fr+RHFW5JlksaL43WZArFTskGaeHxqzbn0gZonS46FfiKqox/Z0C2Bz6Y5cu6ikSzAaIDOeDgwnepDRzAbScDCgOe1gAUNGRRnSTtTGhIeT4HAngQMnlSyAZ4jXEyvPR0zzmqPN5NE7fTYKUA98kYsGNLCGI3veC8xQS1md+3teI9tl03s9DmAVZuAxz1MgeeevRlQkYSKmrAqE/nH9Jrw7xSgdVBa14JKUaXJCk8MB6wDa47Jlzb0O/DkvZ6zeQMayCRJBH0+Tebie3AsyIaSkGdV4PTjk2S339/pffFxd19lmlj/wRnPauS8OMiCA6+KTHZFt4MOdgYj6fqimCgAnrHJ5Z3c7+7lbncn94c7qfudVOtMylUm1SqToWillaP06KqbtZKXg2TYDLXwwgBoNY+asUwYECMmhAYI0+ArOss/ZCBwap5SvVN3NJ8LA3GCWFlWYAOa7+M9C8JeHvAm+xYAyANYaarf7JIbC5RAHwaptq1Uu0GqHbSeoYCSSQUgAQ+271FA1JlLY73V57g+/97eMw7+T4Fn1/HV9RWlAbypo7FrjOWFgJeMFtPx6tE0IsMD+s4AnpcyoOEgG0jEgHnMeP7uc58wc7LelAF/+bjPndteXhdMb3CyzswbL3d+6j0fM93seKqt/H3/+LzQ71In3ZueqHMJcgebnmSQIWqkKQA6H6WdA3iuqe1cr/ZSL/ZSQ/cZwHN2lK6ANpvjD9BJM5GL4Ah4kuq5d+XzjMWIWcDpHpu6nTgxCTjnvA/didSRDJuo7q7BoeLeM5FIiExqs4Gu0TYFCUZAZNz8n3v1cUP3fcechiA/dcoOxXq/5Aik7KHpOcSg/vI9DODHCcB6+YpSBzOybYK7GOaqR1Q+iwk8U+NZpTbwQEJzZcBz+a6W+UFkUQsbDmLfKduBjW+VCWuBvt93ByRS5zeAlHpv3FYGh3cUqbtem8Ga5pzQ8SOUccpKSHWD3YfR4DeRZnETZ9/F8TL7M06gOJ/XnOFkPsfRVwZT3CGM0TTRpEuns/tkOEZadRScRySr7I+0eiayEmNmj4xKPVAYWR1XfTIFTxwijuDdCSwS0uiqz5yCL2rbNLBMHUd3r/2E7Z5Nud/OHHd33JxxHVKDa0bifHp/1RZYUyd+r4LPrgON4JxN1sh8RuWQAs9dYD0jsWsNeg18Dv0StDDYSkAj9nPZl/t4e/Jcu3P6vonPYfB+eB+Td1O74X+f2cOfBJ5PLZPCRRF4Jqs5awg253iA7YzmggCiewOeM0ghAPADMxUsSQc79Xw+xLC6PFYOm041w2NT8dHlBVP36fdrYiL0iMG3cHsw9jHSUQ93RuuMTYbGtIzj4j7NFNrep6CzajxDis2B5z5bSSdgPMM3VB1YlZhBBYCCeQp2RzIATx3VYYkNHE8dm2tnqk1SW5XuIGfHmzd5bLv88w48n9zjkLgy5qyDS/wCY9wDUKaUC5IbtRRIeBjTWdn3B+qQQ5gEo0ZkgwxYq6ZwEkACPE9XjsfInKOeoEhlX3QC2zz4NN97OpZj6xwypGeXwSj57xbT3CTVde4opwCCAyQ2ADoDXIbExuxagedilQn0swZ7kBQGcpiDzsEHP539BGAvAM+XpDao725yIEGDvPfKNkShyrgHmxp2ve0GObZ9YJHePzzI+/d3lON4fNzJ8QCt+ULm1Uy+fPmlfPnypdzevJD1akmWNppWVjMwdM3b5E3NBNoSfT3IcddI/dDK8aETQX+AtpCiK6Wg9nMuOTvgwV2HPwN4Vf/TtWS7EXOi1kbVAK2QKE58NAWeRysmJLwCYSkk9+J8CrEhqly5r6m+c1ZuuO6bHo0FK2kRH9o+16EyArMfeyzODU38jAhVzipWILR9qw/pZd808nio5du3b+TV29fSDJDD0GQNJEyqLJcZGpCWlSwXK1ktlIE7QwPQZpAqL2S9XBGYnpcV+3zkaEZoBISh7WWgBjNQ6lzyqiToDPB5Pxxl1x3kff0ox6yV2XomVzcbuf3iWopZLlJ6RaPKKLLwyRq2MplkXkEYWZP1eApUvfSaM4HTvWkKojrImC7KlE3sTN7IoI0mQqU5oja0Mp/BhFZ9aAek0awQIDUY0QCWXYbj6upKXrx4QV1oPPA3mm+mzQzx7/TnHDBJ+z9qlO7nqPPuKRDTX5+yai+NWXosJjWNIOY7pjVrsFhPAWnfq/w6pseYsqKVQYzqBlTFQJrEwVoksAACaw8pP3evgnYAN2WA6/gBEMcxtdIGzGrcBzKojaHOz6Dyid/dBfmUKYPa7wfuu1dAspLHmltqQ2NF3l1WJWVrh74MoajiVFJyylpP/ap0LNPr/EGB53Sj8+BEgxfNJIXF68lesAWRvaImluqz4q26heubUJIKsfpDs5dds5O7/Z08HO6lHnbogSHrm4WU80yyChBzLe1QE3TGg6xndNsdjgSh0w1PxeQ5VRKgOQWep/vxpzuVZ3f2T3jyU4FnPXO/TqQkk3JTlgJ6IGsOeyQ6hmASjgAkN8A2Y9lzXwiB5xqA86BNBvG7FqkMfCbwPChbmu4pGUVaZv3DwlefMNg/6kc+DDzHDsWp1MYYhOZ9NwYAWGUaVKjMhj5U37lLGM+qV4kAY7oWPs35HW1S3xPw7OB79Lsma3UU4EzBj2feaANa4ruDcJpakR8ReA7sd9hYgEhgLpPx3EhT1tJA4xlSG2uAz0c5rvZyIPC8kxrANPSdvSkIpx4YEA5Tuo384YDn1HELAa0BNmSyhKZuYysSM8Qas2mGV89fHSSfF2b77eNj3WSzliEh4szomMw5Zb0GF+ZMYP/M+cW3JYEmwcmwY8Z/236aAnypQztiBk2+2rfijzmj57x3DDxrc6up8x0dFJQz6+UE4NkYz0hYgvEcgWdlPC/qTJaU2igoF4mAw6b6WG74zHjFe2X33oLZADzbBdJEGBrgbKq0NUia3BqNCT83HqXTMHp8+/Q+6PlEJ86SSQmn2nZLP8NkPuhc0a+O4F8CwZxhVPo6TrWxI0nAqQLTJMw4yI37kl+Df6eXxI7GgqfmYNl4T9MxGr+mPp9NDtOHZShu9judv9Gf0esPTCHHtOxJX/EBQqRWZ4pGT+9WBBG0sa7vg6priyaEeAB0FgOYua8yYQvAGQH6GHiG/jPBZ1YR+TgYuGl2xjlqp+vth/I7Jz7HdwWeg+mKNnc8gdNFY34nvxPBvuo8s5GgPcAyBeBHqYNeWc8E/ggSmkyHNZLT0MH6QzzHgJ19z2ldXnrGp0BivE8jV2HS72bqRkyx1zHAOj4HMhUv9M+Jx3VnPkr2xGOe8+H0O8bA80ykQAOxlfR4oPE0H0ZKQGPNUBWgDObwE8yRlcr7lpYMGNnOyWIeBbKOt9sB/brix8/7bxrdmC0IO+n4et1Uj4hRbnJ4Sqo7jDkF1n2B5IcznpH0IPi8ZxIkB8GJzHxtiumsaU+e0Yz5Fp5WYSX7zejsXP7nGfP1HKhz7mOckclwcYV/pBuvZCXbHYxpDFICm8jRZ2yN5IAG1Y3MNjmB58WLmZTQeAbTGcAztJ0JPDvb2YB62wNP+Cc4cezzdODwiGQLCyaTS052eZN+gaYwk4V2s2F/AWRDxgHPg+kHuRU2XO8HadtODvVR9vuaoPNhX8sRsga7Wg67gzYaH0T1n5cLWS7nslovZbNZKUt3BpbuTAp8Z5tJd+ilfqilfmjkcNdK1iDJDtAUms65As9WFYz9LZWUog77GVzEPNMEt4g3M8y11EB4JYAlVWJyL35uBDyzomchAvC5XBrbeSYt2M7Y07K5xpCY+VlBK90DyANjkpVL2iyV2Du01TFfAEIPg9RDL3eP9/L+8UF6xiiZFGAl943Ue4z3Xg6HPdcwmM64T6iXho+4KCHLsZGbzbXcXF/LPEczxlyyIzSysasiYWz6zAAesZZnBR8AnbftXh47VMqLrF+sZH29ks0L9DgCXO7SrFapwCRCjAHSZI362VPLf37BPgVMX1riIz96Ig2Vgs/p51WCY6xB7Wxe6EPjATb0fq9saDQsxAMsaIDP/hvPAYjGOQCgdDAawDNkOvA3wGj8rQ0KS7J0/feU8ZqeY0oeSkHMlIF7DoCfjuGUeZ2ypR3khZQuGtj6Z7W3QBKPYI4mpCMHYf28cN6pPEUat2D9OEOYs8SkGp1g4XGYA8r420H74A7Z7AJTWqU7VdIDmtsAncFgd4kMSER5EgTXUc1mCpqzD4TaQ5XbEOkAPNOIYl1Bsx7SQspqVmkrnLtKt0AaxI+D9/hrnEtmiM/tMedkStTN1mP/aMBzIkukwUBwkpLozNhDfAYD0oGpoNpomkzKWLKhsAcMlybV2wwZ1qO8397J+917eb99J6i73dyuZLYqpFrAVailzWrNqrIECKU9CjyzsQEyrSzz8VqWwMmxzQ0GbJzRiQvohwoALnsevvHoO7wN0Ic9FXxO1easBCnpj4T74EwRD87cOdGJ7Cwg3RzxmPUKAswbkQVAZkhsoAnUFo0GRSqA0Xi+FbLZKtN65pHcwUpxlQ9fwr+zd0yDQGN1mU4XQc4wh89oPAdOlxlHk9oA6MygOGE7O/CM5oLDgIDZGyU5k0U32tgE67vdipEmnTd/u3DI523xuhZO2ndHDt8ZptanXIOzFJPIIUmf/BjAM22sabbRVhrojAQbSiDb4khGczPbK/C8OhJ8rlcHMp4PxU5fz9EYRj/vuMhYwd6BgbOcz08ZzCc/o5u9Xp3fRtXUVm1K3/TDZs6Jos5XKKEC2SYAz9Y0gll4vZawvwCrh4MQGmuYFEdI1GlDP/95ehf4THsED5NEiDQHvhqSypHwXCIlYCzOU7afVrx8Hz8fAp451s7qMkAIe0EEnpXtjP4Ai6Yw4LmT8p0Bz4dMFl3OByppFHiO4LPPlRGYfHKpfm/OaKl5gG56gg4Kj/EU/c5zd9it9aW7n1rz8J4APMeZNd7fDUhJQFfO3XBdY5sXS2nDqoiJjMlNn4IPKbicNta0FRhAcpWiiE2XfQ3p6rN7knyXgvkXxl0dwOCVcP0a2SA6sOBguv9hZj6sXrtpZAwmX2roipoP9++cTTud/efvmIPvbvV03ZhcBoHnMrCdHXDm/smkru6j+BsANaqMKMFByQ0FnplTmjCn0jmSJpXixX0kYvTRC/3sLI1H+VjGc5iGft7+O8B/kzN02S3MAoB/YJRCP7EhuxTAs/S1DB3APwDPteQDgD/CH8Y8BWDoGsyX7vlzB2bsg6UzZeqdacIkZd5OIPZkio6W8ChGsq03uc3pFaSW5wSstoU6Mg3uphjYeMny+3cEjWcnJ+RzQWUcGM9aGYeqOEuw9EpOYHCWslK5TkzSJ1yHAYbJCTChQxKWJXnS1xKwlE+P4oTTkT+z+JMrj4PpXxFmY4ix7Xx5jzTpkTGZASkNaImb3AukNkB2AvMeYDQTIzr3IA9DTQCzN2kSKVaCxJQTL+tMAsFM18kEHSUUza49h83POWsXfjqWH14HSrg3ZjjADfYOAdg8kPCez7TaGDKX9bCXuj9Iuc4IPi9vFjJbF5LNwEIFy9lkMCnnZnKY7qskCYNwVkQPU9/LRsET8vBVR16Zk2xUxoW+Yo56Wx0E7U2JPUr9yLwAa981+I3rDgmOrpfjsZX2iDL6Th7utnL37kHu3t/L4/1WoF0OUGc+r2S9XsnVFZoRrmW9XMtyvpb5bElW83AcpH48Sn0P4LmRvC2lgjxTAjojlgbbVxvq2V7pTcR6E2YyQh73xOC3+s6sMb3uv/rvUB1kDQn1Rbde6tWPLb1KQLFxKG5qhsaBeECOcS4dHjLjb+5t2YxsZ6YGB2AuqI7MDICOVgq6zzANWVnIAB31PJftYSePhx3NRlblsljPuW4eH6FN/E7evHkjx/rIcWczUVZMF7KoFnK92sgXVzfyxYsbWVUzWeSVFKiSAxGuVBkOFc2g8jb1nfG9D82OwDNkNvJFIVe3V7K6WshygyolMK9b6ukDyHN5Bs99azVCHGG1bs/zoT8FeL60Is+t9UDISXSW8XlnRKuOv4YNSKrgAVAT4DJ+e1NCMKGhDY2xhz40WNF4Hd/pgChAUYDPAJ6vr68JODsYDWkONC10ENoBSwUinfhj8ZdJmIzfY/PXGgGqeXOWbpzfwZ2w61Wg2fsmREkjgLkAcH38q1KbJgYAlpIq0GsvR3IcLjURqvySRpIKrHqFrAKsbljxb86fHtI7+p7Y90mZx2BDR2BWq4GapuWcw2sOTvM+da024kVCJxkvbYQddaR5PQb4Ymx4/mYSYZ/QOFjZ0rEhIecyGyBrHI2pDMY23qd61ja3kz5wDjaniYWpTMnvMfA8XlJq+FjTINImWq22OwJ4pjYXy0yAIEBmb2D33MfDo9zt7uXN3Wvd6Ja5VMtCqqVlV1HyAy0pgM4AoLHpUVvKHiwJ0TIw7fLqXB8uWy2tTApGY7FdGmaNnYgPb+Gf7x3TYDi6uJfCXr0+D/F8c9ImdMZiDOWnFmqNYhzbpsxTwucgtzHrc1m0ORlqaP40g97zdpBqP7DRIMDn8igyG/S98FVCZteGY+qEf75R+kM/0jToSbl32jzuSeCZAElII4QmR32OwHim0hoIJgQyG6nUBhgtGiRrQHF5k01fOR8Sf/gdn+8uXQ5Ipgw+9SSSIPiZGezx59yjj9f4gwDPARgzpqAFegiYtJxOdb8BOoOJ0ua11LmCzs2ilnalDwWeD1KnwDOYKEbIC4ALb1ASvHk5zme4cacl+XrQ6cZPB8Oa/elvdQZDgzVv3hSaKKheY3BZfC81pz1ir8aCdhuYgNR2JjGs4RCkEZyPyvPAoKeYDBedTc+me8masaZovwMLKAXQXU9Uj6jviaCPhSVPr+kU9Hief233LA3wtXrJweBwBqaxTdaAKukSVKTUhgHKYDwTeG5Lmd13UkLjeScqt0HgWeWb0IiQe8dU/zcdTCfO8jlzynhN4yRCilvy5RQEecYYJJbk5FY+9VrqdXDen/sujfztuNFuPW/WjQdjJFehiHA8bvJWB5A5sxIwzd8SPjkFThigYWzHfkgATbifTLPNfg5+T2zdJqCQJqv9uN4w0Uo5OTbxs+kVOxhoqyHREz234sbn7DYmWBE2XDXmM+WqVHIApcmayAX7eWGMMAvQHXhGeXKvMgZkPHPsVVdTE6aJtXUT80eXlI8XpPPQIBTz96O91ecJ5GUAAAHuobAbkhsRfJYeshvGemaTQRZ+8xE1TFUE/tN9zKlP4fPm3Kq+7Ht/hq0y7sKjNedjdY7FmhqTc/+OFsSBZ/p9GUroFVwGSaHLFHgGA1LQhJrkBGU7U8scjTSNzMLRGu05fuURePZtVBsSehTodR1nDeDERl328+I6j/byVChlvLOPdkdnhYLtbFIbuTOeBfIuewLP0BtXrXHMO2M8e8M204pW6QWNdzxZp2flaz0a/FBd45Iblmwf+0djAHm0bIJhdkfnzO7AeaPrLszeiY3hbLqw3zHyzQZpwA5FzFwNki9yyhag0riTo+yOD7Kt7yWf91IuM1nfLmVxVUk+HyQrsRaNDHai75zuLHG1OCs+JJPNbCijXIkw587X89sKPFsT5kGbg7uMKb0PsP5gjzNUo6B/izacxIPSStRbLqSpO6n3jTze7+XxYSfbx53sHrey2z0S7KnKSlbLlVwtoQP9hbzY3MiyXEspM2n3nRy3nRzvO8kgEwbhSTYeBNuZhFsp4d9yrvAEiIkQcArAszUe8+andvOTmRRdlvTWO0A/kjNJ7ZTfbCcYYTzKWLmDpCnYz8VC+mIuQ64P2IWmz+TYZVJDqoTNBQfJqkqyakYWG9CVFsAYgeeSrGcwo7f1Xh4Pe+mQsJnlcvvlC1muZgJB7Hfv38vvfveNPDw8yna3l7bppT120h1bAvPL2VJW5VyW5ZzA86qcyfVsLZv5WlbQhkZjwrJgs9ChyOQ4dHLoG7k/PMoWTUFnuVSruVzdbmS5mctiVUoLuRg0IlSBhijHYF5XqKCwieYjFoh5F6pPpjb/uRUK0W83O3VSBnD6vIOADjhHLXuTYkRy3+ZFyhB2yQYA0QChIb/hmtBgP7teNJ53lrSzggFSAngG+xkNC7/44guCz3gApIZsBB4ORjuRYOSfJczac88HENR3gFE8pE8CtFU2s1l/bw7YIQGtcRLmBDBESFEwmQGwtigEgDQBbkh0GVsX34nnAAArWxk6zi0/63GXEp8MfDaJKddLVqBdAXH1262BIVZWiSaRFY9FWQyL61wqQ7Wo3eN0bXfdU/EevI6EjLOWcd5K6DEs0pr56hzSz6ktNCwV2uAGjuP6fb60xyYBnr1yIMpm+ZxJ2cw+D7y5YTq/Q0Lkf90NA0+6jZoi6eTEiaY08+nkf47j5M7dZcbz+CjBSekgEo/SW8tc0A+3gTJNYug844HyDDz27UG29VbeP76XR+j2oPyu6CSfDfboJZ/13BAz1OVCdgNgNIFnNBtUIXlnPrspdkOujGd3iiJ8N4adfzzgOY7kh5ywZBO/BDzblcYwyJzZke+i38On8D82GszIYl6A9Qzw+ZjJ7CAECap9r40GD72UkOIwkBq+BzYQLynys//Y0q/nzMc//PeM7206CxUQuAw809F1eQ2bx1pOVcoQgGdlsPSQ2iD4vEj0ndMA+YInOoGvzgMh0fiOWSnfx92J46WO6fiMphqho/MZ6ciNtsDxVQYHLnGUk68JzU6+j8uzY8bmXrj/Lv2ADcgfsJHKKEGHcQDPx3wvx/lBmnlNtnMEnvdSF3s55sp4hjwHPOHIirVQaaI7+LmY75eAZ5oZ0zBmJhUNiezhgBB2VG7UHBcLXB1RTgBHlizqW/S9LtHBZmPxYe6cvtU2bQ8U1e6Nm0wZjWYyyy7f+O8CPOt42JUa4HwCPCPgTZYq/5mwoR2e1hDniTU9ms/Pn8hjxrMDz3owZ9MyUWCAE103SDChmDJpWluhsWBbyJoaz72U7xuZ79BHQIHnOYFnbOn4vALPl6LlyBLREkyfCD524VJDvG6NGpPh0VzrOaDJx8ZfHXNUfT7FT07HPEIe4UjnbssIeI7MpfP29vL98uRb+ApLOp+ru462Mr1/dmxzcsPZ+9jZKoz5vHiGIXbCUwExMZ3q6U3wsU5ABk01+WpUJ4QzKVTOWUPDk8tPEowEdcY1HGYQbFqMvUD9FsuCGTOE/DOCz9DCBFhhTQXBgEaAjj2UrGc8tFkvpDioizmAUYZ91cBrym6Mb3i6Z3E3+9ib/Pzl+uO80xjT8aqTBmEj+ocKP1AWD+Cz8euoqTuo7q6znwlAQ3aD/DswVKNGb9CT96D02dbahyf1waY3wyezX43Pn+93aMfxVdQpf9pLS19NfbI09YT1qIQDB547EhTAegTwbA+risNc5oOsVJW+4jq9ADw7QBhYvifA8zn76aswHftz9+Ty65eA57C+g1nT6A4xoTYYxLxDsgNSL5hfeGiTy8HAZ8E8xHtCQ0IjM8FnMXuoRBttfhaiKJ+PZtu9UiWCMzjOuIoxZUd7ZDrWN/HtLSayTmaiM5fDTji2MecY2L5/6+j00mSdtHkn2TyTYlXK/HrOmLvPjrI93MnD7p1kZUeweXOjwHOxQPxOUV6u6VB1PElQ+v4czjs0CaQzE7Z59+/DyptMfmfTeyNLbxqrIJNX0GGuqj3H3YLUBolujAUAykAyA1rQlQxdLkOXyWHfymF3JOsZ2rkP9/dy2B8IBjGBnheymm9ktdjIqtrIvFhK1pYiTSFDDaAZsDP4u9o0Ef4LwGbITqJBZY6ye28QGKrDHFRyICoIsVpMnjbITrrV+v4YNpLp/pbYLyMp4bqZfMK6ZtVrJVLMRcq5DMVChgKgM1jCFUHnQzvIAfrYnT6GUoHnAYA+pfqEYHMAnotC9k0t++aAtpRSzAv56k9eytX1SqpK5OHxQb599Ubu7h/k/uGRrPOmbgX6zdKZnAZIisdeFkVJ4HldLmVTLWWNxoTzhSxmMylmpeSzAmRpabJeHupH2be15MtSFpuFbG6vZLGqpJoX0g2dgJmtPGlv3Or5cfixNvcSE5MmMjmql41vnMpn9I7P7RSXmM3T96b+dhobTEHnlJkaZRYcNHVgGs0KlQ3tjGiX3+A8t4c3KwQgrUCsJkQgwQHWM4Bof+Bvf+B1gNEAoZ3ZO8Ufz++aY6ks5mVMr9iZ3JFFnHgVRkpyhi4ddo2dAAAgAElEQVT0l5X13UoP4Dnxu3a7rez2u8BUdp1mYKXz+YzXwGQGm+9ZVandS9qPIN8Yr0CBZyVDcDyboxyPtaxWSwLzeA4AeHo/PAngIZKzkXHeDhDjPQ2SMGhkWCLxG3FSfBfsD35SLHeaaAiNCxMGNhjPkPTA/VGJESNuGZv6nOwI5gtZ46UysNPv/IMAnoGfUfLJNmpCwszQROEtZTzn1AsCqMIs1dCwW+rd9k5ev38lh2YrzXCQYj7QVs7WucxWYEJD+xmZN0htNPZQxrODNcG9MSMTg3MWlQYQ648FeNZMrpeQRD1FVzP0YpkYRNoz3okaWVrTbQaoDK3n2TGTeZ3J/JBZk8Feyn0n5aGTeZfLjE0JtSyGPkhSlvtHF2B9ltgjdbCVrWAwgAbeF4BnBuOhHNpcXdOp7MDU8lJglk6uGVR0ghJK1e9jMM3udKaNFlgsEfxKw7KnY+M0yPm+o2h36x1sSMP6tFzqzM05CzzbcRz4OQGdT4/zfV8hXaBwPmPgGeWPWrZubOe8ky5X4LkpVd/5uDhIu0RzQTCe91LPFXhG88EGthH0CwDPo0I839Djxv65gOenl4nPXZyNQk9kO8MGeWaYu7QGEMw4s7mUljTB2eCGiIYQxrJkNhoZba6gpGu1ZcmxmTowioYyZO3aMxx3K3nk8Xx/4uZxBqCbXNwYOFaoXLPVp40cwvpKJtS0tAlsHv/hRk/tMeuR4ODgyCEOV/Is4Pk5znR6iWPgOa0XSoHnCPw5lEi2szGesUfM2kKWbWnAcyfl21Y1npHUbLGPoGmtcA/JXG7jg6WPE1DIJA4SqoAB++qUpmoksSmPBiCp0zqWthgDBc4W1jE6fS1NfD051h8Anp+cP6M5eEaOKSQCTldiuidPzy+wfWxIPPj6GLA0fOYDzN6AVZ8z2wGHT0Dpc3PeKgUYWKYMIq8eYfBoc+SMnecytKbMOjnAdkaAXjIQB+s5As/GeibwDDB6TmZ0SybdFHj26WSgW3JuHzOWn8Xd+AEPkt6iuIZSYMT3cO/J0kk+dFJk0NzFbwDQRzYYHLqd9B00d5URXYKpSsaqaj57cyidqqcJ6efsQVMGf/zMFAT9/j2AFHiOc+Qp0Htss1IbNv6UMvoJPA+ldGDyW2Vcn68JPGcAn1PguQdgB1aVpYaM5TtVc/JKME/M07+wajpKH3jS6uRmnLuuD/mU43vyFPA82r9CPwtNeIDxLJB3gdQGNcZrBaCzg/T9ToZ+Jz1B6MaSI0iQA8K05KW22mDDOCXbJHrP7K+jfg3vR5Bc8qZXYO4rky/1LXx2fRfbcAJgJ1N2Cjx7EoEVdEbXalBJV/aSrwop16VULxR4HrKj7A53st29p5YziF+r67nMV5UU6L9UYjDgX42BZ28sPiU7nNmRAmPbm/mO7Ajvn3oVSlqIpfdTSaOwJxt6hc+hyWBHDWeMO0rOK8nQQLOHVEclBapbULXS5iyRb+uWkhC77U4eHraye9jK9nErzV4lOub5Uub5ShblRhbFWubFmjIblczYMK9CczLOiV66poFAq2Q9AOxBClb4mR9i2qy2BSmT0l4b++nmh541QR4vevNBl7GztWJxPXxKzmAkSQ2AlmImWTkTVMqC9dyCAT7kUrcKPO+aVg5NL4eulw7VEjgGwCuAYGiiVpYKPAOgKkqp+1bqvqEDVy1K+fLrl3L1AjINmdRNLdvdVu4ftnL/iOZ3DUH9eQl5EpFmf5QDtLfvd1CiljkY7ceeBe1gPJP1vFhItZhJNa9ktl5KtVoQ6K6HRsrVTBabuWxu1zJboEEcJF0HaQngAXz25qAxho7M1YT8kfgszwWen7O9Tpmll/xrDTnijVZJDfOBJvIQDgKeY0NPzymNMfxzAGvBiHZWNJjPYEBDmgOyHO/evSNLGmC06xqD6exsaDQqBBsa8hxgRwOExmsORPt5pefi1+LN/OK1iWkWqy6yN9CLzF47CtdHBNe9OJTxnUlNNMeGLO7fffM7+eab3wUGsuofq/3AuX/99ddye3sjL15cG3FXm/253w0wmjIVhWpep+xzjB3GCgmVh4d7jsNXX30VPo8xcODWpUUAjOOYDl7TqpmhYy6qR0NTBZ7BXoasiJ8LgOcIYMdjKGju8a7ZRYuDGSO3ej2U2qBMSEwqpKB3OEeTs8RrAKt9Pvqc/JGBZ1sIZ0o1Q2BtpUgqK6osTQWeY5DMSQVjm2fSZSgoV40plPvAYID5/O7xneyPj1J3e2mHPTWeq1VG8HmxQfarly4/KOhMyQ0HnmFoNBiOBsRDYgUuYkjjsF9c8FOX7jnG5bu/Z+R+jFgzp+qT8VzjiJqz4yXKCSsuOOY2/szsBaag6WcFXc2MDtVsKCijMW8Lsp4BPIP5XO0MeN51Mm8zmTUqzwF9TjQnBMbl9/zTSyG/+2j+fh8hyeIFzWa9kwo8R8c8AAU2rsTGPFgGuwpsFgLPyshS3b619LLScsrBmkYEna8iaoWlpd7JgDl4Nnbg3a1LV8/YGxphA9/hBpz6WAie9NlLjOfz331ObC9dZzStT57p9x9y2rimwLN5o6zggE0j69UYzw48A1SuamnJeD5Is8KjlsNyZ8DzQRoyniFLZLV/Ya75JSOwTG/89321qWWFHFNkIPA83HbYnfbGEWxSG0qmNHPb9dqJWIFZL6/UTdisvto4K0OyITWGdTKLFH1SMXwvE3c/J5kdZ0FEfjbZN3gRGmSG1TKZmMEmksSiTJaUeRs0p/06cCjrj5AKD8TPuK1Qdlr8maxN2o3xVPed7+LasbeHcrcJtO3gku/rOB6ORY1nJDD7XMoeTQN1HwHwvIEe4h00nluZo3cAZJymwLPtYYEr5wf20x+Ne3Kd7onGGrVQEjdlnDwFPKsd9nV5ah6CLfK5M7Kj43HX45wZ4fBZnyrR5uvl+QmMv396pGly1xPPp3bNg9PJHLhwnYHJmKyF55h0v6zvlnQ2tnsylOO5m+yPLDscJz7CeHPO20EcBPI57b8TkEKZYWAwK+jMBzQxKV8FwBmVRACcVQ8zZTwraK3nnZ6r2zUfu+8CLj1n/ON7LtuCjzvO8999UulifSuioTdRAPawUO1csJ7Jw8s6KfOewHPWH6XvdonmMwDCTgowMtkcDgFVRxZhmrqfzvmn/RF/dbrnucFNLen0PfHIpwDoU+N++TXA6V41EOfM+f04/fbx/Z5GNfa3A89BagOl9VoVB6kNVMgReEbzTGiWA6AyqQ1W2RnwHE4x2EeT7AlDqdbfpTawt6Wq++P7EXewuDYu3ZNTG/oU8JwexX0BjQc7ycjOhS7xUbK8ljwH6IzeQQfphx3B567fSz/UVJQl6JxbsG+yCehDgKRqiHcMjGbTOE5JizVNh1Wvz5LRXuVhtzaVPDq1DeMxusQdD17Ipellz49mkzcT9Li76GWYDVKCyYzHBixX+J1HqY8Psq8fSPTKq0FmkL8E6AxJfHwOYD4ldJLYZZQkv7wS9ZxStm9ka4fz5T98JnGU1LfzMUz2KGdD+phQYoNJFHwOsQ8S+xU61ElO4HkmLfDhIzRRO8p5wwcDc7E+tlLvD2xAuL3fy/7hIN1hgBy9SIuGggsCz7MCvxcEUqFJjP4jQWYDurMgTpAtz1WuPuOU+QxyQVjMuo5GPxekGaIs42Rjs1JAX4tMAGAs2BMIzGUAxpV0ORJRkKZQ4PnY5VJ3YoxnkSMUUynTA7EjWF7oPquuc48HGqChmSMq18ucwC9A4Jvba1ltFlLOAP63cqgbeXd3zweA567tZbVYUc4E4Um9Pcju7kHk2EnW9tLvjzIcGgiYSIXma1UpZVVKgcccMi+VNACVi0FWL9ayfrGR6y+uZL6oJC/NOvCStdqBsQJ8alTik+wy3qejLJav1vHv5++Cp+/8GOCZsyOpgkxlEE5ILkkjPf+cg4OYY9ANdrmH+HxkQ3vfHDJuTRsagCoeYEG7LIdLdQCkBhjrEhEAWF1+w+U4wCSegtAAMVNWtF7HuGmdn4vLWXj1ojfIowXIod+uIKwSWL1fte5RiAOha/3q1Wv5H//6P+QX//N/Mm4E2Wg2n/E9AI0BoAMs/7M/+1P50z/9U7KfcR34LgW+tUFf16o+MuaeNvNTsHi73cm3334rr169kjdvXsuf/fzP5M///M9NcqNQvWaQnsDCNmYz/o057/bJY1daP2g8U2daMTyAznjoa+Dmqqa3z2G8FJnlHkOafnaYOxrSYp57TAr2s9+7AIAnCQ2/B/q9ZqkSrekfEXj2EnCbvMFSToJcCz5VesEWcCJqHRlmVHcg6AztZwDQ+BvyG40g47aXut3Lod3J/f6dPB7esaFBtRJZ38ylXAzSZHvtqgvdZ9N41gyXA88eROoN4IPOlJ9zDGKiA3Q2VPwutucZn/XzUH7ymNc5ZXSk55xcl2smjoIfey8pheiaqRl8fMqz0VzEVt7srFrIbVDruS9V77nOqfUMnWcHn2e1sNEggAMAzwAalA1gI52yAZ4xAv8e3+I6fME5Dc6bOigs0bKZ69poCjxrJ2c4EEOOIDkCz50463kp3TCTblDGM4MCZJONjRJnebp+w7cFUM18aT2PCRjgf546zZ9+N1EBEX88eNJnnEnBf/Pvc2FYelbT85i+pn+fBxYvO8yffnXnPzliPNvIq3CQsXURKLDTOKo8GmnLo7QzAM+1tMs9Qed6eZDDfCeHGRoLAng+SktN/N6aC/pmor9VXzXqN37/kiLOztQ5xo2OjqCCleh2DafduxX7/HTulK8RMKABPJPN0KM0yLr5mqKbOzah2WAoobLr9pltE1stpBortYsKYYS964PTYLqH+Bo6vde+Thx01pgrajvT0eSEjJlshdeFjBlNvdh/QWYiNjSLduQ8aOFnFK7ZVGkvnKk9HW1Cuv4i8KzSKGyIEYBnbTzrwDMYz9B3vuoqajwXb1uZ7XqZ7XttZmuMZ1ZJmX2iKpktzNQRusRUjEB1EEfTtX2Gff408JyOxql/MB6r9F5feu/l+RDu0oiRq1pzgWlg8y9gqKMTGH9nBJ5Pr+FjwOBLbOiLtvKzGcToz6S23dNJ6ZqOX6ljEJMLatdGbH1PXNqAa7NDTzhZat4qiFTfGaCz7qsAnhV8XqnuMxoyAaSDbiYTuqqheYl3G8f9hMv2vHrejx7b6XybzJHJ8Z62FM/98qmEgIJQ3p/AQWG9f3Y3h5bMQALP+SBVAVikIfCMRoNsNthDBgHgoDUbBGhI0Bqf9RG3K0gT9hNf5XlXEX3wETUltf9JpcIp03oiDzRZ0+OoYnxPcOXmhD95qpf9rHjPbTWE4zjjmZVvmLeUj1nKkKMybim9IKkCeZmZsvdNbsNjpeAjTGImt6EhucZ/uK6sbqKINfznsv9o6+KcExbW7XgTPvUQ9Vt0FHSPZEI0yHMhJlTGvJKUjpIVB8nzg0heixS1dMPOHnvpIPMItj2SIbkCVXx0g0Ba0BOrAJ8Z8wCU4JRXVqWal0QuIdl4R3YtJGdizBTeOnptWl1zeZq4vx7GPQGBddy0X4gyno3cMBtEFpnMbuYEnmWFvkpAYWtpu7003V7KmUgxg67zECQ2ADqnwPOUFZ+yGk/3jqf8dDv70IjQ7mzSDDoFSpw7MAKecf8J2qh0zNBn0rW4N5DaWEguM8mGUg7bVuptQ81n+BuL1Vrm84VUs4Xuw73I9m4nj+8f5f2re7l7/SAP77bS7pFuXMiiWslqtpZFNSf4PJtVMp9VspzPZYYGYzj1vhXpGqvqU+kWZdE7m9viEGPMpz7v+b34ks1TOxJlsLSxL/1ZT7J6IoqkJWUzg/GsTQXjQ5/T1/E4ojkjtJ/xe4AGNEDpXDoAZ8sFWchXN1eyebGW1Xous2XJOdP2gxzrXl69fSev3rwl8AwQb73ayGa1kavVRrpjI9v7B2m2B2l2tbTbg3S7g7T1UQbKP4B8otcA5WYIqyKHUC4qufnyC7l9eSs3L29kvppLUSGOyFgdSQwQ7RdMygFgIgYHvvR0nYz9yvM+W+pTTFfgFBgO688WhYPII89sklBIgWYHWNPvTGUcXPbBGasAhVVjWIF2ZyC7VrJqISNmclAzArZjX0ltra8vsJ/fvn1LsBWNCsGKBsALqQ6Vl+gI5F5dXZEB7Q8854A0frs+tF+D6jgz4grfpYzm6L+lmsla8VoGLWUHT11KAnYaWuK/+MUv5O/+7u/kH/7hH1QWZL2S9WpFAwsWtzdh/Iu/+Av5q7/6K/nZz34qX375kv4iYskKsjIAnilTARYymvnhb9Vqfvv2nfzrv/6r/OpXv5Lf/OY38pd/9ZfyX//r/yXX12tZLhd8LyQ9jg3kM3JZLGYEnaFt7j8pUxnHn83AqsbnENu6PJDaBzD4yxIs5BwFFNK0uvb5mvFNVXJZGxsSrMb3zkspi1yOaOjZ4r6r9DHA9NROTuecy7P4ubqMip9z9kNqPPNSOR/H/NtoFKcOhhUcnYvFuKb1OC6MAbcABgUwi2JqqvvcZ+is28jbh2/l7cMrOQ5bGcqjbG5nZD8PFdjO9iDgrKCzglcWoNt5R9ckdQFPT/BymPg89/XT3hWd3jEYOZYF0WOn5xwDNbpcAJMS4Dlm/C3L6mCm3YNwrnZIJggpuaHAwRzAM4CBJhcCzQCeofWMJoOHgSxosJ61VFq7+AI84HpIAehPG5Q/6k/RPx2VXLs2YgwdNLjRe34CPNN1UZkNMrHYrdgbC2pQAeAZwTHKLL3hht6XCCaNmULp8w7IGRD3AwDP6gyMQ+FYrudz31ayNbVUK3yO0TdFDC+H2BfL4j9Wm+ATZ+w54Jl2bNAyMTLhSzhbJrVR1tJWtTTLg3TLWo5oKgjgebaVw2wvdX6Q1oFnREYsRYjjoV3A3ZnXzf97B579+2zuqTPoTaIyqQqwRSCFgQ0W2mTarAFaVRrIwZEspIQzUKF5DMPLQB5xW+fMMThfDBZRIsjNHOVU2uAFmXA6MvBKjT0TkpGpbbRmhjrHnrq50akwKHlkWv2zAcy2UsuoZaYZddUqM0yMXZMBy5jGn09fmHhnzYzOyxFK2/n45+mcT6AfA/39VKfhfHrB+u8p8OzSJnR+DXZQxrNKbWBPqNgvoJB1V8qGwHNPxnO17biXQOMZchzsFWCkKSatw4A/Yx2fXGaq9cCwa3QDT5vrPXVz/eB+nHQepJ879SUCcB4+Ert4Bmf/5KvjlZ+zWP52/53y4kZY12Rz/xzAM5awulNPLoZPtIL+MQfwLIg+8Xmmh48639P7HOe/Oes2oL7t6n4TwTLCAWA6A1TOQelzkA7g84r9EpjIhb4zwWY0bYJupvYPGe9Vtk+FZfj7Bzxf3hE/5hYmlUVhqakjGRM89nfQrIfdjwAMVYjBagbATL1nNBhE47eawDN0d0X04drQaSVfiEoSZvtU0/zyFaXrOzWo7nkZX4X3cWxHwGKMP98VeLaJcsFu+5mdX8cT+xa5lSofQ51nldmAfMxAbee1dLKQrkcSBQkVnfd8MI5IWKZe4RoMjKeCPHeid0OT2d6A9nQ1Tq0lASUbwFG/DvPpgkVIJmpKykksRmphzWK4Nq75T8bKJfCcH0WKg2QAnstahuIgXYbmaHvp5CC9HAlvZTnACGOPYQq3veTtQFIOmuECm/WCMhJ/EdwHwk26h7ktmCRoEva4XrLv4XF84zWejp5XTHHHSF6eCNIFC6rHMtA5Q5zc6QO9kwA8386lvE6AZ4xDVnM8wHYm6IwLzV1aI2U7p1r74/3BrG9yjpcsz+giInuc5z2Z4ySz+fqLcZK+1dcufif6+z2kBivJ+pkM+HdfyuFRgWc0GgSwM5stZLlayXp9JQWQ06yg1MZxd5T93V52d3t5fL+XegtpDpHm0Emzb6TIS6nyUlbQxl0uCEItwPYsCV8r49mS8+60hqvlcBgBzFo0X7JX0SqN7RZHx5IeIWltw6bEChsXsDHhY+OM/DcB5pL1J/xtD6QFmyEj8xmgM7CzHuBvlvOhQki55Iu5VMulrF9cyfJqJUWVSzHLpaiUlgq1kzfv7uTVm/ey3R2o8wxwH80bX2yupYKP3nRy3B2k3u6leTxIfziCo84H1iBAzkO9ZyPD3RF60to0vVrOZbFeyHK9kuVqIQs8FpCFmPPv+WImOfqJkc9hRJdEbs+JKlqZk1qUyRy+xDp/xlY5rbjj3f7E4334c4YfeK+gQLC3RIfFRCkQPgWeUzASchtgPwO0xW/oROPfAJ6dIQ2w0kFtBXBzNvmbL7AOlqMHQGgAwgpEa6ImSoYYY9jGh/rNiNdwzpSiqDgP8PwUeMbfAIL/5V/+Rf7+7/+ev8FE/vnPfy43tzcEkHHev/3t7+Tf/u3fZLNZy5dffin/+T//lfyn//QfuV7xs9sdZLfV6yUzu8hlvd5wrmJO3d3dyz/+4/8nv/zl/+L3/Zf/8tfy3/7b/y3VTHWR7+7eywMlZQ5kegOA52fnS4LezroGwA0QGDrRGEuX4lhvNjKbz8k6x1jDlIF1je/e7fZyf6/NT/HDOb5c8jsAmuMeHA7aQLIki3qQw+HI8X1xfR1kQ3BtOL7fK2eq41h4rwP++I4Yo1rVzg8JPJtZjCzZZLFNwWc1gN75dxKvM+vm258Dz/obEhvgLdNWwljPCslnKOkZ5NX738m3d7+Vh8NbaWQr65uZzDfItGkGG00QhJ+GOXLAWReg66elEgLj0G68CY63t2dYlc/ylgg8kw2YbLSnzIrnAc8O4gWKvHFynG1H7dAYvRrVTzvwojEUgIP5UMp8UOCAwDNYzwdlqpU7/HvQBoSQ3UB3X9P2Bs6l4IH+OAj9WYbqj+Agem9OA5nQkMTKsjTI8KBNAzxnPGvOHIECGj8gmED5JHSd0VRwo2yWAQ2QADzHTs/Oao+r8DLglDIDfV378Dsz1Hybz9I0yedseos/CDxP2Gxj52F0pIsz50l8+QcAn9OAg3ecTfKsRIw2DMAzGn1E4LmpoO18kHZ1lONyb8DzTg4VNJ6V8YygAkk8AM+BfeK6eZak8qzz9wk8h073XroLx8+AZxg7gM2zAo1fQE8YpD4cWNK03+3Z6MW1/eZ0JpeyuVoTfEZ1DMBkZJiV9Wh9wiyLrg5QRfDay8mwOQPQZQnYbM7vVlasxSvmoAcpDJduSKofadkMZAmAt+9dfC3ZRYIR9JyhVp7AeQCQju/HRs+GFYcj7w7Ob45StgU6gxuQ3BlzhXqAdizLFEYQ08ISa5537p46A8bXrQquTEHT87vguOLB9lkw141VQ+Y61HLJdtbHrEWz2lLWkNroZjJ76KV610q57dgvYIH3MIi3pCVLtJ/P8AqL2s1YAG6esmvnIPmnNpbx/nz+nZMxJIPW9j9P2nmJ50hiJSltS94f7Ozky/zO4F6EfSTZZ0+bU1kgYlvJc7bPsywrn/LfN+gcAIZUtmY6P6d2PSCekzLl8ec4f8P6Vr9TaZEqEaDAM5K5pvHMhK6CztDD7XrspwCfEaTjfQDpwHy2BoVn5G7UVrjuu87tOGfHwe1z7s3z3pOWak/GwA5wCfp53vH9XTYb+RXJEQ19475FvENtBRKprHgMaSAAdWwDFvSec2g+Z40UAJr7I4Fn6D0PkD/oockL9jNgE4AIqu+tPrJrN6UM2qfmTbrCzo1Gepan/pq++nmAZ/XlkvO5kCWa+mBjX2c8r9w2EHhGgsT0nbNiybk8FGuCzg2AZ2uoSV3zJJFiTqqRnx0MHY+pM57HwLNejfsc5y/H3uNzITU6kw+EhG2IV1xD2X1op0T5rqbGjolS+swmCWGMZ/QGIvBc1tKXBxnKg3R4FACej+wdBN8JjOesQDykDeOk6SQ7DtzTqhZ71oAe95rXR4M0AtEKPrvkhrJabR8YJVQd6jKkOvgN/veH96PIskyv++kIVk+tlx66zgCdQfkC8LwUmX8xAZ4zrSbmw4O7AXG2Prxpo0o+pFIbk7Xj128Mx6dtjNlL7pmqMx5WRjpHAinA139SCebsXpP/J3yZQbhhTuB5aEsZ2kL6FoznRurHRvaPR2mOvZRFJavVRl68uJFqtqQWsna0E+n2jTQ7fS8eu4da3r+9l7ev3mvSIctlvVrLeqWat4sZZAYKqQpIRgjL/ksjQozkNmzxa5wMJfCJ1EYyYObhnfhs6grGvSYMlS0elZ1Q8BmYCABkVFpQNT+DfShFIL2BSh+T4ICMxhGNBtteZTewz0HbOS+lK0o5DpnU8N/nc8kBMl5vZLZaKCicZ1LMSynKXLIyl3d3W3n9VhsM7g4HAvXLxVJuXryQzWIpy2omx30t+8edHB/30h8aWc4WMq8qMjcBer6/eyd32we53z1IO7TS9q1KbuBKyoJA3HqzIqi42azk6vpK1huwbaugdeuM21SWIoLPI48ttci6h9OsnO/fMgWXpwBx+vo58NiP7fvjqFGfJ1Igw2CsZRBpdNUrucavy10QaPoqy1kZ8MB7AHRS89ekC1NW9TnWc7pOnSWL34hVXBMaQOv791EbGmxo14bGe11qA+sBwObt7S11lpUNjQSPSl3gfUj64N/O5lbgWfebgudehViJRCSw2ikpouvl17/+tfzTP/2T/OM//qP88pe/lL/5m78hMAxNZ8htYA798z//s/z3//7/krndNEf527/9G/nrv/4/5ebmBcf2N7/5hqzm+7v70GwRn//666/k5ctbxqV///f/KL/4xS/l17/+DdnOf/u3/4+0bcOGhjgHMMN3+z2v5erqWr7+6mv5+quvyBSv66Pc3NyaNvaCbHIcCz8A43/6s5/K1fU1AfL7+zvGiTjOarWWu/fv5dXrVwEYBmAMjemf/exnHFv84LtfffuK+AHkNer6wNd+/vM/k1lVEVB//fq1fPPNNwF4fvnypeABIB73KSSukrn+o0ht6DYeKwMjaOYBnFvOWDLE0qPRzLVlwie1BIQdZxmM2d/OgvDPhZUAACAASURBVKamKam3ks0GefPwrby5/1a2x3fSZjtZXhcy2+RSLvEeBZ65GRpDMDCeCeAkjAXfAMOZufMT3b7vKxR4erP1EY7birkqJ7q2pwxVdzpSwMM5IL4ZW/Bp0ap/SwBb+PUGbJokLDKNs76k3rM3GizhdIHlvB+k3PVkrKH5IFnPlNwAa011olGOZpipgZI+xmMn/1w28MNj9fv8jom28AmDN7mDCUCloxLvUwwyUodfOSIaqABMRoAMxjNA5xWDZJYEsyx4ERjP2gAJ7E5tQHk58TJ2WiOodp7wmd7J6bpJ/z4N66bvTq7+uYxnau7FeRA/ljoP8fVzLBB9NWq6+rtDoGNb++eebTzDZAj0+xQAdKlanhc2D/uPbOeika44SltC4/lAxrPrOx+XtdRgO1cHYzw30mVg94yB52BpjKUXx+Bc8P25rjzaJmspqJubGeccbV6gFdd03Njv3r3n5o9M8G67pSQHlkY5K+lM/uQnX8sXL2/l+uaFlihRv0rP3xu1MJtL/axCDjs0z3iUd+/e0/nwLDGCC2TctcRLA+WQuAQr2eAALxlPnS9ldnnZeNzs/Pr8BnuYTkcxxJRakkuHKUNn9b08PDzK2zdvCEoj+w7n7ObmWoEaatnaXmWdlbF3khFvWtcEz+14DgVr8DFmT00TRhEI+//Ze+83O67jWrS6+8SJyBkECJBiJhUs2e/e3+5//nzt+9l+V5ZFipkESRA5Tzqp0/vWqqrdu3vODAaSwCAZ/Jozc0KHHatWrVpl57ex2PbxVBuvvaHbmaG5FvZVBdYQuGTR2RIByZT6zpDaWC2M8fwsp2QTgphapNb2DfgrEfC8fJ4cMCYjdrob3820arPPOjvQEQa59+JhTr1/xmZU1IBtO0hTwZ3IrktM84nuFbqzMn6/fcWYE9Z8y3v/YNBqyeMftHjH2FZnDVvWiF3AqQVox6T0YFuaZRIPUt8XTQpnCYnfxrh+V0Mfvqr5aqd/h7bzjDuNaCnvEuAz90gDlCliOgw6uNB4BlAHxnNB1jOCvmCJAtgzVp21z34b0u1MdRSbG/S//LX9a3DrlUNqq7TP6edzvcvIvl2yzHfn2dIJ0emv5jNm7ywDni2t30kfXpCu6Qu1ZKCDmtQAkwtJ04Kaz1laaKHBCoDzTOoSOrwzcuzAjgZkwu8F0FkLDzqLVgvHdmeIjYtWBO1AkZRWMzR89XiuHsaSi6+9bFbHc7QdKIgDhraEh/Hb7pumn7t91giRKPBcUj5mIGlvLJJB33mVoPOiUAkOHcsY82CFKqxv0yO0Y2wPhjlm/hwzLb2wXjQD99mF4bF9vhoxJaRTxNlXB80Hn2hx8QKfY43EowPP1Hk18BkZsixK30PRmrnUg4XUw4UUCOQTfJ7z/RJgawKpDQWdGUtZVJIuKnxNerlIn5hsTRY0jqSsNeOT+5gGT72qkPcj7e/AyI1j1O43LJmgIdMksjdMN9r3D+0Gb+2Ire5EZOsnfAQBoYqELT1qbMBjkcGJgfQ2epKspiJ9bMRFdOChAARB6EA1nVnsk0a4FvxU29X7xNZy82r09szGtUdcxulA+/j+GAo1hmXcWeyx/dyd42a1uQ409xIw+AE8Q15jIALGc9nnMd9ayHR7IZPtmeTzSgb9IdmJ4xEAsTElN4DUImZWAHhGMbxpLsW8kqpIZDHNZTpZaIZeXtB+40H7VsH4QT+T8XAgK+OhjIcjBcxMUsDBZl8hFGy3UcM1t2HuK1jtjeE2pzFZ3bakWW0+TWB8NW2kMisAm23lNOkNZEWo/rNnSOjvVOGvU0GGPzSeoV+Bz4LpPKtqmUIeIOtJDYB4NJJkMCAYDIB6tLoq/dFIeqOB7E4Xsr03lWfbW7Kzt0dJgfFwLGdPnZbN9RVZHQ1Y3BHs892nu2Q+o2AjwDLY6AQ7p7synU9lls+lP+yReDKZ78kULM/FjH6A+1CYtyMwz1dGBDkpuwD2rf0EgxZtDkYrgVibT2pP2y4S2tokUcwW0b41m6IjqcMZajrGGrGz2Hawn5vASrBSwnxo7OxAbvHNMlxb+z9st0Guzz9okoF27+pm6efdx3G2cAwwNvPT7ioEyxtJDl+3vNgd+gTg7Ww2D0xo+FfxAaAzlrjw4nVerBC+jrOiT5xQANQLFsbAOLJU4cuhj0E0agoYOoESUhv35MaNr+Wzzz6T7777Tn73u9+R0Xz69ClZWR3TR7xz+6588cXX8tVXX8mt27fkd7/7rbz99luUCoEPhu8+ewpQGmQgAPcFwfLTp8/I9evXSAr6+utv5NatW2Q8A7T+zT/8Rh48uC8P7j9gYUMFtXPFN2uRSxcvyiuXX5EnTx6znc6dvyAnT57ic4J9/f/9x38QXD5+/IS89fZbLFb42eef83mKPJdev0+5kJ3dXYLPOQIKlFWpCTy/8+67cvbMGY5xyICA8Y3r4N4RjEGbXr/2Kvv/8aPH8ujxI4LPWj8pkbXVNX7m8uXLcur0KfqeIEXRbot0oDkrfhzGsxtuDQrdsK1s48dExCDv2GSxueYOvupwgWWiYu848LWiLqVA3Cwrpe5V8njnoTzZfSDzaluqbCbD9VQGK0LGc9KDZheEOlT3U1OwPWVfF4GuHxMb//sZxUvN7p/4i7ZtBSAz0gJlkK7ZlRoHFBuWV9f07+teSTeqtsKBKDRY98hqhqbzAEDzPJH+RFOlB1O8JjJYCLWeUWwQoHPfOzNgMgcY+G4Q/cRb+Oi3d3DKpY7L+Ez62fCaGxr0mXwDUcPOnShN2mpkNrTQEcBmY7IkWliwZGFBldpgKjAd6xcDnvczIV+oFSL3o/PMLQQrMorCvG0+fyDjeSnw7EY7frZZAwcDz215j31gSRdtO3oTHPjJ7jiIMwLcONBVDHIbqvUMR6ikvvNcgecBgOepLFag8QzW80IWg5ksejOZZ3Mp4GApBYfgczvAY8Z4FIB7mYxno0xZaR3WdjfD3CQ0BIZ4Tya7E27ejx4+kiePHrPCODZwrEmQociLBRnPiD5fvHRRLl+5LIkVgwjzI/LbWJU468vuzo5sP9uSW7duy9b2FlkW2GjPnDkrYxjLBHN1r6CxEKxKNRq1OC6cLKusbD0bWAfGlqYxaI5H0CtzoNjSo1yGyA09GFdgdiPyfev77ykFAiMI4Pq58+fUmYPRX1nVZWM34J7xWlFBM88KLfYyMk20mrfve20G1cHAs14nXp4CcB0Z2fsAjqh+g8O7KrWRkBUGYHmE4oJ5T1YWPdV4fpazZsBgXlPfGYxnyGzgaAHPnRheHGhadh+tVcZtCktBbTOn/JP7IcKDp7cPrMO+0wUNIqvHHJD4E/FqFd9Re4voMKejG4xd7ja01V1T/7pZR/v3seWtFq9rh615+LZnpql/1aTr82+CzuqUcTosSVN15mVbG7odpg9wjKfaOvGBF8Eeqc42KmeB9SUoLohsohrZQxrIxUHgGUxnynJAZsPrckRZZNYkansp67cd9PXUercXljMdw3hxu/Y5+4/adwHGWMqKb81xv8/nTIVDs9bYub5IeIqbasjyVTv3PuAZxdv42AjKNcBzllSSgW0KiQ0Cz3pUFYDnhUlyKEsaYLMfWKn1d9Pa7S5oHoaLNnn9bHfedhu5ac/2CvnXAZ5jW4W7T3x/BwL+3rDLO87BE2c8k6GfDiXtrUjSi4FnZMSp3AbYznogA0B9Mc8iiot4xq3TkJAI47Tq03gaXGxTNb8b890GiI7Zxk/xvac9g514EQUV3Hi2E/sc05iDSbARbAP4jEB8LhXAZbCd+zORcS71KKc9VeDozRngh/0ESQnM26BWtqgkW9TSh/+zqAVEnCyvJVmUBJ4JQkP32Qqth5oF7EMn4ljBRq/nwOlvIK2BRa3RZ6Czg7oqb2U5Rh6MdsA5sBY8YyjVTgRrkACZZoSR8ZyUlLEskS08qsl47h/vS7aZSQqNZ+g+g86NNmNBRvu9joBnypAwl+FQ4FmfRx9Eu6mZb13w2ddvBtLjQIbP0e4ze7ZWxKbWsW8bLjeXTA/IbNRDSeqRSAkmswHPzxaytzWVHIHw/ojZd70MLMyBDPpIwSdaL8UcWtCF5AsExcCjhmQH6pUIX5svcoJwBOJmkJRY0GaFRivYz2BCr6yMCaaysB50WlnbRDPfyF51qQ1OBZUkivTkbJ21DI/Gmde9kcuRs/x14XCmM4In4T8bc4q7uD9pxeq5gjavgQWNYFRYWZHSDwkOSWRWVjKBtiyy9mCH9/pSZT2Zo0FQmG28KgPo+66ugjBOfejHz57K1u4O5fQAOJ47fVaOra/IygjEE5HFtJRnD7dkd2uPwLMyYftSVYXMFlMpYdsmlayur8hg2JfJbFd2J7uys7tDgNOlBsD0xFgHgAZADuAz7GrXI8Z5wf71InkIBqA/lMzRXXUa4kIbiNNgStBbRgubLe5jXme2/T/M8/Z+E2NowU9zXo4aRGZDRPZkJ/MsMLgDsd1kBgPw7Fm0jeQG78xILSE7xf4ODFcD1mPJBX9mJ+KQIEWN4iaz1OU4AMI+e/aMJCIcYEPDp/Nr4xzoAzBtwdwF+AmGMcBPPnnwL0y2xRjfaarM7aA9nCTUoQbTGaxmAM//8A+/Iah86vRJWV9fk+GwJ0+fPJNbt+7Kf/7nH6gD/ctf/VJef+01sqnBFv7www85f8EwZhbqAvO3x/t5770POIbuA2C+d1fu3r0r77zzNlnVN258I99/f1PZzpDpSBP+xPNfunhJrl65KtDLxvnOX4Cu9GmeE0Dx//7nf5bRCH7tGfnglx/I+fPneR84P8YipDYGgyHHNs7pBSHBNN/YWJff/OY3cuXKVTKWP/zwj/Iv//IvZG+jfc6ePS1nz52V82fP8vvQpobMBvohBEDrmvPi1VdflStXrsgrVy6TfU2c1oo5OlHsRwWedSp0DR6bHI2lHCQWuAlEH1c2QgNrcRnlhqjsZxQaLJNKiiSXPFnIg6d35OH2PUkGC8mGpQzWEukBdO4jFQgGAoBn1UR1WovLFui9qgal//tbAJ5j6ZDooUNaujt6DmA1Tx8VrWOf+AbdMJTxkjPXgl4n5DTyRIZ5xoKDAJwpvbFbkv3cgwQHgIYKQLVqRHNH9vpozuaMHJHYwGpz0rqG/8/p7xcBnuN5ZKMy+G9qNOvIjYBni1AjxZcFYZgOrAUFmUKZjKWohwF4VjkOBZ0VeLZ9rKWz0syMDvTUMhJfpBeWObfBAH0B4JkxfzvZvuKC8ZwOUWZ/8ecJPCtI4fNStYkVeM4D8Ey283Aui9FUFuOJAs8rc1kM5rLozWWBYjkJgGdF8lCYsAs8w2x21q6vxMsYKC/S5wd9lprSJp8Q1l4ziJByB+M7KRN5/PCxfPnFl/LsyVOZTeZy4vgJQRQcemH5Ipc7t2/L9s421/orV6/Iex+8K+PxCo1TbIwAYsF+AEiNQoVgrkBfawIW9dYWo9kPHjyUs2fPyYUL5+XyxUvU08L3NHoPg0ijwEPIcPRQbMn5w5iD2jm1GT/4HljG+CyZRFVFaRBUQwfgDWMG50eUXBnYagwiBUp1rHPJi1zyxUKePnkiX9+4IVVRyubmOg2Aa6++SgMCn5lOZ/zJe4M+3uoqxwaAZ7wOgxyFVQg8s2JCAzxjDwhGRgTmqqMTzVRjobc/qwarJ8gvy1AJbGzb5n3PANsZwDP3jHkiw2ki/Z1S+luFDOciQ+wnYDyTHW1sMe49gf+vdoINzMOA53jsOdgVoOJOinPMDT76+H5B4DlGhdXKbpY/m94BeHZgzovJxhMxQpSXWFzx7t15lMb9VvJni2vbWdeXnXl5yxwVdOYjR2bfiwLPzT7UNGTD/rKmjJwv2nfhOQ3IWfKUfMdBHyuKqf3QMJ7J+sygh6vAMwuwAXgW3VfLSusmwAHH/krQ2nLTmvlhDx8hr3FwIIDDrajzwQCo65IfCSLtAM+ekxCuHw3l7jA9aD5EGEfrI205Be9wk9awfcwfMbbJvX6FfgSbAcpblSalgfVGgegEms+u7wwguobO80KSCnrQeB/gM76nPxmlJGDT3Ets+yoYE40fsq2P1Kp2mrgXf2rAc9OxMfCMMcqxmgwl6a9Kkq1SaqOohpKXWnyah8lseIFzgn8ItjIu69TZ7joY96S2TeMChhXOAMeIjUx7wJdEB0rdOG2Th7prexhPncHqq5ivdaFWN4LvEfAMVnMJ4Hkwl2q0kGq8kGKkwXwE7nNklXngHux7ZCcxubaWXpHIKM9IwsnmlaSzUmReSJoDhIYihWZ7er0baj8bnh7uixlWNo74wwNtzinvMB+DTai2IC0S00vXr/uO6UEnZc2m9MFUPpH/UE81hT2tjOdCFgSeoSaUriUEntP1lCC0A8+15Kp3TXYz/GuKWZtPApsoHhf2oGH98Q7yzAsHnt2+3V9ftaX1bedRELrtmbSj5IYUdlwvXVoAyAJ0NuC5GorgKPo8FluFLLYLmWzPJZ+W0kv6kuGgPIcCwvSGSWDWttSpgNc0SKPX0aALC4stCtqhZH7OplLkCzIUtVAYiokNaTMCcIOkGn4HEN0zWzgD8AvAp8Ta5OuZzyztS6+SZU5iM8asnwPmYpuwivkwRGDmj7/iGbROAPTQne2HeHYyn02Ww7ShVeM5peo+CxOiSGGWSZFklN9A8cEFZDuhb7uxIcO1NcnGY3n45LFs7+4qIDxekRPHj8kKCjHCbs1rss4f3XsiO892yYgG+A/uBqQMZouJ9AaZDFYGso5ibitDsu/zUlm306myawFC7+5uyx6BaEj1me5wv09ADYA3GdCQRTHJBxShQ1HIOBuh2cstG9z2CdfY9fPGhf6UIGK6xJ1ieV3bOQaxNSgUFSRdAjwf1VZll0e2kbOe9fv797qDss5DxkvIVmiKdSvobIPNbsxBSmdEe8FD/ATgisMLEwKEhk/mYCzaAqAzwE/oMoMYhO9x7ttaiTt3PWn4VtA1jgFyyEcAeIbcBoDn3/zm1wSeT585LRsbCjxDo/nevYcEnj/68CN5++235cKFCwTFASjj+wrCXiOYjvGD84L9/N677xEwBpsYjOHbd27x/B988AGLGoLYhMxaPD+0xlVG4xs5fuy4nD1zlufAvMS4h5YzCjECXP7owz/RxwUQ/fovXifrGIA05Ezg/+JZ9bkhn5ITCMe5bty4wed/66232W6XL19iYcV//uf/V44dO0am92uvXaeMCMhXt259T+1rjH2A1JgL+D6Y2wgaoB1w/ffeg18NhniX8Sw/EOM5Hqcd9pG+1UKTOzqvEZDWSREMwLOnw1gEDuCzmpwAnUuZV3OZVVN58OyOPN6+R8B5uJ7IcBUa0IVU6VRqpESxUrECBD4XGiN3P/Sq08WiUAfWIz/aND/cHY0nede5O9r5D3YELCXJLQp2iPOCbIlhn3VdCzdJvQXaTxCASaaJacFAHGQzFyn1nsFgo7YzanPsNHqdAKZRjBDAMw6knqnh406oLiLOToqfratq9ddtrb+srV/s212pjcjIYhc1Y8JNCAdCmvQaK7pGRpYZeQ4kWUowtSUNeEbaJKqUA3iuEhSMgYM8kJIplOoYu0SHph/GFbePOkaf55y1W+lw4LnbolGbtCjHEYBgbInIremEvroFBps72B8ka8MarYWry/p8SYznfdi7NUkgrbihSHaLA88LycF4HhrwTG3nieQoMIhjsFDgOZ1LaWsixxsYz5GNoOMMYImbIc0a8TLAZy1m6OCXSUeo8gSNbbBHUKDl/p178uknn0o+z2VlvCoXL1yUi+cvkBGSzxdy+85tRrWfPnsq5y+ck7fffZsbOIz3iUWDvdoy2M7Q29vcOEaHAUUcsMFDOwsb7OVLl+TKK1c4EMCCppE6nfJvOAeIbGPzRZoTK8DXlczmcx5ViZRK1ZWD84A0KKSAwejd29mjPAgMZjgUAIhhaECfGhp/aHsYFDAEoAPGAhJS0/D57rub7KeTJ47L9WvX5LXXX5fdnW3ZBmMb2mnzOYFl6KJBJwwa0Eg5hNYdgGeV7VbnlJk/cDJdasOmA1Is/Z8zbMILAXhu7x/KdsP3TJKEv7fXA3cOlR2mNQIUeM7oqA9niQxQF2CnIPA8ylMeZDyDPUS5DWU8x05mWCPDvDzaztAax844i57cGVhN6uqyVT7S015isB+6L+xbLiPqWmdLDqAiHWwLAMc2feeRG8uluUi82jX31aQdq+Zo/C/w+tvyD9GqsOz5eMV9XeAvtB+6pWig5knTAx1QOjZjOmlB0Vhrp7i2n6YBnv31bheEFohT3e3sqvHc1EIg8JwNJQHjORkJpTYsoFuUWaPzLEjhRnBXdyY6SXxO62SmTkfPHRjJ2iBNr3QyEzqNHwpiWib7wftrVKQsFAOPxklru493U95996qttaI7BQwz066zr+Px6QyaraM/fT2Jx6vboQ48A9pwAFm9AIU0Cv0JvVkAYACecVQ5CxEKgWkFrfETQLSDz94HzZKn12cgxjZaDWbEE/Kg9aXbi83uqU93tHUpnpvtUWFtFBrTznqo2bWsv3T19Nb1Me3Ac9pfpdQG7EWMZ2o8m86z1wJR6Rg7t9dNiIDnZv3xa/mK3VmFgtSJDg4Cr/Y8cSBMg9J+RS9Kqe3btUeUEb4MPvFesB3D7Q38SeqxMp4rZI0ReJ5JOZhLOdIjHy8kHwF41sB9TuAZfqUBzwIfSIJ0VD9PJJtVIrNC6mkuqbGfkfGJbE+Az2Q/Q4Ijuhfd31Rii3M/rBcxEcstVn1fZcQ0g6AUFJzGs1hQAMFsY8uq0oymDUO+LION58CzjXFKkaWq8VzIXHKZS7aSEHiG1Ea2AY0C0OyQggRPHCnjC9W75qFsW8pt0LFrCvyFzm11WjQmImnuYHl297budxtM2fbGMIBi3nSLP8UpZGC+JvtmChJXfcpsSDGUetETyTPJt0tZbJcy3y2kmGG29NhuCcAI24t1ndZ1XPvM9KcpYah9lEJDmkU8AY7B3lzIbDGX6WxGnVUwoEvYaSArJJB3yAg2K9tzKCOA0UOwrfsstK0gN1L9oqKE0czWzcZ8Q2P2+/2pj21rnWeA2HeVAe2FcON1wgB0k+BQ2RxfB5wBbYUJSQ5MeQBoLgSAM8DnHgFoANLTspZdFAYHwA5b+tgxGW9syLM9yGXMpI/nHo7IAh9kGKsi+RwFBgt5/PCZ7O1MZXW8StANMi55MZd5PpPx6lDWNlfIeF5Zwf4MYoTKLyzyBe1pANB7kz3a1Lt7WugN/QHgzvdogv9DLQIJOx82NaQ4AMaRDU1GNAraYX+PLdKGheugqAN0umI1wUiCsyEwcehCrjsIu0Cv1hD8m/He2pyXbde2aseWnp6nkebwvTDOGjsIeO4YA7p3GhDc/c6yv50R7e0D8JR9s6d9AyY0JBXhN6HfwPg9d+4cGb8ATr3IXQw8A9TFgXGBeeTPgXUNADGAXgWeb5LxDEby6TOnZGN9VfqDTB4/eiLffndLPvroT/L5Z5/Lu+++K+fOnZXvv79F3xCAMsDlN998k+dfLHLqNsNXe+MXb1IOA2Pp8eNHcvfubXnzrbfk/ffeI2kIGasINkG+5fiJ45TWAIAM2Z5jm8cI+GJc7e3u0l8EyxsFA588fsL+hn8IdjZ0yeHvYexduvQKnxEAfVWBxZzwPHjt88+/ICHp6tWrPF599SplNv7P//lXuXLlFbl65Yq8/ovXuMZ8/dWXZIKjbSDL8drrr5FljX/fffstnw8SH6+//pq8//77zCz2/o5//iCM52UD7+ivHWYa61k0+qafo5OMiql1JXldyLxayCTfk73FnjzevS9bk8eydmIgK5s9Ga6h6OBC8nqPhgRSovZXsMOMwwate1LMTfBn0K3/II235z9p11ztOnaNeeTvvKhx+vx7aH+ivUA27y17+oPP7cYhIuaQ3KBuc2XSG2A7o2DUIiWLrb9XSn+vkmxSUm5jBL3nCoUJU0lLTf9JsIlGbDpECNsxbDe0GqMxLlbzIgvji7bYS/l8y7lrruBGcwz36S6jG7yzoBoQx9MuG84+UqOowxWAZzCz1shgAVUBkhsOPGvRGNOt9GTlfQDEQS3gTkIDKrxcOYaDe8Ln8L503xZI3fn+y0BQX8pgCfLq0dmblFM40TBmgr4ztAiHc8lHAJunMl/Zk8VoLnP83V/IHDIciQPPTrXRVG81mM20AUMjMP/ilWz/Q75IU7bAJgccvAOh/GFFIZCiyMwKVNDOK9l+vCV3b92Rr7/6WjbWNuTa1Wty7sxZOXXyFNnB0LqCAYkN+PbtWzJeHcv5C+dpNGb9nty/D6PhoTzb0gIOuM762oacPHFSjm1skBn98Z8+lnt379O4uXQJ6U9XZHdvR7759puQDoa1CcYnIu7HT5yQzePHaEiAVfzw0SN58PAB7wfsZUTR19bXqJEFAxcR892dXZnuTaU/6NOwhgEFHS4WuOgPyHbGvd65fUe2kR44nbK6M54PBgg0ACElcv3adWqKQYfszt078vjxk5DCtbaxJidP4Zyn5fTZ0/QPqrSSRbGQgqmwWvEbGnjc+xjA0rFQtYreaapnMCjdcA3ZSCZVZdQHrD22UgVgzVNn6QgbsKDAs+r+O/A8mqUymIgMADxvF2Q7B+AZUhsoLqgxEjXzl9npXSbVy95O/6L5vt9Z4czjPbeRkwAqsiMaHzrorLTuw9wKRfg6NSAOn8fxaWLwZt+6+kLPbc/J52rRdFpniQFItkDnBddof6FLv/CHmz4JsCdfQoot2B34iXUROeTQkBxJmlHTjQUGi2pgRyZFhcAv9lcFngn24XsmX9ZkARjwbItoC748pN6C8gjjorD6sEG6wxfzBuKODQ1D4X08LXd6HURx53RZyKdtw7ZtevwVqcmG6/vV4jEWbAfrAm0fDxZjHAM4RlaIsvz0b2MzE3zORRJAGgo4p/XCgGewoAFIA4DGz4KyHZqlMMqxOwAAIABJREFUYWzBVhaRj9d2ICb0lwOBz8cJnjP64vl/9Hn5wkN63xccDFZikBbMRKAEG8JAZTYC8DzieKbUBmVkAJyBRaZos9rdkS1i/dVYhM6WjIIusRVzVODZgFmuC5TFaIJiHPPRsFNLuMnganeT2zgR+GzndOC5TBeSp6rnDGmNHEH80ZxFmgk+I2ssW8giARtYi+hllERAZk7KjM5x2ZP+IpF0XhF0rqcLSefKeEZtA3wOGZ/wmdI4k4fsW13/4yAYZLOspZs57u3I8UgLkMFlyFCybgeXqIzZVMwYM8BZCmgPoyAiIVRVyCB+iYAMCherRl2dAVIG8DwlwzkDqevkUHqbmQHPiASXUtVgPBvwTNaz9RHmWcjEVEJNe8+OO03XRadBxQXauj5Fi/Hc2rDigJperz1Kmg83TEylQEM3GRrPBJ4hsVEMpJ5lUk1Tsp0BPJdTJFNgJR9IWmf0ezV6gz1N50JM1XJJFwYs+aggFaQq/Wb66GVdSVlBIq4gKEoWNI+ZzOYAQjUdHvYm5SDAwh2tsKge7FcV34CWvT5byMxw+Q1nnluGB+6RXHd2km6y6HeSJHSbC+Am/UhrskDMCRJUeEP9Aw40jdSZNrQynxF2IPAsmZRYXwBA8+hJng1kXqeyV9SSQxN6OJDRsU0ZbW5KaZntLBaHsQvtXtxzJTLZnVPyBKBzPoMUxwqLxxXFQvJKj/WNFdk8tiajlYEMhpmNawRjTEKC2IKCk2RBz6aUFgALmjVjULAccg9FTrDagVSQRND+YJ2CiYoD4BsKIHKOceK0/+G7LSkCjAIUU4yZokyUbOq0dAFff0/XPodJbGwfuAe5ZvNyAzgOJ/sdt/a3v3yTack0HITPhGyomOxidiLGpTKhUQBP5WlUUmJAnw7gvxZSNBso0tJWpnmTsYvTI0gA4Bks4M8+U+D5H//xd/L+e+/K6dPQjR5L1kvk229vyh8//Fi++uoGfbDf/ePv5OLFC/Lxnz4h83cymdH3A4MYxecxkTBu0M8AgTFXwWR++PChPHhwjwD1O++8E+Q98Fk8BzJqMfYAWvd7A1ldXZML589TYxysYxCoAKyDdY/MXpCKME7BaMbCA+ITdKWvXn2VQD00qdFmODf8SbQTihICeIZvqWzxKzz3H/7wB3nzzTcIIl+6eIFj/b/+8Adm/AIIh+/79ltv0e8EuA6wHdm30LK+/Mplsp5x/oZt3gRbfvbAs29DzoAFDgFR+ikiVvlMpsVUZuVUZtVEJsWOzKo9WTveY2HB3qiSugcne0LguYYWl+7nbXZMYHs19ae7mGBjpr34bDw68Ow397I95YPO/+JWtANULJBhus0En1lEEGy1REZzSG7UVmwQms+NbidSqLMKhxo+AJ99c9DUlG5eVONEh27cp+f14n30o3zjUOC5YyrT4tQNvkm/dbvBGc+mo8ZhZAUgmBqJY6igM5wJFBgk8OzOBJhYPf3OCwPPsVakzqsfDXi26bMPjPpbBp7N4VO2qQHPWPMAPIOhA3bOijKe56OZzCG90Z/LvLegPFGZwEGxyscEQ1TPXZsMc88KCDWT7cCp8mcDz5Fhy+vCEYMxjflP4DmRXtqXfJbLvVt35c6tu3L71m05c/KMvPXmW3L65Ck5vrkpi3lOYBab/3w2pxEJTTaAz2CQzBdzpkhhM09oIKrTAGcRUh6nT56WEyeOy7fffMcCg4jsArRF+hMi159/8bnKWIDVNEAVbU3hQnVhbMS9QZ/G0Xc3bzKFC4YRNMOQygQDAZ+H3tbdO/f4xJDZQFQc9wsDCuD39deu08je2dqWO3dusyIyGMuIgMOg2Nvdkwf378vG2jqNHrCyz549K199/SWBdvX41A9wzekLl87LK1dfYTvgXEWNPRHVvhGMhWMKJ0HZ2orZwiRv9HPVuTHoiGutcTvcOAwFV5wlo66Q75lNirquDc7sYnHZyhjPpu+MICWAZ0ptbOcauATjGXtKCakNA50tMOaAtrlc+qMFPHdSE36Uhf6wi3YsizhvMQDPuhfsY/WFeHwMR8TXMgCbTRBbIUff58MnHVv6s9vvaADbfuC5Ad8baaE/+yaO+MXmXhvgWdsSwDOOEiBNAJ6HkvXGkqQAnxV4xt6alz0pK91/Q0aRO+mxCWZBPmWx6xvx24cV+uVyGQHPwbJt5b/atNBRFP1fHdiYibWsgdrpuDr/mztsYIlmDjaQoz/L84Bnv672vyModt+WQq8QqRcK9N9dv9kA6ETBZxYgTHLJCDyr9IbUc0mqBoAWUfAZQVue167b9IBnfLXt5WYF9HZtz6cXs96PNi+OOHBf8GNOp9FgCHWewc5M+pIwkGKMZxaghnSM24sKPCP4sgx4Vj1svxVf3xTA0pwYZ/s3ve6Zp27bepCrLalg2VBuizjwHDV4MxojwNHeb3qpAcl5n7wdI23QHkKdDMhoQJJsJnlvYpJlcylXcylWCgWeew3wDNYzgWdJZSBaaB3BVEhtJLNK6lku1TSn9jPkNgg6E3zOKLsR1y5QP8gIHU1tZS1uFsAZBZU0awA2GwBAA54TFdqgSd9LGXAHK44gaSlS5ZXUCwgOK/DcR1CM8syQh9D5kLpgdYqsYiUpcHlbT2V0EsUFATxXKNhDQpcynlH0syTjmWTtwHj2vUdZ6O2x4cafzwP3+HWt8ufVZdF7sGHE7xvwgTDhpsB+4Hk/AGagaQVgHlIbAJ37IvlAykki5V4ti61S8p1SZJFJWgCq7xN4jvvJLR7eqmV08FfLMNY8JfNpOd8aOhsL+VEGTokBcyvGBqAJv7ucgOsNkwVN2Y1MkLU3gFYymLdZj2QH3gNkOAAo294P/WYMHwWdIefWrNMOPBvR2d5rmM4e8di/0hnYbP6C9pODzw3wjPXCgecy6RF4LrKhzCSTnbySOQrCDfoyPLZJ1nM2Gkg2gG60Zv/RzcGwKkW2n+7K1pMdaj3XCPIMRxwncxQOBKEiLWXz+KqcOLEhWT8lkKi6JyompYozTZ0F2N8Al+EfzOazUPQOZA8A0M60XcxRQ0DlOJqidy7HsUJ7H+xUgHGw53F4cbsYfEYLgaRCe8KYuSiMHoPL8bj2ee/jNnwHLHcDWg8CdWNQsDtXfirAc9gpbG3TZ3LFQh+jKk8D6Qh9r9HAB+gcnwN+o0trxHURMN77/Uzu3rsnX335pXz8yady4+sb8utf/1reeutNOXXquIxHQynLXG588y2B553tHV73n/6ff6S29H/913/Jze++J/AMv+uNN94gqxq3AKAZwOylS5fZ9wo6P5CHDx9QFuTatWvy6aefsuAgAkgArl+5colkps8//0yw9GIsA6QGuAtgGMxsgNQgQb3zzrsEnQGc44AWM8558eIl+qqPHj2WTz/9RDY3N8gGxzmwXvzpTx/zGmBov/LKZcpqAHj+z//8vbz11hvyi9dfp/wG1piPPvqI4DiA56tXr8gH778fJCrB9IZ/i/NeuHhBXr326t8G8BzYDVHkg9uN70kp9sqK1Uqfbm/L9mRHJos9Ze6hfPCwlHRYyXgjlcEqPHssQtAxnVvBCERf3Zi1ytYerdclSaN1nRhpS2fuBU073y6bLbPtVDSJU21D7c+4zI/2FWWwgYkG5rPplwGENuAZchsEn1EgelKx4GBvWsoAXQZmND5bpZ7ppgW6ghh/bJh7NFd1UBVzO7oT/aM10EEXjm+9ZTwvB2814uyF/xyAVsvUpTYCC4QgMpyDPqU0wFRhlXJzJhR47ktpun3KeP55A88H9u/fC/AMhyNbSAngmSwdpIYa8LwylcVgKvPhjGxnAM8FHCw4WpYGyQI5LNDVpBiDcUwDORj+B8+3Px94VtNYARYDLQOTBOM8lUFvIPPJXL7+4obc+f6OPHn8VC6cOy/vvPW2nDh+XNZX17TI4EKr+EILC1Fi/I70uydPn5CFjE0V1XrPXbgoa9A/LkvZfrYjjx8+ZWoRNnikdQG4Bgi9sbkhK+M1uXvvDjf19Y11OX3qNFPvYAACZIaR8e5778hwNJK9val88cXnPLD5Y4NG0Yi1tVXqOoOtDDY1UrFOnzrDKDIMFhi3YD3/6le/pPY00rEQWYeBcf316yz88Gzrmdy/d1++/foGo9nQDAPjAkYw7g33ePHyZdk8vknv7uGThwTAL1w+L6+/qZpgfC9DAmwh82JGZxXAM35ShiM46b7rKVDgwHM8lZzpxv0SoHXEeHbWD52dAHbpOqV7hWfIGNsZwHPRY3aMSm1A4zkPUhuQ44CjTo1n2284Tjkc3bG1vWIf8PxT3iMcmGnc6mYd087o2kXBGQ+PtT/VvNVPASb0djr6TviXMmD0++093PtrmbOkwGPUAoewfY/+FC/6yeZ+tcUiJ8dUwQoAz1wXM0l6BjxnKwSfWViw6hvrGaCzAs8qZ2AyZ57B57r2Hqp5UeD5ADmB1ognsGaFWiN7Ok7TfZnZYs08bdu+wSYObeHSGz4GuvO2gWq0qLLZ8GQ8w2bEYdIbAAJT6DsvJAPgXM9ZgFCqGX+S8cxSVgY+4xwR8KyBM7W3jP5nec3tsRzkQoyJRib7C8W6fkzgOWY7K/BMDdoEBTNBb12ROl2jLBv0y5EhV5D1nBKgxmHU1sB41n6JRMuMLOFZU8QIDBhr5nkDTHKkelAxOH/utNngJfAQrWWRDEWzXhoo2+kM9lfr+xgzupGU1CmGJCMK1kNqI5dFNpV5ticL2FLDuVTrlZSrAJ7zBnhOUXwPnM5EekkqUP4doNh6kbKooExV37meFZIA7F1ULK4OYg7r3ND/sf0Q7WfsY9cJ9uwFSmVQ37XJUICtwPcBIrK2nbKUK0hdDDJJB5n0BgMCEFLWUi0qKcC+XlRIDJB+lUm/7hEMTwosbgCebS5kJc/F4oLpgmznHoHnofQgtTEshZFgfA71IqClzjohFsSBbIkX73EbIAKe26zlZtTo89rK62tDtCcQ2lyypWsGaCNboMNn+Z7HYJtni5DpnIqUAJ17kkTAc7FbSb5TSP6skmKnkqwaSFb1JcPnqoxkK17T7gc/m3FtOnFkO/s81zukAImpZChmm7EOSAoyg9YopOQDWNDThbKgIfMGYIvAo+naws4d9oeyRgkIMKHHJDiwAF5Z8HOeRYzACBVUUHg6AeEi2hPIeG7qdCgobe93948W0avD0vVizVRygeSGZ1NAckMLDhZJX8q0L0U2kGmdytaikhmB54EMjx+T8fFjMlpbkf4IAS8UzMaQrLlUJ0UiTx8+kycPn0q/N2JRR4DtwAwmswllb9J+IsdPrsupU5vq29Cv0UHD4IyBvW5XOVOZRDfeL3yGwrSGVb7ONYchj4ci3wDgPBigEhyrZEHj8OKEABe9KKGvSw6IKnxRK1u3VOY1176IsesYSBtkrfgdsGDx0++9C1o/L5jMIdfVxAq2Zlv7+UWtp/jzL2pXNLatFUe1wLgyl/WuHR6Mmc7h+a39mj62byEomKVkAkOKEVISH/7xQ/niiy/lrbfekuvXr8vJk8c4dwDuwq/77PMvZGN9g8XlwXg+f/6cgsE3kPm6TYAZoDXuDQVDvSAf6u7AJ3PgGT4cQGaAw5C4wOu45i9+8bpcffUKv/ev//qvMp3MyNz/7W9/S0LRv/3bvxGoxudxf//rf/0vZvK6PjV+x2dxPYwD+IuffPKJvPbaaywkiLGIdkARQbyH60NqA8D2Z599Kv/+H/8ub77xOoFnANjYIwBIgzUN4BmZtL/59a95bqw7YE6jbeB7Iov4lSuvcHyzV2IbDuvwd1t17REd7ShEM+PIqUZd/pLB8pcMzOWmaPuMaruoHtGiKmUyn8rjZ08UeC6Ql1tKulJLb0Wkj6jsqJSkD1BlKlWykJqFBRuARc9uLL9wqQYaVszD/242rs7e1+GlHNwK3T1y/3kOQCD/sob9Ab7dRKOw4TrwDM0yFs+AYYVig0UiYy8cBb3nSSnZ7kL685qyG2AHwABy1rPrTDbFMMzSssUyMlHcPnHqTmDj/QAP/1Iv4UUf2mPHUsKMiaqRYDeftDBKsNWtuKAWgxnyIOhMqQ0rLgg2FoFndYph/Oh25HIeBz3i/hHcmbEvtW1e+ORdK/VFENIXvtjL+0IXTHAAh8EGslWh8RwDzzPJxygsOJX56kzmg6ksADz3F7KwiuwoLOjyCjifA8++yauGWwMdBsbc0iEQv3g42Lc8FqDjmyCnG/Iw7Ak8D2W2N5MvPvlC7ty+K7vbu3Lp4kV59+13ZW1llTrJzCykXI9uhDAitOjeXB48fCj3H9ynPleeL+QXb7xBYwBG34P7j+Tmtze5wQ77A5lN53zm02dOMo0PnwF7mprRJr8BAwYRZ0TNodcFxjNS7jB3IAPy9Y2vyMaGEXDm9Blu0NDsApP6yaPHLGgIbWlExAGEA3iGkYMiFigiCMDYDUuwoM+cPSPPnj4jqxnGCAwbFBWEBh6e98HD+zJbzKgldubsaVajv3n7pnz08UeyurEqZy+cIQh+6sxpGuYEnwk0q2Ay2dEmOcU1JDJL28Bz08cx8MwdM2i26me4bbc0ejvAszOeUQugyGQFewQ0nlGQdqeQAaQ2yHhWZphrPPOcEePZ10pnsLteno7hFwdbX94M9jM3bejAZnNNHfgWilm+n/nXoynWBnHaT9CCUYNZswzU816Lv3+4bRIrQMffai0PPEVTnSGwGzsEA/9++4rthabpa8O6XkpnNXaNzwUd0JoFQNYzLUiTzUjBEB1JwupbYxZnY4FBYz6zGJtAcsOAPXMw1bF3oE0BjNgdjKyrzlPGHW/suoPawVK846aOU8/j0XZg/0Vcw/0jRO8ysp6X3gk/1QJk23Mg9L297FZNmDERQaQBN32Vcsay9wrYzkhPL8h4ziABUM/IeJZqasDzQrWgCT5bwUFbKxqIyJiQIXCi+5M+65K9LmxqzYP6cx88TLsb6eH75tGH+1F9CoxBlY1RLjmCIwCekSG3wgKDkGXDgSKDKrmB1HW3Fx2Y93U2EsdTRC0QepauxK0GUhkm40Tvf1QPRofmjwdUpx0NHIuZsoH7SjDaCglCC9l+B2hFvWYUoc8Kkpny3kzm2VQZzigyuF5LtVJKAeAZUhupSm0Q8CKwp7rNLJyLTM4ikQTsYgC9i5IAL/ScATo74MyAqmV9pkgZh94z2cc4FLz0gsMABPE7mxYMWRSTArMV/5GlnEoChmc/IfCMI7MCW5DXKOelFJNcUNktXYCwjH01C/eVgkVpQRzXuq77lSSDSvobGQ+AzigVQ7YzU5BUagQH2EMAnjX6QoOs2YPDvmX2QRgf2tVNuAJvRP0ZrQlhP3f7cN/0ieRJ4uyJg1clBZ2pc40DwLMWFJS8T5bzYiuXfKuScreWfj2SXqUyG9B3xsGVu+VTxNhBWMFCbSV0XpDU5ttIO4Oec0rwWeVEATyjKHQpeVVS6zUvc9WEnikzlwXxwMBNEtV/phbxmKQLMKFBiAATmgCmt2hUgJEzLejWa6HV7jod87oIyXISR2tLF3CyIJDWETFw39jdlUltlMlACmQwZgOZVIk8nRcyz/pSDccyPnlCVk+elP7KSNJ+X/ISMiSKLZQImkxK2XqyzWNluCqj4QrZ/qhfsjfbU631QUrg+cSpDQs8mOY4dZ6R2acFxnVLVzkGZBkS3DTgWQvfVfQVkOUI0gja2xnQk8ke5QtAUInZ6M5IB/OZsiirqyxCh7/RRwT9LTDAjE7rF85fy2BYggfvK/ru0h2+r78owKvXff5ecxhj+uh70dE/6c+hciIIEthuG8aZs50btniDZ1qGEoIu1n/Kjta5BXmTXpbSD4TUBmQzoH9MucRjx6jfDTY8+hX+2O7unkotXn1Vrl17VTaPbRL0hTzHd9/e5HgBCKtSIDnXYcy/N994g/0OyUUQix4/eiQnT50i8AtgGLIaYA2fPHmCrz19+kS+/PIrngfsaYDJqC30yaefUlf58ePHcuXqVfmf/+N/so7P7VvwAT+Rx0+eyO9++1uCyZCkwetgLKNeEPxFBEAQrASYvLO9TUlInPfaa9dZQBAs69euX+ezvXL5MolT8EdvfP21fPzJJ/SfN9bXrShtzcAXNM/B3r546SJlQrDGdDPiOGZ+jsBzjJ5zQ6IHi+iZyLxcyN5sIg+fPJLt6Y7M6xkC8zLcSGW4rkzniiznmcyrPQLPSZOf28wAj6geMPfaDL9lJlPjzh19Wv2tfbJpA/6GTdhAAchtEHxG3YAykZWiJ2MUHJyn0psUkm3PpTetpDerNC2NwDOi/s7ojSU2cHY3951RYYED6xpsmqqdGBcgsfZuvKKfVQfw0Vr+jRnlgQXmYk8KHvI/y5XSTR+RYAOek2HQeKbUBtMnHXiOiiW5k3UoONsd+0tdip9OW8co588UdF5uNzd9jsIZMLoKVFo3xnMxnMpiNKHUxoLA84zMnRl073u5FHSyDHj2dDxLO9XrUTkucgIMDuga+8F86jrjBxs2+5mzVlk8MJ48owGZEAo8T3dn8tknn8rd2/dksjuRy5cuy/vvvU/GB/QLUYBQI+O1FHlBQxHMgKoq5P6DBzQ4YFDACPzVr34l586dF6S4Qbbjs08/l61nzyhlAdcFKU/nzp/lxrq9tcNzDkcDylvggEGzs7Mtv//9fxLUhp4y9LlWVtfMOPmORsG777wrxzaO8ZxId8I1tre2TXc34UbvjGcYK4hso3jht998KydOnuQGf/XKVVYXBuMZ0fE//vFDsmHwGgIOcEbglIzGI/nVb34tFy9dkEJy+erGl/Jv//ffyW4er43lytUrcv7ieVb8TvvqoLIgJZ1GBZ8bxrO5eMYiUo3ntoN1MPDsowcOQ1CptPUpYjzTOUdgMpNhnspK3jPguZbBTmnAcyIoRov9AZkx1MNsJMnp38Z4BN04auH7vx9nbTrYYG+vndTVDowBfTD17TR9Wts8nv3OBmtLUO1nD0amTmfx0MKxy9snyDjx7W7bte+9zSZrv7c/sNTuE0quHAA8H7RxdPdDdZxf5jZjz2RgI8cZm87Si8noUm1cZYkq+FynIxEU762HzDTSPdjrLSAN1IkfMfBs0j8GuBzVZHFCZ3cOhBnIgWESN6Y/CnaYPYL2sgeMoqaMe/PwUaAAgwae9nPbu73T7i/dL1pdyGHdVEn373v6rbIaG1Ytma/IkOPFHTQDYxMHWKi59ATyGjMFn8F45u8ILpoMB1nSACJwJziHtZ4FBZS0D3gJgQO/4aiFTKIqzCizxTi+f5SsvOf1WNwrKqcVmIkEoXtSJciQM+AZxajTCHguYVc68JwFx1T1sr2oWvsaAYRaNl3Zb5G8VwvU73yhlQ7RGT1LbTsdlJ65wTWLGwjkIUraQAjS8gDgTNA5J/Bc9QspUAsDhQTxc7CQatWA535BGyoGnlXGQE+P0QLwOS1TyliweGBeUSoABXJBygHwDLIN9kD8Tp1noGxgHhe11GCrAoim+6ugibNVfd4SeAYDskaBQ5G0D7C5J+mwJ8kglQR/0yZKpc4rqWaFlNNcZFZJNoNvlhF8Bgs7KyoWb4M3wPaBFBsCNyC/r6Yy2uwTeE5WKmU7A3jGw4DUFQHP+K4y0lU73SZBtCW7H2NzaRmruZW11OxVLhvRGl0dezQGgQ83920PpbxGRtkGAM9pYDz3qO08ezqXYruWak9kKGPp14MAOhN8RkZYbHMsZVlb0AprLZnO+OlFIbEfZMQ4sOUTeE4TFh+EfQDcA3U4kJkGpi0AoB3oEe/t8m/YuCBNDPp92q0Enns9ZvRBjxiMYACrRLt971eUU9dSaOGatAGFLfiWBjx83vhCTT97SZYxZdowVu0ZnIHv+5JryBN8ThV4XmQD2QPwPMsJPNejVVk7fZpHMhxInfVkQYY34il9ySeFTLdmsru1K7vbE9lY2ZTxECQqkUWRG/BcSW+YyrGTa3IcwDPHsgLPCIo48KxZ1bp+UEqOGda6B1OQg5tSQpmOHqToMC2Lkj4FiCYs/L27K7s7+hNyCOgLHE7uhJ8B8I9M6GNgQ28EBjT7JOvRvwATN80asNSnTFcXWvdABch9P9TPWNbDCzKWf4rAM1s9Yn17GwQ7JSpa6ITZNpFWB7Iznp01rsxwbWf4W5Aw/OLzL+SrL6GJrFhS1sPKV3M+oaAeiECvv/46D2S6DgZ9Mt/x3Y8//pSSh9vbO/S/8B3VUL4k7777HjNRARiDlawyFwo8a0HD7ziG8A9gN+RD9vZ2Od4wh3/5q19Ri/nu3btkO29tbcn58xfkl7/8JQMfeO3zzz/lc4BxDSAY4wiA9ocffihb29uUjYE/CcLT7rZqT2MsInP20uXLsoXs2fv3WL8IfvTZc2cYKMH4xv3hPNC2fnD/gYL2WSara2tBXgR+6alTJwPwHPZXWx9+ZsCzC6e3vYkGeE5kls9kZ7Ynj589lgmU/oe19MaV9NYqSYelJEPoc80IPBfVTCrkE/UsAkvNqBD6Y8cvd1z0+o1j1bkfGr4xILPMmvp7eK3rbAI0NsOLqdQwsFSbc6Xsy7jMyHzu7ZWS7cwlAwA9Kcl2G8EAQqELK1TolZe1fw4Hnt1oVeN2CfD8M+4Kf3z+dDYIHFcdvWZIOGtVmXL6MTBYIuCZjOc1HpDZYOokC8X0pGbVZUub/G/g+ecxWkwmkYxlTdriocAznCSwmxvgeb4yVZ1Cajyr09QFnpWs0Oa6doHng/W7jxaMaNIhu81szojJOoRUZ2gdwjFL+5Ta+PbGTbn9/W25d+eeXDh/gcDz8c3jsr6yrgaxGctgB2MDxWte/RcGAFKGsMG+9957NATgANy6iQjyZ/Ls6VMakYg6w2BHahUMxMePn9JggVwG0pqw0eNCAJ4//PAjuXf/PjXb1jc3aGCg8vHNmzfl17/8lbzxxpuytrJGIPz+Pa2G/PTJUzKrUZAEQDjYE3u7ExkMhzRcYNSCgX3u/DnLLnYrAAAgAElEQVTqaJ07e042NjZle1d1nz/5+FPqPUM6A88HDcBFPpfBcCDvffCenLtwllp3N767Ib//w+/plA5XBpTsuHj5IhMbiCOzqCCKEcFpbdLcA/hpXeSOVVhzbO05DHj2NbnDP+poPCvw3IeGc66M5/E8kaFpPA+2SxkuhBkzPzfg2Q1lN6T9b4LJBkg5bBIYqK1MK9/3Gq+6cRSIhHU1Kcw3bNsqS6C9JktoCRu8AZ79PF1kt7mf9lrwVwCeleYSFoYA3hsLydvLP/DDAM/aD0GWwnlC1HfWwkpYI0sCdkMeCZCadMTgrhZjA/CMfVaL+HJN5R5uxZPt9xi2jVu9g6u0Fs5YSaALzLfHSIMKN/IpdhXTF+1eM+rpFjjMOR2laTs/34uBxVXk963yXZTZPrAPfLYXnKUamFAhzbvhR6LIIMMBlInC79AqiIDnBOxmyGvMJCHj2djP0H8GMSWpyJBWdqampismoasXWelhvvm8a/eKFuVt/Aaf0y9/jC4zV14QeLbigg3jOSPwjAAKigzWpl2el0MpSuiXw67UmiC2kVjgQYHnbtCiYT03QYb2WIuzT9vBzTgQqk/aRRmbAdQtOKdJ83FbmCQdAKgUchQFbSAwlos051GCvdvLpeqVUvdLKfs57SnoOef9hVTjWqpRJXkPoHQueZoTtIaurGbRGkPZM0ARKI0OL8DegM0SwGecIgHYbMAz0S5jtLLYMlmZmjJOeT2EisEIJTNW93ACzQSfM6kBZmWGKGIMo4h7Xks9qyRBkcNZLf08gSKl9Ba19MDExgrFeVAQdC7qmfRWUxms9WR0rC8DaDsPwCYqhKwitqXON8wdkB+0WE8jhdMJLWmHWVDHoq7+UjOYlwLP3R0gZrw3I6rxGffXRWg2Fx+lmM+aiZJUWlgwKcF47onMU5kTeF5ItVtLPUllkIykXw9RMY+ZeOhbysO1irF3518zRjVjRlnDBJ41VKHBO19DDAUOavbUx4BLBx1o9HXFIoSw+wB0Apx15rvKcGixQmhADyFfMRwyI3Bk2sOwaXEpfM7SBAm8ZmDTOyZiILV73tyL1QltEZ49043FzfEdK0xIM8cTF4M/inUlI+hM8Dkbyl6dkvE8heYzJENOn5H1M2dE+gOpe5nkYP7XIv20J5PtqTx5sC35JJdyXsn66gaBZxRnRHvszScci1k/kY0T63Ls5IYXjmKGH7McojUhsIXDsGrrVeNlzjdH5SWRolSJCwCNsOkBGiLzEYAg7HYcsOkBLHr9FpxnOBpSng9gIA7IAEIaBb8DoAapJdiIGE/R/hqDr74GqnZ0E6BdFgyId4ZlRIgu8Pwy2M1Hkfzw+4zBS670Jreqtb6cAd2A7P4ZB6rZTrZH+LkclMbfzBbJUvYNAOSHDx7Ko4cPQ+FHDZooyArgGcXgwUw+fvyYnVfPDiY0MmcBygIEhg+J7wB4PnfujJw9e55zDmCy+ncT1vpZX9+gdCKK2yPzFb4oA0XUA++xPhHGFUBd1PthMUVqjs9kbW2dMpBY6wEOPyCJao8FD48dO87vA4iG3/nk6VOCz7gmMnaRNaMyOjXZ0MdPHOPvKFB46uQpSjxinSDwXtdsG9zn3Tt3CT4zqDUYMIACMhTugxKPIxQd1DEY9wFjPT8nxrMvBN1JpOszovIik/mETOfH208kT3IZbvYlG5eSjBZSZTMpe3OpkpmUYD3LQjdCFDtwhNmKZ/lgPxh4dp3druOl22jbvFpm/P09vNZ1NptINgOMdW3AcyrjqiejSlnP0HnOdnPJ9nAUZLsBeBiiVjB1s6yqsynAuEHpqlwNONbo6dFBcMP0hTT2fvr9FNhMZqi0ig0RbGuKggWN51QZVur0DsHXRGUQAs9Im8Tfqtdn7JWgZWh9emTG8wFG1k+pWf8WGc/uTzhTFeVkILWBojjQcB5ClxDAs0ltrEwkH1k1djJ54GzBWXHGs6adxcCz/tVmPB9eOLLrci5ZO0OqXxdOiYBnL2aHr2MtALEGBuu8kAf3Hsn3N2/J119+zSq/b/ziDblw9oKcOXXG0qtKmU/ncufuXfnk408Ixl68cJHGxu7uDtMUwQx+/9335PSZ01IWJVOn8FkYFNjswRYBOH3u3FkCz08fP+VoHo2H1LUC+AyWAVgOKNwAJjUMGmzMOCf0tFBA4v33P5DXrr0u4yG0nydMm3r04JFsb20RLEfE2NP3tp5uSa/fM+B5wntCYUOwlAE8rwN43n4mt+/ekU8/+YzY5dnzZ7nhIw1zd7JDcPztd9/m69Cq/PbmN/L7P/6BfbyyNpbrv7gul165xBHDdQKphzZuNMClzk8AoW0OY23NWixi6ysDBN25b6Q2zIeyfbIFYLWKC8bAszKex7NEhlMh47m/VcoQdQBMaoMpyVZHwAE3snOizBAFep4/Dn+I5akB+Az+dRbzMuDZQavWjbWfowUidx1zY1ktByyjNToUX1q+bjcAW+f9Jehne3YfBjz7l/1nw8BtP669bwxcq3yn47JTd4PD9aUznv0qOsC41dotkkVI4BnSqQkPFvFNBmQ9Q3qDwDNkrqzArwLPpvUMlp2BDgoQN4zng6H+/aM2boPDgWdvrEbEJWhfmPMQC+61e7M9Fpx00YB6Brja+D4QeN5nl7UH1f7dQqE8XMfzJpTZbEtVAAxs3+LpDDwWFCFCwbdcMhYcNJZzDeB5KjV1ngE8433IclBIlIcyd42oGQXidYq6/EbLrQ86wfq1pkbHDzNGu+PCW9J/tnuz/Wl9z/d6BEUQHCmTvgLPxnoG+xnAc14OpDLgGcxoSZDKrw6rM579avjZQMq2epkmedzXWnbQrPfOuubzrRmb0ZgJNQqdWR6PJ30iXYPt4KahusV1Blmyggf8yDxd8ICucwVAFVmyg0pKSDaC2QzgGYD0sJJqUEmeFVLggA0Fxi9Zvzp2nFWq2T5az4AyhJIJCupiL+2bzBQkNbSwIOwcSGyAWgkMt2ahdWWjOtNRQTCyV62uguoEVwTEAvDcSym5USa1FF6A0a6blamkeSLZXCSd19LDsailj6OopVdDxxjzAGznuZTVXPqrmYw2+go8r2esnST9XCTTjDnSuNHTBjrDviD43CIxLFm74NBHYYqWy3Eg8BydZx+z2MdQ8O73FeTVd+LgkQPPkM4w4BkyG4tMsFQQeH62kHqSSDJDScGR9ATgtMlsREGpZpYt2Vs9q8SLRVoWDbMoQulfqy7FE0UILoMHuvcAHEPfYlwDcIUMxCIvFIheKBA9n+PnQgEhsCgNfIb+s4LQIw1ieCwSuDZPa9lkXEZNss5ZtE3ktdORxrh1NrWR+xiTwgWIQmnLAHRWuQ3oO/el7I1kWmfybFHJbp3KLO3J2ikAz2dFICHXQw0iXeyhnb79ZFfu33okUiTsg/XxOuVFihIFGecEnuEDpQORjePrsnliU7EfyL9gzsPX4f5hBdSdaW/3rmuF+jwh0GnDRYM+WKn0eQi0WQCWetDzRWBBwy9QTehtElkARoO5DuATUgwAAyGzB0LM+to6CS0rqysEIOF7ZJD+gByHMZtVhsOkd4yNHbOCeU/LNk/rqSYI2l0fm67s2qp/Lfv4RYFn3Uf0wHeVEe77i+pzx+83wLKug+6DOGjt/ehyKJDbUDZ0GeRTAMx65iHOh2sCEMbY6vW0LwAA4xyYS7jGZG9KNvODBw/JQgcb+sTJE3Jsc5PfxXkA7DJAUeSURAS46wEKyDZCpgWs95WVMeVYIOsCfxC+J0hJlLFg5gPsE0jnAOhVEB6FNEsys4e8J9wnAGqQq54is3Zri0GNMXTGe33eM3xgnE8DHcMgzwOWNXxI7FuQ7ED75IucoDpqCuHcuMba+oasra8RkIevikHnzHLvB7LHfx7A82FDPHK1MgWeATpv7W7Jw61HjEhvnFmTdJxLmaHI4J7k6Z5IlkvNTdEisnSmg5UaovKRWxEMn66hws28Sb6Ld72/1tz8GZ9nv0HrIDGLSiFtizZcIsMawDOYzT0ZItIO8Blaz5OCRQeh5TmsFHhmoQ0nEJh0RzDgzdhwbSpNFWqasOmrdu8ud9nazsNPqyMap+F5wLMaelHKOX+3woJ0egcBeEaxGDgUlNowBwJpwFqdXFNJyfcJEfwGLNjvsDRz6qfVdn8ndxNAQgcQ4UjBQQKzeaLHSIsL4mCxweFC5mDqZFgzAVa7Bl9TsMeLLCkjwxhfDv48N7f9oPGifaLGsBnW1k36Dec4t4sLsqgIgeeUdW9me3O5c+uOfPzRJzwXItJXX7kqVy5fYYohigsiSnvr+1sEb8+ePUNWNKLOYDTfvnOHRsb/+Kd/kvMXLggqVd+48Y18+MePGPHFhu/aytDgAlNkMS9kd29Xtne2WHABYDeYJ/j7j3/8iJv86TOnZH0DEeax3Ll7R+7dvSsfvP9LuX7tNclSgNdP5LNPPpOdrW0Co9evXZfXXn9No8p378rdO3doWLzzztt0HnBPqEYP4/TNN95iocL7D+6xyvGHH/1J+oO+XLt+jQYEjJH7D+7KbD6V9z94Ty5cviBpX+TGtzfk3//vf8hwPOD9XXn1ipy7cE7ZXoCmS+yPKC5ofUMg2WV7Glv2IODZZ5lnBgXGQsRLO4zxDF1LphyD0VyksmpSGwCee9ul9LYKGeeJjFAngHUAVIopOEwR8BhDLHpfh4/DH22FCNF1a/OQWbVsL2rvr8FtaKW6au2Lff/Mi/dgrUNA3jZtyM/XcXW89nnrS1OH/Yp+JvxUh5itf2jg0gt8Lb8L3oLf0v6P6DrSgizsqQ5xvv7i/g7avja2rBAR7pVQJ8BngsoquUGNXBZlQ9DXgr819mFlPaOIFX+ao4usI2qN2un9+TTZq9MIUX+3mXbK8Wz1TPhu83oAzw3EdcA6wCWBHO3h/DaQ4iq+jXVuV9WFvTl4nsM6xRlmzZiJH7UZ5hGQGrFr2tuIBuDV64HxCPQOwHMpPQLPcx51NSHjua4ARC8ITAN0zgg8ozAtig3a/UTrSxPMMtso3FwDZMR83v3r0V88Av+MEzz/LrwvCX4Ze5+FAwGIpSNJATz31sh8Lgx4LkolNUBeJgnAM5ofdqhTcnQS+8hRAMA1X+NR6urvbscb4znOwGH82Z7FBoj+iKx98xN8uAWSSgw8k+UM4LmUugdAGYzmQnLYTNRrnvNn2QPruZRkUEsF1jMAZtpMhQHRpeQozJwi0G+gM9Bjsp0diMPv+syqAQzgGdCzAtE9/E6WrfGiiN8CbFbMFsNRG69hkykArXrP3pqKmTUyWQiAq1RDLQXYsbwfvYtMetKrtZ5OL08knYsCzmA7LyoeaZFLUi5EKsjTLKSqFzJcTWW83pfRRk+Ga5lpOxesnaQMZy3u6UxnMktDFsIhw5brXbR/tJaKWJpp2d7YBNKad5+z1sQro11bsxnAAFbQWYztDNC53KsotTHfWkgyRwHGvvTqvvSgA11l7FMnAS1jPGsbNKPUurNZH+lzWQ0VAtPKYm+t4KQON76dSilipBnz2N7jHgTAqCgIOs9mBkIvFmRJOiAEYAk2LUDo1ZWxjIYKXFnuDdC7pjhqWHYjHztaG/XJLKvA5R4CsGus9yigTp806UmJI+1L1R/LVHosLrhdiuxWiaychNTGGclWViQdjkw+U9v52cMtuXfzgfSlL+P+WFZHq5TZA2g2zwE87zF7IYkYzwmYziazoZl88XptNlgHeFZZpWZvUrasg9FN9FRlbzRshkkG5jkAOzCdYcOzIOQe5Dh2ZW+iTGi8DqarnxPgJkBnyCCARQryigcKECQY9JWJqgCuSqCwGKEF+pq9PkThWtOhZUd0ptEy0+plAdBH3bxiUNnBY3x3P+tbi2SGfcXaw5VklBFuwQJkhboESgZGc0r5FD6rrY9cQz0oRPdUgwsIAmBNdYA1AKtpSuAXfY1/qiGtkjacAvhuTwsiKoiuswXa4lpQsuB8hU8LMBjgLkxKBIAQe8TeAR8PoLdnFTBbAvI7mKOR1j+zFTLUXYDsooHdZSF9gOYYO6L3j+CUgvkD6fUzSjdhbYCPHQIZaFPbelBraLEAOA4meCI1gqMGzKNduA5Zoc4W4xnt99NnPB82JPcDz8/2tuTpzlN5tP2YEenj59fJdi6yHVkku5LLRCOyrMiLXm0WG+w13CBwmAPYTD41kWLg2YtuNezmA7ygo86qv7nP7QeeCVta1iFdUeqZqYYZwINhmclwkchwnkhvWlLneTCppQ/wGVqfLHaREnimTePAs6/3tpFpeqWZsgS5l2lG2qYQmTdNF8T33nasfvxuCua6LlzmFDRSGw2co+MVYFETFedCDZ0+spm9uCCcYZPaSI2JxeKC6mRodXIsmmqyN6xqX4Zeplf/47f4z/IOgq63Vg8n45nMHGg5q8xGPp6xuKACzwtKbcwzBZ6LVsFVTVUOLDiDdkKasW1HhzOen9+KHsnufrJxV83x9Clg/hxLuGBsFiKPHj6WLz//koAvNloU7zt35hwNajCY73x/h9FoRJRR9A+yGvgdTOMvv/qSulwo4nfixHEyFRC1vnnze0arUYABhRhgQALURooTDMEnj5/Ize+/IwsaBSdgQMCYxPfwz0FgFDKENtf9+w/kg/c/UOA5yVhQEGD59rMtNvG1V6+x8CA+C9D51u07vM77779PQ+fRw0eytbPNa7x2/TWmcT16/JigNkBpANIoEgFjFRHsb7+9IY+fPpZXrl6WE6eOs8DK/Yf35PMvP5fjJ4/L5Vcuyemzp+X4ieMQcaS+JdgyWGCRmqg6rbB3PB0xBvc6GoatZGr9jhtYy/o13mMZyLU1HaAzwGdKaeSZrBaNxnOfwHMuozyVUZHKgJqYYIup4x7grZ/TshRrGjur10HWVsPF63/TerGsgn887FyxacI2iXOyPD3RALV92sq+uTqlt2vnNDIC+2d4mz3WBp79PB3g0l52G6zjDx3AUms+FXd5fKfL2uf5K9LRP9GIO6hjoVrPnmAP6EUda0GgNxlKhboKJr+BDKOqVhBaCD43Elcs7hYxnhV4j+yZGI1tBRmaYmzs8Zb8hUE6wW4K3AptXwOF2TM2mbyXFKhqwC1tofZE474QGt9s5/BCE7w4OvDcSCzoldrgZBw44e26/R4NAAe7PO1fNZ5Lgs8JCgwa8FyD8Vwq4xka0FmmwDNBZ2jVBh1pg9Ht0Zumd4kz4yoaA7uBWY8+pn7sT4YcJ2tPMJ5VOgY24ZCAc9pb4wGZDTCeATyDtCBk94PxjLHcFKmnE+pBa+er+/5igbZ4NIX0fofkaIM6WUglD/W/xmZ34NnbT02XWA/f+obsdU2zx7gAiFzBNxyUUg0KHspmXsg8A/A8J5MZUhvwL+texc8XPAA25/o75DmggwzAmaxK3IACsGDTKYDi67DJMRB61nvMHHj2W8OYM8BBT6cDO8CyEdDO9jKcycFMEgiYmq6F6RhYrlVyQWczgOc+oGcZQNKwSCRboL6Cqmb0ofG8KERmM5F8LkmFoEwhWVrKcCWV0UpK0HmwkjbAM2qEQMDaihGqvIbJmQDQidewZQN9H/DcWs2XeG0BCbWzRfvWkjWqsWDilsQ4UXmLQKqo+wY8DxR4zjOCzvl2IfmOHlnRl6wYSAYNaGTl1jhUWpIAdOgpXysbSQDNyjL/zKOqxmh2BmNjP9lY5+DxQGQ3YNPkmpABDcSKsmmQ4qgp/wAQdDZfyDRiQLv0AwhGAJxXxiNZGY95AIQiqxfZbQCyjFmpoKoXIWzGo7eoromK2Cnz1gq8cjArIcojUKiHoKxnSG0AeB7JTHqyXSSyXdSyXYgMj5+QlVOnpb+2Lr2VFRHTJ6+KWrYebcvDWw9lkAxkZbAi48FYhr0BCzASeJ7tcE4CeN48uSHHT22qjg0y+0z+RWtLNPuZgo+NRB/nitfW8EygGFtw/MGASZeBCMCwSRpoUfNc5pRKQLblbmA/gwGN1wBAA7gDaAh2K5iuYL4qK3qsjNXxmPa9slq1UKTv865NfJBP5WNqmZ3F/ltiOx92rh9qr/J7iJ8V7elAtIPTsbazdqNqojuoj3b1ttKxXwaQF21J6Q1OMV13qkplI5wdHd+H9zP6DP96mWpzc/7ZNVnQ0KRu8BmAvrHURwzq47q456LQDBkFnwGKJ7JYgCVdBv1vvTdIKhnjG9Iedv9gVPNakM+xTEouLRak5HJje7O3oepd614xm85J1tL2QEA5CnS6rBMHCgptAjSPQGoD1QmER+OS7fa3Bjw/3X1G4Pnh9iMFns+B8byQor8rRYqI15TFIWpob8GYdN0tLtAGOi8Fns3Yjarw/jfw/Lylpgs8qwPiDqACz9A402IaBKCLlOw2aDqD6TyY1dLbAwO6Nj3PVIb2WYDWmqYW6TbvA56NFcBiAW2HGcUGfW3d75T+HIBnbX8WZnAjxAt8hU0jcvpCZBxGSMx4BsOZFUK0wCCAZ7CxwHjm5/T8LM5o5m5LziNKhXzeiPjv93+oFogCaokyWJHuCeC56M9kPpxKTpkNFBecSQ7W81ClNuYpiuI48NwAzkyVNQcnCMEG50DRir8UeH5u6xi9n44ri/Q0DGgNGmYy3ZuyUjCYz9BThsYWor5IIcTnd7Z3mCZ16eJFuXjxkly8eJEaV2AgfP7Z53L7zm1GsnEBRHxdw+rs2bPUfb79/S2C1CdPnJITJ0+x+vDDhw/ks8+grVyxKjWixzB4sWFDEuOtt9/moz169CAUhXjv3ffJbAYrA+f7/NPP5f69BwSfj20eo44XUqvApkYFZGg8v/HGGwS8YYhCr+vGN9/QAAX7AQVUYEABLN88fkwuXr5ETWl8/osvPpObN7+TktIpSC1EtmQpRZXLpcsX5dpr1ygxAl0uFKlBP+ZIz8X+SP07Z0y4k28gpTPRW6zL9rr/osCz4wBgXvEg8JzKatHX4oKTilIbYDyD7QzwGXUCWIzpbwF4ZiHcLpQXz4w28OwGK1fnA4D2+HwEDR244ISOgedugLYDKi9NcT4K8AwDNwbJl++vLQxVLeTAMOVzcg9r7+O+r6uP2wYkf0jgOUJaA7Nbmwtgj0oU0LFGwBf1FcB2ToeSgAFNvWeVvKqhn+u1FYz5rHUWrM2ipnOH1qLBujsDiDOHv8XEPWBx1SUdY6KbkmsAhl8vBq5bwNeyQectb2QNY/T4quHpv2FZWXJvMZBPh9/ZrBETO3zNCyJG52mGSXMvgfGMNRBp11JSvzmVnAUFq2oidTmVqpxJWud8HeBaxjQKahwE5rQ2S03JOMUq/I7tmW2/bIDwdoAljJdWhsJzd8Af9AP7gGeAQ5SOQcFM6JWvEHTO+utSlH3JcRRKaEjwPlJrLFPOgRA8APZhbT0FjOM5HOTgAtDc4r3aOLDwQwiuGwHDQIIu8MwhHmwH80M4aVz2AfuiFQ7slVINcRRSjQrJBzn1m+fZTBYEni0brK+yHFVWkykN/WcHnFUbGjaXFi1LSFHWa9UGPAeqqs1r5T7zToNfo/fdHBoQMj+1C73aWgnSTcvR9xHja1HEndUZrsAz5Al6dY+yHr0iJT9rWGcyAiSdV9Kb51Lu7Um9mEoPdSF6tYyHiQxHIoOhSG+YSG8AwV2koDnoDIkR7ClawM2JW+p3P6eA7AsAz20mZnee+d/xOmWNGvYzWyP4twPPJpuDsQy2cwXt5j61nQE2z55OpdytpAQxqgTTGRIbCjzjPx1vlqkXYQq6SdueyzW30Qby+RZSdqK54d5e2ObtccJTuc0Q7Y8Wb1GWOy+DwJGyN6EFXZSoAZJTYg6MW9ibYEMDhMN9jgZDGY8UgMZP/I3UewDRnu+iuHI7z0VHsQPSQT/EirNqkVcNHjYiOQTGCT6bxnM6kHnSlwnA51IoudHfPCaj4ydlsLEp/bU1FsbEs+TzSvae7snWg2fKeO6NZNgbSj/DWqTA885kR0qs9aNUjp3akBOnjnHuKpkC+uOGEXD/dLZrsyc6e9aerL1mGbDOZwaOFPWBs3EB3IEBrf1nfrmBkgAsAxM6AqIhy+FyHPgMwEEA0A5Cg1iCA4xo9wPgC8TSBvG66/PkKJuIA88Ozv4UQGe/7zaorGCwy2C4xnZg6fqeAODZwF8viOf9hGLsCqqqbrcHH5SdbGtyqhnfDuZSWsXOqWCtMZgrXEfBYoDPDlaHZdjY6TrHAAorAK5mmILbeE8LjCqbHn6krxtg8MNf9e81AQaTeIlAXr9XynIY8OxBTx2nOnf9UPBe7xvXnU1nBJ59TEG2JhRbzDIysUGyUmyg0dr2dmn6oHm2nx3w3HY3LErovpZLbUy2BeAzgOeql8vG6bGkK9DemkiZ7EmRTLQqsRd98IrT3G+6wHM7Ttkwnj1lzx2uYJkfZT7/HX1mSY/ZLtkY7QCeUbEZJHQ1eMBeg+wG5DUG80QGBjz3Z5UM5iIDAA3QccJ3DGhoYsqxUalNTbYzAwbtDcGjzLYTtGLSbuoGYPrQlNAfukvbhtV+4NlpSm6iYHNtGM9q3DjbGelKCjzXqRaKAehcy4CalHAwVNcvllRww7fj0B3QDF23tDsqfujW+3u4nsOD6rVUlMwA4xn6zkV/KvMhNJ2nkq/OJCfjeSaLwVwWg4XMqWeICu4qq+BMZzLG3KAy9rPLbdAIVe/7r968DiVxNfZK2paZ4hWnUWBQM1UyKXPV5wIrGEUGoW0Fo66f9bmZVkVF7TQAz8ePn+DveC6woVH598HDBzLZ2yMrBP9gdMO4AxsYRfxQrXhvZ5e/4wBIvLX9TL7//vtQNCQv9bvQvEKRPxQFRLT76dMnZFuDNf3KK1fk7JmzTJebTaZy9849efL4KUHoQW9AcBz/YITs7O1RN+vs2XNMt0MRiHv37sutW8qoVkBFi2Mgur22vs773dw8RqP01u3vWaV4b7Ir82JOT7Y3QJGMAZnOkNjAd2l0gR1DbVo4jQpUqxeB/0Dx1OQAACAASURBVJnDbz99h2xLJ7RnuAcj1OhtOI7dXTMU6zWWlwPP3A8KaDy3gWewnlFcEBrPAJ4pzYFCTRGb97nKL3/10br8hPGsCCCLsd7YrF6p241Ad03si2RUsPnjtd/SPWGgMrjSnn5sbTdCOXEanqgL1+i9qP6qjyOzs6Nx5X0fyEvGXoqRjzZM2LRC1MutpcFT5v0ylkIcA+7Gyoj70B3puJVb7dlp/ngkvmzGcwMk6nxs7lUzBgg+Y33CnkogGQXaDHhmXQXsuybBQeBZWc+ULbDgLweBaXnSWfAuMP+YOvwRo0X9Z2PdRI6NF3rC+qlpmVpMiq/TTmr6nN0W5E1s/kd9GT5qKf4+x3W4AuRQXT+ehs6OS66YVqPdV+g663eV9HLdRsJxDVMnyDQoqKHjXAF3bRcrFmTOoQPxuk7CSVIQUEFnMFELMpzBepYKkhsqJQBmJ0RSwI5O7XsKmqhsAkE+MDr9p63FquWrgVoHng9ndx91IYpH9F9/r+3eRVtqA5lyViyzAvA8EEnHgfFcVkPBkZdqW4LZD41nHjYWwlZlYKuvZkcGng14DfvQEYFntx2cfUmfwNm3JgcB6cUiXUjVV8C5GpX8CZsItlEDPKsMB1jPtJEg0QH7Kq0IbBUoyItQP99zyjLGiekD2hqu92SZER2Bx0DsCP6STUDbQ5uMg9jiMt1dZ2A6qNC1ylzXOezhLvOhLF3IVakvBglE1NZJCTxni1yS+Ux6VSHjrJZxP5EVSO32SsmyQlJkBvQQqIbMRlNQUHPL1Y5suLjORj5k3C+V2vDxH1sP3XnQ9o+aarmdzynVuNnEuqAzJY8abWcphyI5igomstjJZfpkKtUExRhBnHLgGQUFM8mSnrLSPdjR8j39/ixAGJxM01K3fTys7Q5KLWsqt4fjNTqAnhrYUaK8IWgmAcXRDzBaEslLsBULmQJ0ns9kPlsI0ughy0EgDhq1KHDW6/Gn/m56w72+FbU0Akg0z93H5xoYxrGuldTLN/DZ7Q5K+RB4HlDneZH0CDxP0wGLDO6UicjKmmTrmzI6dlyGa+uSAPcBGLioZe/ZRLYebEkfwZJsJKP+QAZZj8DYfKHAMzIQeit92TyxRvAZ87ZEYIhBobhul7G0ASC2At0EiprXzFjCeh8YsDTE9F+sOUxZBiuEp5uh7YkBbKxM8xcFCZUJDfYzgGcA0F6UkF+1PR62PkBBMJ/BhsbhBQnBhHZA1IHaGET2e4yfLwCQbkPbs/vr3SEYA6atNf4I21k7WHSEL0Qf2Q/UKkEIBwtpGgNa28oJczV9MBz0G6MAAUDnJhCmvzfPDDAWsimw2cTODYBa5Svgn7lsRwCyC2NgG/DMAn5GHcD3cH7qJpsMh9tc7k9RboM2hfp0qCWEvyuAzuFeHehtiiYSUCdArnYXzoN/zobXgIqSQBpeh8ktmbHCYDokNdKUmb1lURnjWaU3tK1MPsTaG+PfJV+0TeCTWAAU7ewZHa7P/VNlPHfZqRxAtle5wR3Sf9GN6OBEZG8xke3Jttx/dl/ydC6rxweSrRaSjGeSC6Q2dhV4RnSb1XY1MsEKq0zzdZdMI/IdFzpy0jwMHaZvN/78YjPp7+DTsQPZlCuBJmfKispkMFdgr0HPOZMRCgpC2xnFpCa1ZHul9Ke1DAk+a9HknhfFAOiinnlYNEJowlKB4ujL0uYOO33zrjOwfioAhm/SbXMzZjy7DEb0DGTQtYFn1eBDqu+K1OmYP0sZs7AgNJ/1cGYWUrSg4aOLONvRi2bwMh1Dr9O4bbbd8hSev4Ph/4M+ohqctkaZZi+rs2czyfsTBZ7HUylX55IDdAb4DOeqP5cFCuog3dSKrrpeusoSua3u88ykVzosxL/mw4KtrXZaBDwb6wcpf2Azq4GPNcAN4IRFBCd7qBo8JaMD78DgQPQXxTsAGGNDxj5KAEZSK+Y3oT4zwGpswCMadatMZ4PBPZ1MaKgPwP4YDHiggvVkqtWqcTACnCVaGARaeWNoppeq4QadrbLQNDkUmgAQU9U0+HHPAM2rQqPaKH6Ie2RKLIqoDGBojmQ0WpHpRAsiwqhGgQps/NDnGo7G4V6hA4bnRYXjvSmqau9SlwtBiP4Q6XtjGa2MeARDy4MV5raw/SMgalnfHrY+xixWjBo1p7xHLeXZ1hGMWr08gGRlPCMIOS4zWZlD/x/FBcF4VtZzf1bLADqUyIKpf5rAcxcsdQCN+mkGEoSUOxbk0HR+ZQ1o0/cGYCyoTmpgnthajIBJXVZqSDNA2MxTN4gNkWsxG5r9MBKvc03GgBRaJphZqV79Wh2qdhYRhwj9W+1dXX+iQjsswBe87CgQHDHh/N4dPLV573bYMuA5Ho9dCOIHBZ5tTFuEgCsl62P5DkngGY6yaeRCUoOs0BELDmIfVvAZ7GfIXJnUFUDqyvd4BYpZVMaK3rimq7etMlY0NROpj/A9AuuK11cH11k/YK/BF8rnJZ0MZ2yRneV9aePR29qvxQwP10tEXwPMcJCBGn/t1FQvxqNjW99TlhFYPwrXK+umYc9Q85KBFWXhdIsJ4Z7A0ME/pKDi+XAerJv9fsZ0VU33tN2LALICYWRiIv26gs5zIb0UDGj9vS4XUuZzqesFgWhIMqbQvAdozSKDaFgA1mBGK7DI8+HqLKJjILdCFQ2g/2dvjg62hV54KYHe9u0F+EidbgOHykpT4kFaIOs5W6MNWdVjKao+pTYYOIF0DIFnDwzo4GikNtSeOBx41v2C614jMKDz6gDguWFTN8E3IlQGKLj/ocWTkWKtbOciRWB+IfWolHJcSDUuZI6AfH8us2xK2Y0C2s8Ancnq1cAsNKZxL9grUbRPA/2ewo+1UmU2eHgwosu21QcyPzLuawOnLXDYFFN3eQaXMfD2iYAv6jv7+mo9awu1g9eQ9aD9g6At/CkAp6yjk7DI4QCv5YX0ilKGdS2rWSKbw56sDBIZZdivEaiZSZLkDNA0OogKLjYBFwP2lhgLS0GoGHg2sIRjR6Ni0eEr7AHzwue9A+0tMC0e7ViAlO2sBVKx50JeIxNBQUEWFexJPU8k385l8nQq1bSWZIFsXTDFM0kKtGEmvaSvrP6oImuDabT9pTgTSM3Ypv+a/TLwbMMNewsQCLJFt7HPzRYwqN+hKfUDofOdSgJ9V+AmGJWVAmEAm2HLQqIO9u9sMZfZfC5lXhD0oi0CHejhkHbxeKzZdqoDbfu+r31W+BJFrbXuhnKkkxpsTmjl+1yweWnB2TIZSJH0ZFFnMgP4nI1kmvZlmvSkGIykHIxlfOKkjNY3eP84M8qR7D7bk2f3n9FuHKVDWRmA9YzCaLnMFjMCz9JPZLg2lPVjq7JxfFXlcFg8Ft3e2CGhGsI+ic5m3IU1yxjSzk6Nwd1WlkfQHDabIMp08T0vxr2cuUs9aGNBKwNaD0gJApSGZjcAaPgTIKUcO3aMB353aQ70Tywtsey+GptTA8WqGa9HV0M5nq+xXARnoo/FI2TyBLDegysdObCDtspl60UgWXRslbhNMVcYCI9IGa0VwK7vbdHcn62R9r73l4PcGliL7BYKMTf7mraLElbVtoGd1JAtvN3UlmvaG+CvazTHgLqPsbi98bvbRwSpIyZzK+DhGTOcrs3eEOz2ljSGmTHBDoz2U2s4HUs1M31he/pYgd6094kv2SGw8XMEnn2bUSdEFztE72DkT4uZ7Ex35OHWQ5lWe5KNK+mtldLfQCrURMp0KmWyIOOZhQ9SAM/O6GDSlw4YSwX7b+D5oKn/4q8fBDxDA8sz3lBVGcw1Ag7QdMZhwDMKDgKAZvFBFLwA+Fyqrieq2kImPfRXSHs0/s1SjefOMywBnjGm3KF+8Sd+Wd+IDRfGpyyWptdrF7KwxYWbugJ3dJHo/MLpXTHweUUqGUsJ54HFjvrqWCA9GIVkgm1jm1EAnt3V77r8zbP/N/D8ssbBwedtgGfVMNPIfiF5OpVFH7Iae1KsKPC8GM9kDtkNOlgopAPgGYE5HWeNII06DuxpM+YRkOhusH/tp6VMiCbk6qkjrUbfqFvAswWhwOAD+5lFPfJCJXkA3mYAJAaaPsSII57IDdiCoDCkMmhoswiEMj28ijSKRniqkxpdYPBpdBnAh0tUYLr1+z0tDEFmBiLuhUXJa94HjUF7JhRxIJhUgHmo7EOtXq1BVf0YIuAo/NCz6wHEhiHvUfem4rVqlOn94Zlw5AWKyUBCAzpgKVnU+AnnQIPhnsVjDqsVl9Q+P7hnXxx49n32BYDnRU9G00QG00qGBJ4r6c9xCPWdfzKM5yVBmJaEhI21uPBGY7zDYFSWAvvb111re2p0hqreNvZsrHj30ICMDHn+zarnka5k5FQ4C9B2CgV5rEObcacDoGEO6qftLqMf/Lbee/MU+k3OtfgNv2MHBG2Qca+KxpoBRmGdiYCD7oj8aQDPzV3pfNJ5RdazaeRCckP1nMF6HokkY+7FVQCeB1LVFvwFyBcYz8a24rKlmoXQ3nRgzjvChwAABYtZhaAx7gVrAfvE0yqR8QE2C4q1ek9HTlgIOPs6xI/Frd30u39Wx68ylrXv7MwGSIcACt4zlph9pNWtISDGpDV3hnU0xkwzfIlMG2N9M4PDC+TQmfIRrqnVCnyA/QTwDMxnsKYq6aU1dZ/rCmyfhdQlij1BzxYguzFXCTznLDgI4DmpC0nBmiZ7WlNP9fyN8rDuX4csogcvr/ZO9/ttAOu5X/+zPqDX9FW6ZKq+ajzDRlS5Deg8r0otZkMiYELwGWMcoLMGzXQZcuDZpTb218ZUe7EZW65n7FImcVk5B561Z11X3TRv4+CZPzuv75X5wEgGeKzSEFWGWkBzKQYLMp0LFKUfFTLvzxR4Rm0MKy7IwstWfNkLuvl9E3Bm0MmtML2mjg1L5w7gu615Nuv8ORpgVd///9l7zyZHkmRJ0IKAJytOmvOeeWRF9k72/v/He7d3j+y8mZ5m1dWkOEkKGkCcqJqZu0cAyMyqrurpebI5gsmuRCAQ4eFubqamppbuko1lp9BBsMP6tHyRepM5tRP+48+CQIkdT6iVzQwdfFbgGRVEIDEDdO6ultLPRIHnfkeGpUi/QNIGms9TEcjVYA2QQRQZrRah657guiGtuajzwqHwcKVxvYQNIexywWfToxOEN2wyzqretk7StWjkBZfZQExK1j7kM9BUsBRZdKSeFWQ5A3ieHk2lRvEYKnBXHSmWaCpoFbxgPONcG4nd7etx38vwjE0mwuxtuHt7nG73U0vsFtwtdCp/p5U3FguyW5l699hiFZSDn4D/1mQdfOfZwhjQ1pgM+wTWYgH2M0HnHvunAJB2fxV+ubJEtZpGC02CcA/tqUrCeH2M3jsYz2A785V3ZF50ZZJ1KbdxChk9KWSSFzI4OJD+3r70hwMpig7yfzI+UqkN6JT3i54MOj3p5CWbvE3nEzmdnEjeK2R0MJLR3kCGe32paq1PYC80Lh4FXdPqlKZP4TY4eUihgqANNDYTPhcR3za9j3WRAtCU0pvPSGBxGY7T0zMSZrwpIc4DsgnAZkhygAHt8hwux+FAdCpZoXu0rVbzKX3vbR+XAr8psLsJdPb30+OiOd6OG7zOdpUCsts+H/jBG/z09DNp0kfHpq3VHmUqnNLPZ4jpTp81nQ9JUsOrG90/ShJi5qJE6Zr2sS0ca/0arao/FMhsHt9YoWpVZ8n3uCazjkXT5wjeYUj+xTFAbGKOaKg8C5a8Jevxu9V43jRJ01JJmm5fJAY8Y6+YVnN2L312/ExO58eyyMfS2VlJ/wpQgJnU5UyW2YxNIBR49sYPTWfnXOCZZXYxexsdyl/jVL7OMvv7+swm4NkLo8mmZR8OLfWCXmdvWeprWgfwGfqevUktnVktJV5wjvACoBTYjpEdH52eSxg49X0aP79vxnMaFMQLD456WPXGeDa5DLjACwjlA3jOdkRysJ4hsQG2M5jPBjqjASEbwzjwbAw2z5glDPPzZuL/Bp5/43VqGfglqbxIrEUNwnmOIAoyG2OpjPE8G0xkCuC5M6OWIUBnNMhhp/gsBZ4jw+htAc+bMtkOPOs2GLU+47ZoLDswns05YIkSnV5lExPk8GoWZ/IlzruWH9lzYrdil+Xx8m0HAVUvOqw2OuzK4XWmIJKg3E3wHIwZ6ln2IMVusRLv11iiKOVyVl8A+LwpiwUIS2TJ/X4cWLYyJo3s9Hr8vAGkZOmUlek7qGgfANDpemM8hTPbDXQOQOI521vDtreAwc2MZz1ZM6TWQP08xrNqPC+ld1oTfMY+wL1gZRrPvwepjbZDSzPdCnKd1ZCUctJptuZTkQFtbCQ2CVEWJ34rUxQMULXN9uA5pmlZpTu/mshIykENfVBQ2vQWHRTidcQkE4ENS0r4HA3gdmCXqJSVMjnSgMuD7DRh6WstMqDJRsW6AoMpolQKXFp5oQdmrq3XdrptFIKxbU/Xty61wUDC5nV43taMk2tKA34E12pVFXiGtJWAOYrqI+zB6K9Qa7NBbQCMF8ZKG/xa/XMY5xLJqQQkxnr2Z+1jRH1JK/XFlVCXLw14Upad43IMoBSAQPmmNqixVetzxZrnKMCt88uZL46HBdYQO59rGaaD0TjWAeEwV/kgoza06u2jxNWlQIRgO1jOTN5YdobLwABOBkG0dwl7yKI6XWNIAAIoBvDsYmUoKUViUgg+A81YAXjGWDGxhzUHwBoAIsBoAM9zBZ6pEQ3mM86J90x+w4Fnv7i/a+A5k3Xg2RjPJUBnTZwwYbLqSGVSMfDMde1ajEW3woDniJGGdRv9Rd2QLws8626iQBqXYUiken8CtRBkqnNvQ1UXZCFc2xmNAScEnqtBJcv+Qqr+gsDztKNSGwuA06VWy7IJIVnOsbLDrz2A0NZMTfdQZTw7GKc9KYKTbrth698cM5fj0PfU3NsN0k77Xw28bWTt1H+B36DAfWQxhiVicxPAM5PzBJ9V+rBA8nsJ2ealdOta0Dtwp8xlr1dQbqOPCoHVTHICz1opwAoCa0LcvPKLgOc2sLMJGNYx8AZvam/bQK79u8V09pENILexCy3TGrSdKWu0AmhcSiZdA56V7bya5lKdVFIdL2R+MheZo1IXlVkdNhbMVtrkGqznNoweJnjjej2GU+A30OHtYN2fLQNtpAC9rdg4NoB9G/yzsPsqwktynv5Nnwykc6IAiiaHvcweezH2CRAb5taEELJ1qB4E0Inz5CV0XrWqroPqP8hboNEdCBcgVhB8BrFsJYKqLAeaXZrI7COuyPfFZVYSdK47fVkUPRlnHTldFXJSiRxVtZwsa+nv7clwf0/2Dg6k2xvIalETeD5+fijdrCN9aDwXXSlzVLxoEz8Az13IbFzfl8FOT3qjjsyXC0rKoUJIt1ZLkia+EMH4hlcR/Rydi+vJs/is1/9rE7YV9r7ke/1vbSavg6t4BpDiOD4+pnzfixcvyIIGIM3KysUiyHBAbg8M6KtXr/I3/p02JHSfkXIgvq9WKlmBPdaTCv7dm+K0baBzG3gO4HbiJ27y5S4zhq/6uWA6zzt5671wr20QluvVEn1renBN4FllwCLImz5v2GaXPItrXS8iiIR41folrlt9MCdE6epOxylsF3au4J+lRIMQU7aB57h/6FRNqxjbdrgJSms1nI3B357x3M4nqWV0Bzcd59SuBufC9mDN4iHnupTJYiovT1/K0eSlnMxeSjlayeBKLkW/kqy7YGZbGc+V6XOZE+6GX7e2louog6r7nDPw0nRm8wFdND8a8/S/EF7dhncbrkPyZoRMbdzUL1PJDWg+A3iGvtiqlP4s16ZSYLpNaulPVtKZrKScrlRuA3rPYD1Dn8yAJy/7iZQxe1Z+QUErLn1SzatP//XbP6LzRtIdTb+qpnvXbsKDxRSYa+xsnEtFNgo0+NBQENrOIwLPSwQOpu9c5yiVxMucebskPrE1xrN7StYsIxnW9p00FtYlpN4uWkv/+/3WCLSAZ3RuRjkZGc8lpDbQWFClNqqRsp3RbJAyG9CALldCRk8AnoPLHkpb3xbwvOlZNoHndctMqT4HfMzdDwEW5q43/ggySmZzTHsulSdQy2+Z6sRWNK6rPWctoLMPxsDXXXoHj4MR8eYlDulqiMKwKwBAHrbo6olJ1qhjqknnWKOj12hOsi06BQ09oLFjG8bMHKJGkxcdhNj4xVfw2ko+d+kpkJo67TH8jleNYDxeuQPP+QapjcEMjGeR3pkBz6crSm2U81q60HdOpDY4Lp5J+FvbmDaD1+NIYzzYY9NBMNCfyQ0kG8g+sjkQNAzsOdujVe1AgHo+r7zEDc6nja2/l3IYwlzzQN2ee0tnWq9L5yZZXA4ieeDA68Iga4lymDcesPn8T/cPRwg91xu6bOsF81CX3TBgMZbtRTkRXQKmlakX2piTzWT3b7BTGPKEX5Fhm1aKqEauA881q4pU11nEgWckgA14BquUwLM3F9Txp79r4w+pDLKeASyg8iI0pokyGPo+9n6V3QDjGWOM0dJEFTT6ImMNc6maI9mhzWaciBFWqj/LhIGMz+i5LEGYNlmyEledKsHBT+xd/Bulk6i5r5IzmmxRGQ1fAkgM4qX60ZjvzqBV8NvlgaL0hyVRrXlOSPBkYDeTKk1QsCxwXmDWSBouCTzT3wcjmoCaMpqV3QngWZsSanNC6EHjeGVAq44pACJNVkYZhfV5evmZ2Y6CLv/J7Uee67Un6UGwEckLt1dX5dryIeU2lLgwkLruyrI2xnMNKqGBcHhEYSvR/S3uLAogMkBu2UsWXrndSioZdV9Mdxicw+qzONftPQPd9CyI3Sr6Q4z/qEe8kGW5kBVlNKZS9eYEnP1F0LmEBNlMFvmcfhRekCILDF7K6JjtCmCx760a3JiogUl+tfyYRGJDXRn36RPfXY1iAlDrwOjhZoNbcU3cAi3B7XCoYfGxmi1t1K4N39l3p0ZCV6RcAXheySBT4Hm3mxN47mVLKQg8Yw0Y6Gzlq6qb6/fpfoD+3hxPGRPXJmoDlPcP8ZY91k5j7rhHhkTWBuA5JGntCiKLEX6i+pGUNQJwjKaCZDx3JYPMxiyX1VhkflyxueDyrJJ8UVDTGY0FCTyDNR4SCjrH9V6j0HGsKlPwwo+IS0PXQhio8J/WR4Ggc1zNAVSKktJhhDTZaUTE0IfFQOcA2YdWj5ogMukk2E7mIGuV4cALNhlyHPNFRWBzjn/jv2Gr2SZL2bauOwxZODTPLpEopFOp5AJhYzWVYVFzryA4Gc9SUmqjyroyJdM5l7NVIWd1IWerTMZ1Jr3dXRnu77OJdqfbk8VkIaeHpwSeATrv9HbIdsZ3zhczSm2MZ2MZ7vbl+q3r0h91pBwgDq4IPKPiL0gxuRSDWadGtYERX0whXp9sQoCMBm6DjU/zX+0V0DbrJt0Qn7Lt9/DjzE56lSXAYcqioBH5qWpCUw+azSJnlOLDs8IPGOmj4ZASHACf0QuGkn9oHGmSKWXHdLvTZHYq8Zb6rUZ0cDJAW5JjE9t5I2GgxeS9DHO5uZ+ZLeQUOx+tCVjIZargt22aoV+KNyL0A6OdpbW2hoW+Apunsz3P7R19hOZevC0ETc/TgC39DWdeh8tKz+tNBX0/SWdZskfr5G4kXXzHickD/Wy8z2QcknmiSZ3fHfAcBwVZ1/RnW3aI26xl72jP7AV9rflqIceTE3l5+kJenD6RrFdJ/yCTErIb/aXUnQWdjRV0veCEWEdTclI20u9jYKZ+s3fkTR9cuglum63JA043jt8e1bz4Al/jCBul8Mn2iLSDQN+QA+kK6VgynzXr3q1L6dWl9Be5DGa5Mp+nBjyPV1JOliq5wUaDWhZWZOgnrCU+CkhZkwCyP1OPR0vKku27seI2ZfReY0h+xUcuGs3GKmm6cnZf6sQraOX+mm6Y6ESKQBZMKwWdAT4DdA7As8lsoBmSS3kEhhRjuHZixq2nTewtxt/XbbCPf2tQ6Fc8od/tRw2IYXoMGfwCoLN1XS9nsugCeD6jtnM1VOB52h3LDKWk5VyWBJ5Vo1AZz+YIBxak/l0dIFvFG+3mmxmhdeB5w3nJCDTAg2+r9XHCCHGxFls6gLY+ZdubfuuetIzKnIPEfm+0Ikn5nYJycX00GKEMqDxAscA1PbcDh61r2Zbp1yC0uaE0st1rQHXT+Yh2An/fVL56+WcaHfK0GNg1nm3ehL1UQWo8awANa8BzVcgAUhvjWrpnK+md4lULG87ORTp1zhe0KVMAnw7R27IxAdVtOotrI7RBt9FZBu60pWwIBH4OslIuERaYLFkFDfmI0STTggE2VTG5F/4NpbBW6hqC2mRuh1DXgIwQCBtA49eSBrQekMbqLmdwpHPE5DRCwkXnlp5HGyD6T7t0M6xFc743ze/UN/MzuZRBPD76j7QAFzyay8/mSx7pwLOZIG+olUqXuNyGJnUBPAPAg7YzgGe8kPy1V433ofWs2qPQiNZgwGUmRNrAc8Uu4zru0H0HI9p5bko8i01nMI8gvQMJILKaoItcomlOLfMZwFWVJuIw2qNWH1jHg5A0Ky+sGzsZ6nqgSxM5IO5/1/kbE2s2DYONJPsny8hUw3U48EzGszfosRJun1ts2GMa6GTpAUjWIQtalQSBDXjWVaUMPFTLqSYzmN1aGk4iN9helNnQcjwAzhF8BrsZwTwYzzPJ67nkBJ1nfGUrgNIm58H1a95wAjBeckb9Boe1fc00BtPr1jkLYMhAZ1TD2bxFg0GAzyvKtKFXAGRi0JcA1Rh4LklTSL8bD9hsFul8poUL/UiCrQhzTe2JA9H8l/khMRC2azfgWdnI0T1GlStiPoDObDAP4LkE8DyXZQf6zjMDnhV8XoDxXM5lVgB4nrP5IHplsEcQG1R6XOHr01Yag2yXFtHx9XSThyHqT9iPzQuvighNHZOtXNfJukELgJkhlc1Gv3H6rPk/TQEP3XfNR2J7j6X20OnUc0sJdwAAIABJREFUCjx3VksZ5BmlNhx47kMfdzWXfDmjPA3XBxnlsSl1CiI58Ls1rk98F7XdnrBRnzP+e3O8rfuqTxif13HM/Jk4sQ3NqDWppoAV8FBWloDtDOAZLwOe67HI8qyW2dFclqcrqac12c4AnfOVaTzzs570TmBn7q16HWmypP1M9JZTFmFMwKZ3rKeyfdUR6jbwTA5QA+006+l1ZuqX2apTX54gsFXHWcWIm36vfFLJuJXM5nMZT6E/PJWxST0ABEUlCqTsBv0++430TWsZ/VF4D8Z61gav/m8DnmljADp3ZFYXMl7mclQJQWfoPUNqY5aV0gfwvLcn+1fRpwXNuady+lKB52F3KHvDPWIBWC/T6URm8ymbakPb+eadm9IbFFL0IDkJewCNd09gmza/NR9VAkYkdunzMiJWMu5hGVuy/DxW8+UMestptf4YqW/GfZfNxFE1pHMGes/o/QLgGS8woA8PD/kb7GiA0/C9wHb2ZoTekBC/IckBELrX60ov0YV25vMmvyzVeG7ENnaj7bFoxyO69iL2ljKiLz1WBo/qOJjd2PLhNwI8t65Zv8rYvJzjKrOT3tfl7uXVj3odrGobsN/2mR1jVRJRrFRMU4ft74//NnuHZ/v7k9poOj1t4HnrY/CSkRR8hpVAHwBZyngxlaPxkTw/eSJVPpGsO6feczFcSdFbStZdSpXNZYmyOGS+qfOQfpsOWogtfWIlgVTcI21D3JLH3XQP/xUZz2339Tzg2U2Dc/2cNMXg1ABodKcF+Ayt50GVS3+WSX9WS3+8lM54KeV4pcDz3BoNAnwWBOGFym6wYzRrz00apQU8O55mz7aZrXx1A/BmP3HRaKbf1hrpBHiOyRlvRIJNE8ED2M4AntEUBuDzUJZ1XyowrVzjOXGVw3nsa1mSl/rA7Qj/vyjwvNVh3hAQvNn58KpnM6cyX0pdoOGNsnQWnakCzwNjPBvwPOmq1AYYz2A7o9Mzqg3xY265MupMb9lahzW1xd8S+GwQNzf2TTk6ZU450z49QgO7AFI1GmLG8XTrnaR29c3gs4cUmbFTjILijlXyaNJQIGrr+RVEdlZYOuHLIwMqzdg395/LzYEQn204PHBw0qC3df3xn28IeGaZmLtmrwY8d725YGWVL9D7B/B8spQu5DZmaC6owDMrXn5L4Hnb42gxF0L8bMcHSQJjFrmzTm01a56mjofKBCDQoyPrk9n12OwYAmOu3+wyLPZ8g95usiyUCOZrxpjths47C1ETGK09JllM7QAkveVQ2hdRlQj+J1pyOHsaqHjSxJPFKcPZr4THJ5f1uwOeWcvcBBk08QQIzMudXRIA4J02EaxFG/xCagMvTQADjDbgmVZYQby23qviA3Zu05EnwOoyFllNxhNLZovSgGsNBkJZrTGlca3sgF6DcQyJCTWg2kDQu2io/IsyjSOwqw1tAE9acy73zYOWZzoJ43/rfDF8kIivzgtnTzsQHbEWtbIRcBNNvEA8gRIiquLo9leZ3NrFnrqlszmPQXk1JTuwttjo07rII4xgflGTOGA7QxOaWtDUhK7sBfDZgeeZZDIVgd4twOcVQGhlR0fvLGU9b9rJLmff3+RRDtw7KJ/u+GETrHMrycdvZztrc2rOVzTFLIacw0FqAyz9tCEmbVVC7ElYQxrQ+njYXpEMTwCazccKwFVgJPqIxJp3Sgh4xYQ1jqe9yRD3LaRGxSuAZwedHXjuzWRpjOdFz4BngM75nC8Az2BLU2qDLBm7J9pnB6QM8Evlu5h8iN1YFMBqM399bStLNYVNG65V63NN4NnPmWy45rWEvT8FLWmq1KIG0BmmH+QfxFM19lZIGgJ4Xskg1+aCu91ShoHxvJAC4LOYzjmTNAbKh8naLDNv3rlVrAR29PrzVIAyqWzZmMBJRoy3H3cK3Z/ScndLhsCmsirO5iCBYwCWCjxD5zlblCLzQlan0HZeyvRoLvUEY1ISeC6WHZXYQKUuOLZ8eFFCjVspWfzp3mVAupN47AETBG7HEs7yb/ls3vQ74GxI/qXGIfEtG383i9SootPNuDHnIuhqIxnWpDKhCUCzXwAqaFZsmo3eKPjNJoVM3KnEF8BnNNLGq9fvSa/XkbJTqPybyTmZEI1kZU/qvCvTOpeThciLaSVndS7TrCOLsitV2VXGM4Dn/X0mSyfjqYyPz+T05YkMukPZHexwH8L3s6H2YkrZwd39Hbl+65p0+oUUeLxMdOlewv+GzTbQOVgkT/Qm1ZTco2ys01C3Oc6/wlIn85fr1nw9MsNDrw7DqKyyKPiRS5WyAlgMyQ2X5AATGi9IcaRyHACuAUTv7e3xRSmOnR02Rnc2NFjsmgzWKiQHm/EbvoU3K242sbMdxOe2gcvnAdGvN2KvgpVcThZlEzB7PsDbvAaVknq7P9vA41/zrduAZ7fXsWNF/JbN4xLHg+D77xN4jjexLVu7aTBDMJvusQUyZrXM64paz4fjFzJZHMt0dULmc95fSheytr2VVNB6zuYEnlXUKm5cgd3pzrPmMyyrof/dxlkcnrjMg39TwHMjCLvMF7/FY9pGt+1ar7OP3BXyjLN2OfBgh6XTdSH9JYDnQpnPc5EegGewnQE+Q24DzaUWIp0qJ+AM8BmfU3aibagIlFr4rJY/RlDo9wc8b3tYayNrTIDEGJjflVYFKFNKG77UGVhWaGi0awHvUKq6x9dKEBDjlbCdk3VAJ/U84Dk4hU3nL/wrvfy3xUZ8S/P87wd4VrofO66D7VwY8FxOZNGbymIAxvNEquFMpj1lPBN4ZoMdBZ5971wHnk0TtgUFbxubX/soojtsjsyWE0bwedMBuvjbUlyckxEnCh8MtjxxtnVTblr5tXyL7RPNEmCd+b6nxP/afp2vO2bBX92Ia5i9deb2Rhg/teLN/06hovXr22L9Daw0rNN20HgmD540o67OPzUSV2gYCO3EQvors/9TNJqtpXsKqQ1lPPewH6DJrEltOPDcltrw633rcM8GFrQHhj5CDS3cAB4ri4gAnzFO2WgSQYYFrhl1dhEo61iRheIsULgvbDJnA+6c/wD0er2tRUyNqpgYBDs45KAvZ64FpIROU3vdYs9r4JPWJ5i76nK7qERKgyQERx5EGegQfCpW3JueHC4iYUK3fR4PtxVPMdaW7f3nz9nXXWXnfM6BZ16z9QHxcD4w0gBCmGQBADowR736CFIF2VCWgfUM4BmMYwNIwOJKyqfVppmFNLAWGs+YJyiZRTPR+XwmR8dHDBCHoyGDyV6/T9C5Rg8AA+lOT09kMpkoQJ0X0uv2ZVUheF0wMEX5dLfsErwO7hSnmwI6/uSLDNqoaIi41KSJaQ7imtIkC56XMoHdn9aGVGxyyFJsYwy6zAuaYWH62pyhrXDJAJsfYHvj0bNZKqwJWN/QwDYQHoH40dExGc2D4UC6ZYf36s1ccTWE+AMArkxopssIPANIriTPKymyhRSZA88TyWoAzw4+bwCeA0LUckQvnIY+49+89YrAcypvmH6PaovHxpgFGYnKdgZApIkS7RESWfpgPPNzxtTXrcZjJuvTYOOhGF2yUhvDk8gKWKJD324WwBsEY2STJmjL3uVWvaUJeFS7zqVmo8CFLDvKdibjueeM54VUAJ67C5nlC/pFi2xuoDXAKsx2nWua9NGZo+IB5o5bFZb905j08X4c8I04o1czxPEIjG0fnyAPlvhC1MmNcYwnnkP8kwDPAfBFUsV8en6WYBuFlEyjGNrFiL/QP8GBZ6TDREZlJnu9jgwLETCei3rBV86Xym3oekkstUkskF3cCpydSetmPiyHNI4w4Nn3oyhb014TzoyO3+3XERIRlsil9jBBZ5W0QvIDdosNBfFalSIrSGwUUk8zqY6WsjiuKLUBbedu3aW8BsBnWWYiS9Uz5j0G4NmeviE6DS8pNLKLE14/5gC7z+qkYK6VgbD0sdOG17gTPpZN78zGLLG9/kG1mdFbxedo622OaxNYne8ub+qMYICPeE0N7AQLejadUR8avSGwb/QHA+4/g9GArFpoQfMyWNmlFT1Z0ZMVgedMTpeZHM5WckqJjVyW3Z5IbyCD/QMZ7e8RHMWeMZnM5NSA517Zl2F/xO+EXT85OZZquZD+oCs7eyPZv7orZQd+FgPZBHQ2O4/9KhlJBeij9I2uK9+3/D91hNte8IWm/bwDbCF7xOH+UJpA8QqgaB686szkS8yHhBQHdK6dBQ1NaOyD0IcOSWk0Ue92+XwgxzEaDVWOw5jQeA/XgGbp0PVmpV0BDe2KVVNpU+H0tlKANPUrw9x8I6Sti9CneEVps83Nw59KUSSfcwmWrQQrW69mt978bt0Y1Wgmbda9qe9rY5PRCuka3fSzzux2rNQ+/fsDnl9jaYY6v5azgoWPrB/sQl7LbLWQ8eJMjsbP5fD0CTsWQ2ZjcFBKZ1jLQiZ0QKCBmhUoScc2r45mGzhQO2PlUw1dsegANKQktk7Oi+/3sqC0PVoNTKObfvEX/IZHbC91Ta6YDoDX/Lg0BvIAymLrLtFosJDBspA+gIYpNJ4NeIbe8xSst0y6kNwgWIG8c2HgaKIrEzwbXQxxCelI/r5/0mtsBy5JjVVIkEQsWh1hdRYAKDvwDIYVgGct7x3Isu5KtepRY4vHucxGYHLEMVoDnhuDl17fhrG97AR/Ww/kkuzst/X1b+u8bg3dBaIDSx1CAM9LqcoFNZ7n3bEshmeU2ahGM+o7U2qD5aQzqSCzwc/pHGpKbWjQ5cv1t5DaaI9Xc/o051eTD9n6ZCsL7WWfvM9GAqSt2xXnsxdPWhyx/ijdaW/tEbp/GHebIE2TNc0TEURZD8xeZb5suy63AUHUw5zpQEU213qbHWye1wcrBrvb7ac77SkYEBldgV1ijLgAPEOzH4EvgOdlrlUv01x641o6p0vpn9YyOKulu8jWgOf2M0qrNbY+t1cZ5POO3QA8a5wSfRVnMSuL1LRpTXtXWagFy1jxCpCTAYkAA/E3MDvPTk/l7GysmooIGHp9yiqkYFI8gQVKqt1h890b6ihcTbYoGp1YN3ov+XX2KUFEb9oZ5EAsd0vQU5tpxrSU7ju4RTYtMpkD/OYYWOMismRNW9LBc4IyG0oV2851+jw5Vinw3HhO6Vx9Uw97w3kawLM7ZtFTU7/SNTbBHo3AM6Q2lPU8isBz1tG92CQLGJgbc9r1SantTd1mAL0qR4HgEM2eTk6P5eXhS/n5wc9yNj6TGzeuy/UbN+TGzRuU4YDGJRnOWSYPHz6QJ08ey9HxsfQ6Xblz+44s5pUcHR7JaKiakPu7eyzHRVWZBpGQ64T+p2p84tI6oJJBiMJY1nje+I5OpySojGOrRcVrBRiRUWRZwWLoleNzeKlUhzYfBKCjSRckXFTHmQzlhHENsAdzCk2xwKajljUZ0Oq34/tOT07k4aNH0u105Ma1azLoDXivngwiPonrte/C2BKeIkjnzdPAeF5IkeP3XPJ6Knk9kUxQi+/AM3SeE8ZzE3FqlxOcMyHP8/ve4jy2U+tcNYCOwKoCzwCdCTQbQz80xZSeLK0hJpmjBJMc6EqANBpl+zurL1qxXJqBcoEAXeDO10zAVh8Htfymrmfyixkrt9gE0Kq+ILGxRJ8fVHfh1ZlTYoNM524EnhedheA1LyqZ5wup0EGIJCXoQ5u+s7ERPSTVZm2eRNV7pI2iPr7KuCjIG9m3ynA1HyOAgXHfDE9ZT6RH8iOmj+vloj6rTC499LkxZ80+qX6INxDmyU06EvrEuEZysHIpahB40FywlqKqpKyW0s/AeC7kYNAj8xkazyWAZ4nAMzTO0bjRq1H0+l0mB1efRF42HhrE6lwPBIZLAc+tNWDnCDOC69a7pfqeoo23UF0EdgUlNmhD8XckzTqSQ7t8WYoAVJ7mUo8zmb9YEHiuzmrJq0J6eZ+gc1ZlUhN4xp15VUhyXeGWmzGm+tFps2wlQnEUnN2/qcrP5ojrI/P4ZGNMv8XHsl2h5FfXwPzMD1aAXisPfK9Sd1ETgxw3aDHXZl+5fo3VbTIc0ICeTGMjQjYlnEyl6JTclwA8E4Ae9qXb6QllOPJSkFyvan3Ns5IazxPpyElVy+G8kro3kHw0kr3r12TnYJ/MafxMJnM5OTyTw+dHUuYd6kp3yh7n88npEeff/pU9Ge3ie3sEnTMKmSvwrBJmnsiEnE8cxTXgOWHbB+vcxoQ8SEkfDPfH5Om039tgzplP5fpN6SpRwkVjClvg4aHGyeBAr/qZWnmletBz1YM+OSX47JIcYEQj+YwzwIfAng8WNH57g8LRaCTD4YB+p4LQ2rgYPRh8b27fSpuUdN68fB3piMvvhE4GuMwnYtynj8Aldtte6Ib4cU2KdMNnzsWcNh1v18y3fLHGGaD2/XV+bE6G2CWeI42ddJZdhslt/m6yhn6HjOfXGahNK9TiKW9Mgeq5DGpeCzk8eyHPjh7JZHkqi2xC4BmsZzQZlBJ0KTSKQIdjzdRq+YVulPxJy55cVLz1jNsBrT7D15sIl8XFlB8Wf9o9gd/QyL72aS4CnRvOVopluD4hnSAFngEmg/ncrzLporyaDQaX9ruW7iwj+Nyh1jNKruE4aZfm9QBWn2vMajYdgte+4bf6wXMCEN8I7ZBU9y5ujApoOfCM5kWSQZsPUhuqLVmtulJBn8+AZ+zO1JT05oIJa/PywLNviskYv+Lm+8aH9bIL7I1/8ds9YWptFATAJosmgUupikqqYiFzNBaE1MaoCTzPumOZmo6h6kEDtFbOmTOeNWBJgOeAneo3vy3GczpqyrhMSwpTVmHchDeOdBLIKMvGnWs9ZwTpUsvtzkfc1uNfIoDn39dkNTfp/GqvdV+xGLp5mbZnxADxcvOlvcvw322TFoIVLTGNG1vki24IdcMFtPe30MyIR6S2adM1JyXIBh0EtpWXNQbgWRlhqvGcSwc2f1lIz3T+IbMBxnP/rOarR+AZOpRu803j2S6L7tlatcblxvW1jzL2Zfr5VGsxBZ69hFKBMZ0vCIqPTk/k+OREWdBFKXsH+zIcjaTb7VFTkZ3MX7yQk+MTuXbtqhwcHMjOaMQADkxorlvX3V3F6izFKHThEggm4KvMYgXfIHJpT7TF8MA9ECY3xrwysyyYD6wLSyo0JmWcjAQKeZPGkiVQGoFpDh0Yr0uKbfJCCEYbA3VtrrelEL0iYWPi/6J5+tpPPH5wI/Csk1GDebcQ2ItVtmDpjGcZWRIYjGeVLViy10ITeObZWO6KgC+XeqnAMxnythap7dwp5dmLZ/L4ySP569d/lZdHL+XOndvy3vvvyccffyxlr0MdZRyHn++//07u3/9BHjx4IIP+QL784ktqdc6nc7KfB4OhXLtyRXZ3dgkQ4/ksKmgZWzNLan6At2Hgn8NpoakMAnv1UgEQR73yjCA4frAGNCkBvWUFxAH+RjDYGPiWuFCmDYJk1Q8F84qAHLERCjxzXBYVGjAtCDw/f/5cet2eXL1yVYb9IcvAA4vavgvSHNxnsP6CnjQANQWdIbdREniGtAaA57Fk9UTq5YRyG2R/UmZDm6duqva73Gw7x++73Al+xVEOonqlHOx4KSvMSQDPxnZmQ0GC0CAtoCkm2O6ollPgWV/ORNXLUb/cVrPty8FKGOAVw6d0DB0KazKeAzve9nGyNpEUMRLSKq9VmxmNBAE8lzMFngPTGaBzAjyD7YxEfQegcyULgNb4PNFF1fyOm2PUFTWVwLgjAsw1sFgTGAoucl8KlQJ+5zYezrC0JFrjAQYfQTmYakoNsI1OCM9PkDvu9BbIGkcWYFuwStY3wKTI8GzQJwdVo+BjgfGcLyopKjxdAM+5HPR7ZD4DiC5lIZ1aZTYK6GejuSaTNIH/bd+kUjapdxWwtwCenwM8J/FHs1HnltiC+4pHySE4Inii7EwHncF4xn6E5CjsSFdySBECeK4KWZ3VsoTMxstKquOV1LOM8hrdrKvA8xI2WCXdlTVuDSFdqi3ccgoRNkqHQiWds789eZx4aoEprr59iJ6DpJB7Yul8ORd4DrJVLgtiJ07cxzCzeA/KpmXDVjapr6WCDJFdkLOice2wuXM0H1xUMq8WMpsC7JypfcenC02wI5kInwX7TAdNCDt9ycqu1EVPlkVXFnlXZnlPjquVvJwupO71I/B85UC6Xd035rOlHB+dyYtnR7KqIO8htPHYp6DxXHYLuX7jigyHfSYlc1S3G+hMAUHri8AtwxrChuXE9eg+rPeGiskyjlEr4REMfgour20CLce0Zamjn56Czv5wfGa0HaBYxJ0CuKz6gZ+H6g/KcKyY/MWeCBY05EjAgIYEB8BnsKMX87lW1a1WBJmh/ax60EMCz0hAkx09giTHMPgjbVZzynhO2drux7SPT5Mkbzqm5PraDky1n0ALw9OE96ZrapBO272EeNZNWOB5uNN27PCiZNKrb/jpdTS/99WAZz+P2bm/Z+D5shPPjXHU9WKEI1KKHE0O5dnRYzmevpSz6kgG+6X0djPKbUDrGSLBbDQI7a8APIMpYWWIYYM2ZVMDn9NrazuXbxt4DveZzJO/D+DZOxcnjicd8+aEJxPOml2gaWBnmUu3LqRX5dJb1NIFyxmvyUq645V0Z0LwGZIbaDZYVAo8g/m87vinwHNr8W9irL36Sn4Ln3g14Jn+N4EMK4tSV9TKJFEqq/p8aCpIxrNA41mBZ+pKZqVYWpjgs4XNIRP/dwk8b9twLpF5fgsP9I2fsrGCzNlFoASmD7qx8wUt595Uqp2JVCNIbUzJeOYrn/MFdjQCNQBNBIoCShqBZ3cO2AU8AZ0va69f5+YddFbt9rTELYLPEdbR0WgwoFvAs89pvZZmQKTlmf43/a3fH4vu9FMpY8XgpWSeNZkoK7JEQhDuAXfLx/DgTNlbap/OG1e/rnPHNOgnpvfpbDYNzsLdbvCH1mxow9G+CNC7LPCsNkuBZ5T4mtSGySz1p5na+pOl9AA8j2vKLyEZiWNRHQO7xAA/uYe3Bjxfcq/wueoONpx5l9VQp9zmM2UqFPR9/PSpPHryhIBZt9+TDz76SK5cvUrm6LOnz+T+jz/JsydP5eToSD759FN59913qcuHAAHavAgyCkgimNaf4hVNTgT+Bn1b7WKvgAhYodUCzBUtnwSwCfYngEFvFsf7sfOiy72uMXyfSYEYkO2BBYI6sKlVNsQ4lAyElPFNNqAxcnDsYjaXaoYmbQrU4J4c6NRFHR9ue+63O5o3181F8/R1rFLrMwY8+7r3Yi63RanOp+rl4hkhwQvwbmQNBgcGPOP3OvDswCybAYLhTuBZ7bXbFrB+izKXB48eyI8//yj/+m//Kk+ePpF33rkrn33+qfzTP/+T9Id9Asd4tjjnX776s3z11V/km6+/kZ3RjvyP//F/yY3rN2TQH5IUCUjl+vXrZD2DgVwtFnI2PuU1IACldEcmMp3MpKpW0u8PyIbCmobOJALcfrfHplMejEL6AoYH0h9YFyjThmYnWdiYG7WwlBdzobT5gjnB+UmGFcgiwqCYepMVguUFmdxdSIP0e9QbBcvr9HTMxku4lm6nK6PRjoz6Qxn0hhxDsB4dDGdCxhpU2+oUYTNBYzsDeCYAPZcsm0i2Gku2hEyJAs+UH0hYn5eOddem4Dl+3xuYrttP4Tudsx5Vog2a5DWB577UeV9WkNigHvlAVhlIC9Asd+BZ2+mpRV4HnoPPT0kK26+TvTAm63xvMhgsaLAmMhyhc7jbUgOdAbCyXwUaJleyBPBMiQ1jO3dnsiTLGb/hHwF8XvA1B+O5WBB0rpjAt6R7bsxIJyER5Fb/Gs3tacNNM9iTdMbFtloHtcMhhkuyxOoSuBSJx0pqPdKfODdxvDOWPeDX1LwyYnVA+dt1jO1ZwBovaUst+Wc0AweeteIUwHNmwHMl3VUtwzyXvV5XRmUug7KWbr2UTr2UMoP8TCUZGM8EopVFGhPT645F0/WOTHB6VpakChU8a4SVpAmfs7+dMZ6wwNklMWUVkFGhwPNqhSQYEkzMUEiedyWvu5LVXYLOsshlcVJR27k6XMnqTKSoSgLPZY2mgoVkaKJpijzadF31nDWJbDaZY26JOb82+3cj9nXGc6Khn/p/tJvmrkZSbUo/i7Mk3fsc8At/Sxm9SP6aDqvaPdW89v07+tpqEz3lo6vRGNp6s2vzWls2AaSGz1DLZDaTMSQfJmPaYdhl9R1KGQwAYO5Kf2dPusNdke5AqrKnwPNiJYfTuay6fcmGA9m9BsbznnT7pdr9hcjJsQLPZ2bnkaSH74B7A+B889Y1GQwhFyECxSpNzAM4h2+ijWAL3r/KQ/n9O8N7ZX4a1kfacJDHvQbw7JSeC824K/k4q5xJErcflvRNcGhGKJ7UMlkq9T2b+CeqjTDuzviezytqQqsc1ZEcvnwhv/zyizx+/Jh/w16Lfbnb7VB26+BgX65evSpXrugLjGj4ATjG/Tr3ecEWVgkt1Z72fRv3jmNdhsvHvG3rLhwjO2AbMBzOuw4GnXNqi/ucFGPrdlNM9nrAs3/1OvC7Le5LQfzzxuQycWP8fNMu+9rnd7VyI+cznrf71z73gh26f1TXLEkzJw7/3e447s6YX+jbBBded8L51hwNoaV8y4xyG8fTI3lx8kSOJs+lHNXS3cmku5tL3gPIMqXWM4FndlptMZ7NuEInrL11pjy41ro+d62kZ1qnyKdRs+0y4Vd8r3k15mBcdoWey8begDxc+rzpgX6eFFmxUUr0z3hrCVPJISPu3Sz7ytg0Co2muvhdZartORXV/MRrWktnKtKZabPBolLdT5SLIXufFgjEq9GuurrDOIMgAaxa5fd+XHvo3BFYG6I3ql+87Zm4zIbdCJ3g+MUGWyl4TADZGhqBu+DAszjjuUPwWaU4HHguTN/PHAyzSgB2tuK45oQ0xnVt5bzWhHq1D10Y7SlgEn62AdCbznMhWN1CE3+D+2/kaQJ+AAAgAElEQVR8oy2zCDyjQc6MjOd5fyJLAs+Q2pgSiJ71pjLF+wCeGaidAzwn7iacMQ0SPMB5tUd0gZEMb/u9OdAbnWFzfxtBSbqlpvbSKSi+5Nv23G1o0xGIQLDO+TVrlswFZzUGlyKdXqZh7KWM4Uw8Jt6h/mt9N/F9oj2zjPh0yYGPY2BhfDCA4RtDmWf8pjV/7U0Bz7Yu3D6TyUnbkrHKhZUuKGud59KfiPTOVpTagORGfywbgGdl06X2fqPlbNj9yw3dVjsf9o/N5/EAjU44NWwViFU/q9mUCokJgAE//vST/PjLL2zaMxiN5Isvv5TdvX2ZTMby8OEj+fHHnyi+CLbQ+++/L7du3ZJ+v8fzQaZAZTMMkIROZ0fBPLCHVYdSwWNo+MZmh8aANrRUpQyUEY1zOeDJZ2T3kvqK7uxS8sFBZkw33qeODYM+alErFADGLb8HwYeB3ELtam3ygyMBfNO+IHrlWMcnqoF+xBXW/LMG87n97pvxc9J5gaZcQRw/LB/bO5M1o/qY1qjNmgsCeHbpgsB4Jhu6yXh2aQ3VLjbGM7cyi1DRxKzIyCp78Pih/PTzj/If/+s/CDzfuHlNPvzoQ/nDP/xB9g/2pNfvkpkGGY6//vUr+ebbb+TH+/dZXvt//Pf/U65fA/A84DyDvjO0H8uiI9PxhMyo45MjPhsEoiOUTw/BfCpVX7MW6kufjs8IOk/GYxkOhrK7M5K9vX2ypjBPFlaWfXZ2Jicnpwo8I7jtoglVn0x+SnAgIYFGRssFpTIgkYGHDxYd5zzkPjiXwKAGqIRScLCdF2x4hfJigNX4ASi+s7Mro96IchtM/gB4XqoUjTPsXRYB+s4AnTMD16jvDMazaFPBbHkmshxLvZpKvZpJSfanNVnbwncypzMxGq356D5pYxds7hNNi7MenWy3bOvfpQvUP5GynfHfKtGmjae7IgUaUw/IeiYzn02pATx3je2soLOe0IDnUBWhSYzgEhnwHK7I9/LWRte+omR52UXrd9HeEvAC6OzA81KWJYDnuVRkOk8VcDbgedmDpvNcFuVMFpTeqJTxjEoxWbJ6lkkja0QWzIoiQNY4VJuuEeY03WoHnn1ofV9SmxUDdb13Sx4RJHaoOn2CzXgqDk8KBcY4oKGxHBwSH3atjqA8UuBna30bUwUAYcl6RjURiDwrMp47S9ZKyk6J5oKZDKjzvJJeVku3WEkJDXTTe9bGmueDz23g2a/OPbFw92um2lnmDB5DMNJ4Lhx0fNBlUSzONNkiNp8z0Jla5HUhedY1feeO1PNMZJbJ7Hgh86Ol1KfQdMilrCLTOa9LydmM0OIwx4C1NCj4VpZFtSlvN+NkgAY7weYED0n2udRHdDA7nQ62ZgJo1Fr4zqROxzNqX1tCOPRUSKRQQvVTQumgMxjR0NCk0L7c+1LokGiDB5UzUTkvyB+RCb2YM9HIRoQVfA3ILnWk7A0l7w5kVfZkWfZl2RnIvOjILCtk2e3y1YE+/2goO7s70kXSMStkhiaEpxM5OVEJCTbAFexNXdnZGcrVawfS6yGuVSa8Ph7NGDjwTBURTpskbgiMZwX914DnjbJ60U9p4DvuBzWN7XYzHWZQlOaB/xab+Bl9xvwzz0q4X9ZmGOueo/Ea9lRU9rgpIkFgqcAw9u3ZdEoAGi/u3xNN2uI9JAx4jqJg0heMZ9eD1n+rlAr+Gy8lJSCh4Y0PXS5Lx/nNYorb98Fo6+I+19heG3F6KmniJCaz1C1CUGOr8ib2cUM7F23T79e5etGPj1PKCt/0mSbwvOm8fnHbfGD9zJsAnj2pxW3NEiLZ7xV43jQRL4Pih23Us9BFJgtZyKyeypOXDym5If2FFKNaRle6kvchxzGWZT4j8MzsMfVNXWojcD0Tlp0+6ibofHmFlSbTzlhzKQKaTn6fxG6A2pm1i2bq1vfXgY14aHSIXvv0YTH5gkodZnMa6HCa4cF9+sbn5WNWaqsMNiu9XmXSg+YzweeMYARe5aSWDl5oNjitpVigIYZqhJaZNh1MTQ22EDYcsR86tc4QTjK5ypxLxmqDfUCsue3nUmzEVx5kfz52XW4dAmukCTzTLUWK1xhWymjuW1MYZVlBr2+56spyBYYVwGZkQlVqQ1+vBjynmqau4/rKt/lrPnAp0Lk9NwONNn7zeec5F3xO19ebWk/nD0hjGtrXO/AM0HmRT2XaGcu8PybwvBzNpNqZyrwPneepzLKZzDMAzxqwbWY8u/VSJksEnnV9bQx2XuM5bhv27cCz2eRkH9VRTx3INm/o4gtT1yM6IO3rUic1sZzbnFCzh6bu3Ohcrntd2x7rv9NdZZvFvnCqG7tKn0/ToWDZY7Kb4b8J3rTA7/Z9vimpjWhdY/kxgeNg7wE859KfAXiuBVIbndOVsp0BPKMCBk1lrbkg2dJWKbPNLKf2eu2+zpkSbScsPfS88wRnC4BrkVPjFgEYHH9oGpJhZEwmAmWrSr79/nv5/t49hu47u3vyx3/8Rzr3YJ88ePCQr+vXrsud27fl5o0blNrAs8V5wSoCQ0XZRPrM4fwDxOuBPWwyAssFSmBnUs0XBPTwd+jwApRD6SsYQWyhhbJZnhPAXUXAGuAgAjoCjaYrDfAP34lj8d8EqHHOLjrYG/Btjd4ALAMQBPOpWmgQQ53qfl860OgFQG7bGC0LF3OIguO+HZx8k/xoPfTtAc2bsck8S/Kd6Gbert7SeoIoEaDyVdCehV4uAFqAediPtfoI4LM3F1wSlAZrC/u37sXagHmlTfOYyFArx2CUbHNj2xWZPATw/OAn+ctXf5Gnz57K/sGu3H3njnz86cdy6/ZNuXrtKhsPPnvxXL797htKbTx58oSd7f/5n/6bXDm4QnbwznBE0Bk3i7Lp50+fU+oFwLNrNV+9eoWyL/t7V6Tb7ROYhr70s+fPCGxjbuAce7u78s4775A9DUYaAOcHvzySFy9eMMiFtExpTY5wHe++8y51QI8Pj1gSPBmfyf7enly9ckXKbsk5//TpUyZlMIcx11EOfHxyynvT5kcIqpEwySlXszOCduW+jPojGfZwX8ryY7NOhABJsiVn8zYAI2A7VwScixyNBSGnMSfwXFdnItUpQWep54RnVWrjnHl2ieRd039M94lN1i1lPr6Cf78hTk8FLbRpnjWcBjEh60lWoKEgWM4AniGx0SVpAcC0UGLDCQte2airwKsyXRCJ/n8Anq12orWhhaR2sobczwisT8YRuOcIPNOPQRNA9KxAw+RyQdC5KqcKOKPyy5jOy/6CjOd5MVXAuawUdEYlrK1f9A1STkWiSG3JPWezeqrB2ZEp49ifZYiEjLmt5s2rtpTlrDYklRRb35jWZ4BqButr87zzpDctkoEAsZ+RPh2Cz9yDNW7qIH5a1lJWkNxYSne1kkGWySAX6edC8BkgdB/s56KWfAXdc5fbcPDZr6d5XWvAM9mmmzbhZoVs7C1iQFACPnPPYyxnHmC6ztgUXSVgoB9PWaAVpDa0PFqBZ9V2RkPB1aSW6eFcZseV5JNS8lkp5bIrGSQ4FrUSmyjP4RJCJltC2aEoY6ZJBQejLeY1v4/P2u451ZFVX0zvIe5j7TlhVdl6cBLPNknyjouEpodGwKbkletvB1piE9ug9fMmwOZPeBJdmw0qDu0VIwF4xnv2YmIPfhmSyNr0QQHo+VzG05mMJzOZzgFGo/K8w0qfBZqYlmgmOJJsuCPFaEcWZUcWaGiHU3S7cnDtuuzs7tJ3wDOtqprA8/HRiYzHEyY19/Zg63dkZ3conS78reZchG3nuDPRbhryDZ/e16J5xQ3Gs84zP7wxn91naQGrrwKyOsPVk/5s/GuVTpTZwtMjYOwsYl3BfoxPCLyfst5TRrJjMM4WVlAaoDISMzX3T+zRkHc7PDzkPo0X/o093s8NyQ28IMeBxDX2bn8pCN3TyjrOJ5Na80bBKcPccKDzwNXzAdi27Uv3wvPf88aDPH/LuWuz2tvs6pSNDD/QIlJLZFwca17miHTubHpum8ZMr8viPm/Qm4LAaxtJ/MM68LzZr3BQeVOE/XcFPKdB8mUeSHqMrveMwCKbShS11OVKHr14KE8PH8qimEo2qAg8F/2VLORMVgCei0oF5+GsJFqmYQNraSr7xHKAIGVtnXvNiWY0jguBVeNDtuFg2hooSwcl7Mobd+dXGKrzHNMQ6b3C+TYd6ovcJ3JcjM4ICBuhsSaxSIKmrLEJyGoioAAWHJjPCjbghfJrvAg6m+wGmg2WczhKVoJNV0IZFsGR59xozpqmcqy+F4DnRnTZvNffD/Bsy94ebchEW4MYAMrU5wNjBfp8OZoZAXiGPl9fVjWAZzBWsKEhcPDmMHpeD2s4bAYCqC/VtFwKdMe//f6A5+AmrAN+bTD5MqieLswNCyD9269drxcvxfYV0PaBrwOpjWLG1wz6zv2xLCCzMYLW80wWfWU8g+0MOQ7qFLIhT7oGohOvTqwDzwqixADrzdznqwDPaZfiBgjMTUTvwa5+I+9cC1NTp13/bW5mg3286bqSbbop7bE2LdzJj9cUn2q0x3o98eL9OpLbubxM2ZZp4882dcMaqnWMsZt7RHuVJ5S1C0JkBwM0maH2oVH8aqxVvWsNeiUyniGnMc8pr0HG8xmAZ004+j6gwLN+rs14bg/B3xp4VtkJNF+CzIXp9FJ/X2QBqYllJd/euyff/3BfMpSgjnbknXfe5Zx48MsDMlQRWKD5293bd6U/6BGEnM/mcnJ6Sl1f6ECDSaTNCnNq4IK5CiCxUxQyOTtjs5/5FM3QFLRdrlRa42D/QPYP9mVvf5/6iE+fPTfAb8LvIcC9XJLRcuPmTekPVDrh+fNnBC35FF0Lj8yomsEhgEaAmLieFy8RuByRQUPW82pFUHw46MuV/X25ur8vJQIgavwaC9WtdQjSwak0KEu/NKzii4O7dgBysX3d6uEkC8NLrRtd761ChMI2sK22P65YgQReLBLBA92LTfqqYpM2sEghXdAEnrkqCRyo3dWGPlDGsj4OZP1qOTGA518e/CLf3ftOnh++kN29Hbly9UCu37gm77z3jrz//nvyCMc8/FkePX4sz549ZUC5u7MnH3/yKaVYwHa6jpLagytMVJwcn8rjh4+oDwk2MuYN5tLu3q4c7O/Lrdt3CO7ev39fnj0D6HwqZaejxyIAXtVy9+4duXHjBhnQ0Jb869dfy/hM55cDblgnSLZ89unnBKyPXryUly816IVkyHvvvSeD4YDz55tvvpWj40MGt0jCXL92TX64f1++//57JlFwPf0euJoZtUavHFyT9997X/ZGB7Iz2NHvNNazksKI5Jimo4LIQuBZmc5kPGdoIKgaz7I8k3oJnec5GZ+lLCWnrJJLDWxyD5oAyKb5FYFnt8Xn+e2/AngmUJeEjbTTylpG0kOBZ9V2BmlB/Ud9AXBmgoSNMBV41s8SMjNHgrX2DeDZN2bHZ7iEN7lRYUYoS5EarA40BluANaCyHq4/G9jOkNgA27mzoKbzogPgGaAzXnMFn3uVVGgkmE9lUcwJOkNyDEznUOlqMQNNml/qRuBZ9W9xHVyjKUnJ9dAdInfAJQDPPgjxebs9jQzabcOEI5veSGDVN+yjeUMOPBsoquBECjyb1jPAZ2o9ixSLpZTLpXRrRBEr6dUrGZa5jDq5DDu59EuRYjWn1Aw0nwPrOXO954RhbeMYPa+kjNL+mEQRLR/bx0cPTHsyBT9mDXi2WJqgkDYuhaOLeaOMZwWeZaXA83KykuXpSqZH2lQwn5ZSzrtSrgx4nuOeADyjkkj3cQJqfISYqKaHTP39Kvo8XjUaqo9UYxr2TuMpTSKq+pU1A3b9e2r7a9VS8GutoayRWa0ZuPmYLWamM591XGMcxOSDV0hB0xvNXEto/7t0TeznED7nCyGg5glxk808CemajIeNt/na1Hp2aa9VLYtlLfPFUmZ4LUWmVS1n86VMV5lUeVey4UjK3V1ZdrpSlaUssK46Xbly/brs7h9IfzBkchvXPZtX1jxvHJKdaGKIRoRlR2XFkPhGhUwoEiLgrAnGkOR2g4x92ppAc32EQ9wQbAGebZ9O7frFfsnFfkgKLrYZvC5P0wYoPXFAMkBoar15jvj0xRxxgBrg82IxJ/kAPhvYz6x4ssaE+A2yA2Wx2JgQkhyQsxqFpoT7+3uUt4I2NCqkPHHevmMHyEMPiARLSO9901gqyGqJBIMpVM/dLYnv6eHh0ncK7yf4Gpde8p7mZVTmBAvVWedpNaD6ZFotouc0Tf9NYbGtH3ylx6dugcPhLUCeyYb2mk5kVdwn9OfmGt06Brq36PhGZQtPbunvlABq6xe2hwkCvB2l8TwZomvIpFxaJKeY7PChsMj298p4DtOiBWpdvCzV2VHdxBoKp5J1oOecy+OXj+TJ4SOZ1qey6sxldLUjRX8pCxmz0WDdWQhL6lBqTsazSTH4BpY2N7ALcYBAt2sz50nm8XLByiZHwp1Sy367flLYiX9N4HSe85pe8a/5jrAt2glpxoJjpM5mbLTBPJ0tDI1V7buDbw6DjwyzAc9oOIXGU2A9z3KV28BrjKaDKylnteo9ozEh2HNWCqWOvDqwCr5Eg9TO1vAdB2DWAMk4Tn8b4DkaTvdoglE2gxa68XKYwawqVDOSjBWAzkOCzwCea5ZKojEMggg4ztoUBgGE4RL8Gh0yY6qTsaHPLWVmOrhk25qB/Zss72VW82sesxUwjs6Wnrm1Fl4XeOZc2RI1veYtvOrH0m8PvGRrilMBeC5nlNWA1MZiZyyL4UQWQ5XamEP7uVhIlS8IOjd6ZIWSX2+O5cCzrmEPsHRqvJnnfN5pAhuIa7hpo9qfawKs265t03PTY9Wmxzmy/bo228p2cit1FJtXk87Ddfvc5D6/Qn+MLZMova640zQbNsWs/Zpr2Nj9DF7YAj7rveA7GIybM7YGPCeDoeCxAs9oLMsE4yyXwVnCeGali1W/oLJlmXFv2KTx3N7RUoClySg8f8X9esYzZCugf2qN1axRDxnDABAhGYAyx9VSvrt3T+79+COTf2W3R5kNAH1gPKOkEZrOAJ1v3bxFEBvs4dOTM3n+4rk8fPSQrOfAsCIbaUXW6Dt375JN/OzxE5mcjclghu4uZA3GkzMGZPv7V+TGzRty9527ZIx+9+33ZLyQsYoGhp0OwchevyfvvPeeSiGUufz888/y448/MqgA0KjN5yoGKWDWfvTRRwQAMf4//fQjpR8UmAGDd0lAHODzHXz3rVvSheSCNT3EJsQmbyGY0wCgCTxH6PniAO/X+ja+u7UZz7ZSrdRe15kFO8HvsBAXGqMEnlXjOSt22XMhy0cyR6NfJIEB9lFqA1IHyngmvOaVC0gYAHgGhI0GfRkSCACea8nLTB48Aqj8C3Wej06OCDwPRgPp9Tvy/gfvy2dffCb379+TH+7fk7PJmM8VLwSHd++8Q0AZbOLbN2+RWT8+HcvLl4fyy88/U/MbMi/4OTs9ZQICbKe7d+4yqPzTn/4kj588IaBycOWAiRLIbUBn+datm9SFBBseQPJf/vwVA7lr125w3kD67+XhEc/92WefUb/87ORUnj97Jo8ePZKPPv5IPv/8M5Zao0nSv/37v7Fp4HBnSF3qu7dvy5/+80/yH//+H3JwRZtv7u/tc6yePnkm165el88/+0Ku7F2T3eFetPHWlc5jRvV3AAghoIamM4Bn6NmavjNBZ+g6j0VWE20qSH3bpYLV1qBz3bJ4VRot41bDo/Yp3YPO8zHSOX2ej9+a+0bwcMBMf1ulW9BrVlBZ5dmg7wxNcgDPfYLOTI5Yb5AAWOMSXOuY/6HN5TR+NymJJOhOgdXG3hhYn6YP76BzAhKwrJ6LDaC3xn5R2xnNBJXRDKYzgOZFb6qvoO+8lKpcyLyY0QcC05mSY4wDba3bZuEhqccHAA0dMTRuvAHPFpBHlWuNJ8yPVsKRAX5rG1F85hor6RR1PzudBX497bBTn2OMoxJ4LICOBE1Cys6DIk3mYQ/WPjkmuQHgGTqvkN1YrqRcVnwBdN7plLLTK2TYQay1kNKaDWa1gc8AnomwYAC8z0Wc9tEvMikAXrw3vXMAp3HXDZBduyMgXnfCQLz34CMypnE2OYDQUmWRLDYC8JwhcQLgucplOV5JdVLJ7Eg1notZKcWiI51VT7IqJ+OZ0HymvQ24j0OuB5UTBuZTR9oYte0dR/c+vR5UWgCc9ngK8lKUS+Jt6OhgjsNHoCYumrta7OqN8TyaoQyWDS2BJzJ5FXDlvsh1qbPaQ2DGC6ZxDx8Ath36vwqqRXmG+AQChzqqPBtBjoA5E6wGLiNuNz1hXH+Q7KKZAQlBs6QAn2fVSqaLlYznlRxP5nI6X8qszmVlTQWropQ5ZJdwH52u7F+5JrsHBzLa22MiHNJRiEmgmATGM3wmAKAdNhREvwqVh0CyEpVeTMyr2pnJwtgcDYtJEwi4PmXBKmbhDG57QJsZz28QeHZAEb8JmhMIVDAQ1x76ZfhekSaVOCftvjjmJtXheuIJkMlbDAZHnxv6NKTAojPb4dfBL8S+C9LBixcvWbHk1XYAoQFAw190BvSVK1fIgoafgMokPBsc47rQDqw6mLsWeaSs/mSeB7Y2gVnVktbqAZDu4RfZzOU9W5NT3qyiPp4gdEaPAqa6fXvzbT0F1iAaDkOX2pKrkPRiQt3AXCShMF+8R4/1rfHFFnAarEeLMXFOPCNduyZvh69zwNcTlkwIm100yToeZhraJG6SrY5ryDj/U/lkEhWMIa/Se4hHYvWLf7faIYvbyKrX6yPKafOnCTzHJEVbmhn/jhi82Z2/BfB8HqjQJpY2wZT1MpNNHptvPc6swl4C8Pn56XN5fvJMTueHssjG0t8vpRwsZdWZEnjGi4xnlpmjuaBrQ8XmVZuo5A44qWEyMmjLP2ww8VqC3bq5RCsVx0CdKTpptvc2x24TkHIZcOUip7Qdqm8Hk87H2tqOcASeza0ICfmwCdqW2ShR9C/RnIACEmA9A3gGGw6vqUgXzafOllJODHyei3QWYD3jMxqkKjBh7A7fdXm77Xv0ANJKv9K37fl5cHse8Bzvy0HsrTHG679hiEgoveDjNcPhZb3YvFdoLtgluxmlkgLQmY0F0RxGSygRPJDxjOOtBFKlsqxTs7NY7Gp1CCNHU0eyOb8uAne2FxQ2F8p5cy062T6M6QOL0iO8usajTq510xc0Dt6+DiyGaDjD4YGmGdXXf8oXfrLtFHKLBfCMruwl9AvnUg2mshhMZDZS4Hk+mMi8M5ZpOZGKjXegeR8b8/h4+bm9LFPDFbwb17SOZByjt4HDx8ehV5SynTkVW18aJGIUHj9nDNvvJY55dNHP+Xx7bvi/N593k8Vpph91NMOnuenHnzc9thrXNu+hCTynz7V9XFz16wNkz8mC21gNkdxf2Cb0vAF4rtXOw74PppkMxiK9U5XaQJIRwHMfCUho+aMBEl6huWByvQ0j3DT1582I9r28DvCclsPRTrIjfNJYCnGNAc+U2UBzv3ol3937Qb774b6cnI1lulhS/gI/0ESE9MA//PGPsr+7L6PBkAErpC1Oz8ZydHwsz18+p0vSHQxUr28xk+fPXxJk/uCDD4BMyr1vv2PgNez35ebNm3Lj2g158fI5u5rD4QZQ9/EnH8mLly/lP//0Z/ofaAAH8HB3d0eePX/OoPT6jRtknUKiAwAlGM9Xrl6hBAcCPzBUHz58yMaIX3zxJe8VzJlvv/tWAc1btyib0AFoulxKNZ/JtYN9uXX9GkHoLhjWJMIZcOVOvMXObeD53CXeeKBtGKD5tBvrK90+WpOCZzGjRAsTpl1zD4wl0/AlTWqDoEQuFYCOfChFuStZuSNZMZJZ1ZF5BaDPmv0CHDHg2TiJBmhrUoHrpqMsOALPhZDd9eDhA/n54S/y84Of5OTshM+m2+9wztx9VxsN/vDDPbn/4w9MHuCzYC8hWLx5/QaZ82At37h2ndIuAHlPjk/khx/uM7j5+KOPZWdnxP8GiIzEAkBrBJ9//s//5DzBnAfb/b1339PHU9cMRBHUQoYD58dxOP+nn33OoA4l0vd/uC8vXh5SmgNSH2Aso9T3wYMH8sGH78snn34iYFFhjv/7v/8HA+DBaEgJjps3bspf/vJn+fOf/ywffPAhpT0O9g7I1vr+ux8otfHRhx/L1YNrsjfaNwDKdMQdHDQZU9BXoO8skNXI5tIB8JwDeFbQuV6MReqJSD2VgtrO0LkF8Gwdx8zfbNr31J6eBzwnKcdUdm9tA0iB7Fiv05yuRJzMQ9Pvb7Kd9HMOBAGYY2IEhAWy7qHtPJQMfiMaC6JKjmQF+IzaFwSJMmc7W5xuO68Fy3ZBKfCs+7j6kc190aBSVjxYGTyAxQLXrkCjA5a8G4CIaPQGCCk0FVRAeVnOZWns5mowl0UPTZYnMu8CfEazwUoqvALovBRIa7g0FmE2W9zOhvdYz5ALxfNYxdCsDmz7HW4j/G4jYcSeSfAiPeizXcrjlXPskQ5vsqu1/VfTdE4rvCIn322WxpzeawG69RCTUL1nSBjWkldLKRYLyauFDAsAz4XsdEsZdTPpZkhRVJJRcgNJG1T3AKwxYJjXZBVzDC7S+DqSW4IFTZot6pz1CrtQYwxBKKvC074Empiz+RHAdyvj4+cBDAG8BfgMwBg6zQCejfEMKY1xLauzpcyPlfGcTQE8l2Q855DiQBEEnQIFNQHuwn5CQmJGLfolQSokYTs99F9w4FereKhLj95ac21+SEjJAEM0cOtCnsrklNzDUgzYmfSpbfD9TM9BGa8M4CtYv2jgCt37gklhjA1BLoCulvzWcQVgV0vNChoF3lAdApargrcd6XS7pgtsCRmrlOCsYzWCJ5sApOO+9Fq1MbG2m/R7jOsdzyqXCo1kmeLDf+cyXdYyqWoZVysZr0QmtcjpYimnVSUzPN2iZIcqZYQAACAASURBVCPCnf19Obh6VfYPDmTvYE+KsssEv8tPqG/r4CwqwAr6QpAXM9UPlVcl+KescyRbyFgnUK/7NeddMFZGugmkRF15v4a31PY303+reTSL4brsDsIaWKmJqfijb9tKN5BZTYjPm3QPaFcup1WskRSYnN2kVVQuBXMM/h6AaMw5+JHYq/E7leOAb4AXgGd/wRfAC3/X5oRePaDzMQUy3VY6yZN3yIoCBX3ZpND+pxrfyt6nbVbHW6tZHR+xCgUH1vmoHbS3h0kmvelTY06B5IHj0ZyRALlXJSAXwqbIqvnuzRS9asGrBQHI856ojKZJJNgM/B19Tlg9QbBfaB94z+YuhLUT2OjWGNyftB3ney+1yxPmOmYIpP5wD6gEA/jMfjDePyU8YF3/KqUTm1U6ycwlU3Q6KditbHMbD4tePYGQAs9MEvzWwDNvox2jJ4vlvDJY10FMJ3+6OGMyxIXvM6kR6HF/qeV4dixHk0N5efZMJssT6e3mUg5ryQcLgs7QeZZ8mWg8L03bVgFoKxJesw9Rb8qBZwvht+z/vP3wnoHL/JtvwvErdGNz4Hld/6phaMyp3GzAmoHQGtNTzWYzKt/6t+QJnBu5p+fTzaVpGptXuhlUT5xozQlIsRI2GuzhReA5Yyl2f5ZJ56yWTsp6huTGEsxnTAFjxa2xx9dHLLSnskXfThyETySA7Hkbhz/y8+b+RZ/f+r4Ns+4zsUEJDQEtqYLOS4DJLJU0xjOBZ9XoU+A5CXID6JzM+iQw0CUcN6dNwL1fbyg/3nADjQTD2vsOPNuGe85cSwMDPU1qZLyRhF11cwHqnNyG5G0EnjcbMLcDrVntI/Xaj/eyH4zDY2yErKbMxjKHZuFcm+YMZspyHp3JfDAm8Dwr8RpLZeWllNrgkFjTESf0WLdu41+YtfhtgedgJm1Q1h29aOec6eLhqetLXs4+ng9Mnf9MfH64y3uukdxyqngf6kQ0r2d9uvp3vs53bRmRoFMW94ZLLZMNp7OdLQAbzuLzpFRaQufAc5fAcyYDAs+5DAk811KeVtLFf0+FwDPA6cLAZwbMcDYTZkQbMFb5pFf/+TXAM0dQo4dgnchCYYd1MJ5FqhoQl7Kavrn3g3zz3ffy7OURNRCh8wwnEc4pgOcvv/hCDnb3Cci5MwyW8/Hpqbw4fMEAr9MDa3Yps/mMDQnRLOajDz8ii+K7r76hC3Lt6lV575135c6d22RTAwQE8Dgcjcg0ReDw9TffBJ3oO3fukLFyenpCuwk5DjCf4Zy/PDyk7i9kNbq9Lo959uw5mdAAnr/8wx8ZHCBQ+e67bwk6AsgGUDjs9wgDrKqF7O+M5MrejvTAloETbs+zXsL/8ZJtDfwi8Gzz/tIb7Pnr+7JyLFEfNUnb8LG2kuy+fjnhE+C5RpAN4HkgeWdP8mKH4PNsUV4CeE6CeOzypWo+snFlmRN4/uXhA0pt/PLoZxlPx3Lj5nUpO4WcTc7k2vWr8u777/D9x48fUSoDLB6wlwASQK7i7PRMnjx5RrYzXmgyCDACoDDmIuQywIIHoMFGQgNtLARQ5d7398jAB+sdjOVrV69RixPseiQ2sBbu/XCPgDGOf/fd9+SPf/wHghRoBvj1199QyxzzFUEpwG/MzZ9++kneff9d+fiTj+XatSu853/7t/+QZ0+fSX8wCFIbaJT47TffyOeff8GEy+5wl80Lv/7r1zLoD+WD9z+Uq/vX5GD3wEBLr+RSe0fMgeu1kprA80zybC4lgee5FKLA82pxJrKaIi2kEht8rXSukjKlSPY2s9NOnqaWKU2ktmVc1t2lBHyyaCUe4/tCpOUoE9/4rs5+4wYLhhgCaDSbBuhcGrjck7wYEXwm8BzkYBSgVl1nZxxbhJHcdLo0G8AzfQ23iwaGWCJU2V3OllbmiQPPTAiEngp4dgCeTWqDcmFIogNQXkgF3weSGv25VEMFnmf9scw7M5mj2WC5VJYz5DVygM6RdOT+QwDt/Vka81Gv3PZre8/3yW3mqBFPBMZhhNEjpOgNQ5v7+nYz166NapIuCFyEwm7zlBWNSvxguyOTOIQzCKxfYVnIHQqB53xRSVYtZJCJDPJMdroFAeh+UUs3W0q+Stj/ZDxb8gDsISuHJ1uXiRnzzZ2ZaICGbpkaB2DOqHQL/ub2VaWcABhqhbLJsXhVZkPqxhmrqu9M4BkJEwAEBJ4Br3dFlh0ynplLmqxkfjQn8CzTXPJ5IWXdlWJVijaStRcpswB1FHQ+nYy1gmQykdHurly9foPglbOVsWcjSTw+PZPZeMpmqUMmihWU6ve7TLTBpgJ8jswz08dd4T5VciNWvzgLdkVQDOOGiqXx+IzgGIAmTxISkCNzMYLhAdxaoelvxX369PSMEkjaLA72fcC9XhnCDms6M93XvILXKmXhpfsmg5NM4+gl6zOloBFA8bzD/gds3VpnBJ/PqpWcVks5ms7kcDKVM0hyACzrdqU/HMkemLR4Xb1CkB9gv7KsFcQk8G0gGr6MbM2lSVJRktCIhmSzauM91+Fw5qsmlj2pYU2hKXMSqyKCn2eG99LuyBZ3NDB5G++3d5K2z//qDq5/j3+NPjeVdWi/R2thz1UlHXS/1DmDJr5Tgs0AnvF6+fIl/UgA0u7nuxQH5pVrQntzQvRnwFwrSyQ5jGkeKuL1ChUq0/t05q2zvt1PV8BWG1TzChNmt99DKuehOQad1azOXCrbnxWKQWddQdbwXYnMRQSFdexSiQ+c2+8FUnlkAYOZbOxhSpkQeNbqCYDvGFhthmw67gThTfImAZPJYg7SMdY40uxCAOpDEkVoo/BdSCbhu1SqzfZd04BuPvcUWYgTUW0ZetaovjhlVgC+d3TdFTlsK+xAk/H8XwZ4VqS9tXIx+1iDkLFkCo0mJsuJjKtTNhk8mR1KdyeX7q5IZwQN6Lks0CQkXxB8JuOZL8t6nwM8N0Fc3YjaWewAbLkl4vU5YuhOi/073Xw1Wg3HNpy3Fogfg6BNViwCGbZ0N4DAbwt4Tr87AYZcBzK5XL0/W1zuCzkXLwDPcH5y6daFdKH1vMhkQOA5Sm5AbgNaz52ZNRqsapPcYD/tkJ1xA+QbRmQj6CYTjFUyvxrgS+I0b9k7wp95O6++J1x0WvOHE6fV0kvOrFK5DJT04tVj0JCXQ7Ks0NTIm8OAtYKXlp4pYM1slzvaZn90lrTn07Y5F8sqNx9xCYDP1sD5LE/Lc7bwB00YebrDv6t17Zehj64B0Bc9yC3jc5nvuviJbzwihJbBiQfwrPIZAJ7nCL6GAJ6h7WzAcx+M56nMS2gbLqQC49lcKW2+GZlK2MCDjbGAT+eJOa9Js5y2A/aat7T5PretRa4vHXcdZr3+1wGeHSZImUHuvDjzYPM9tefzZdbJxfY6SA/Zoc1plH7n9u/b5EBu+mYeF4ui/Rsb7PJNMPc22+bXqkGvyvfoFqcMUbp6yQYegGdUtawyGVaFDCm1IdJFYvFEgecuNJ6t+qVY5iwLxvn+ZsAzg2IbGatZTJ1dB56VFeDNhrT0ERqCeH9pGsBfffOt4PX88IglqO+8+y7ZpKfHpwT6bly/Lu/euUsJBD8fZDrAan387KmcgelULTj3wQZ58uwpwbyPP/yQbJ6f7/8og15Pbt+6TVkCyBNAogMyBtD6RWDwySefcAVBjxkBNJoGAlRGoADNXYDTlN6AA1sWIcgA0E0twJkGIGgwd+3aNfns8y8YEFfLlTx48LO8eP6czi8aCu6ORrKP186ODPtdGfZK6jsjgZCBzYJA22WyLEJWBpJVhAXg5yK77DP+1wPPGuDE8/D5NppBx4SmzgMDWDYwniFdkJW7kvNlwPOiRAclaue61AY19oJSbvRjmJ4nmx6JiyXLtAEwA3j++cHP8ujRQ5ktZnLnndtkRh8dHUqnV8ru7kiOT09kMh1T9xkACFjSYMDgmaFJ06MHD+Xu3bvKGt7XJpaQ2kBAiSATgQVWMeQ00Fzwxs1bBFEwbwAqI5kByQ4EUdAZBwgNqRgEnffu/6ANBfNc7t59Rz755FOCKQhgoc8MdjMSJtCCRsLl6PCIf4c+NRj5d+7eIlj+P//nv8qjR08IgCMxAoY1ZF9+vH9fPv/iC3nv3XelzEs5enkk337znQwHI/no/Y/l6hUDni35jPtWbUcDsEjhA+iswDMYz2A7FxmA55lky7HU1VhqAM91Cjyb6II9dyUBeDrcS+Z8j9I5eS6ckMz1rfuO79fmnzVrZIJ3kPhDCDiVlajgnZE8CDyjTFR1nZEYWdWohutRBoaVcrmSFdgTBMcFpnNkCFLnve3zGmAQEkauIevNqx0U5fhHaEpHR0lBUuCatQG8lUOom2LAsytrE3hGg8BiLlVnJlV/JmA7L4cLmbGvxZig8xyVYACo0UgQCCsrXvXcXjGVPp34nAwEDSO6TjhKn1W6x3H3sxPx762BCnFIKHU1v8ZmyWbgOtpDxVpwPRE212uJ7Hp+feLTkzFuwG706fARtcMY+m5m7GewnpeQ3Kiks9KGg9R5LgE+59IvVpTbKMj810RMDskagM8BeDawAtdE3DYlskSKkgPPYYGQiGWxiYOf3Bx0QEP4bCXkkVCF5wWg1tnOynSul6rvnBF47oksIbVRikxr0mxnBJ7nBKKzeSFdQZK0lByAtTXNU3lPkXlVyXg2lUOrPHr89KncvH1bPvn8CwVjipySV7BvP//yszx/+kxOjo7Z1wBJ2KqaE8AB8ObMUDCN8UOQL89lMQdbF6AuwB2wPJESqAn0unAKQB+MESqOTk6PmdhDRcre/h6Tfwpmx9mJMVadapXwQMUKG8odncjp2ZmMhiNlpI6gz6v7PWWPDcQF8MR+iv4YIBEAtqUBc8o6VXBeH5KtKNpHA56pCZ0TdF5mAJ4zWeA3pTUKmWeFHE1m8nI8lRcnZ3J0NpEpEhdFKb3RUIbwHXb3mHBnc1o0xB2NyKZFrwAwnVFVNl/MVbaLdGetWFpBgxvfbkBgKvmA/Y0NfGEaKLEALWlrCm0s6U3wU7rGN9vsy/8V1xvtx7k7xYadpIl3pN/qLNW2nVJplqgnvO1KQ/VHcoCzXDEnMI8gyYGEsTcnxH4PvxB/R3JDGbN5mO/Yu69fvyZXr17js2PyhXrjyQ+llTb7ei5bEZIeRh70+Ce9r9Q/d3K7e3QVml3O5vLy6JBNsOGrDocjOTjYI/vfwVn8xn0gIQ+AHTJhuGZndzvgjPmH+eaNt1VeRIFurHm8sP70ZRruhpGRyU3fJFZFeByKcVbN7RNeF0kAqFAoO5ElD4Y17CuZ2+q3ug604vORWe7PVO9v3S7DT8B3ukQKniXuGw2kMYZXr17lukO8AoAd1QUqaQMCpILcvznj+dzFuEGCouGNNVgDyfZvGdHEjIYMLvbSJZh/spJFvpDpaiKPnv8iR+MXkg9q6eyIDPYL6jtX2URW2VxWAJ8deGYZUGwSEmx14z8SC+67uT1cDTac7uQbv4MDZqUdXPamGXQE7W6S9wL+zLdsk22AMGvmL1mpKSBxHhiSnmPTwm7+7SIwMOwyDathDhr3HOW+hUJ4nh7/F3XAyHEKvpmWVJfWZBAaoACfBwvoPedkwfUAOE9qKacAn1dSEHxekRnXgePh2q226YUSFsf3DcAKjyBUMeq9x3tOQIbgwCVzwe45/OXCErnLb0SNI82ZV+aAf6kGAGycgdJDMFeoJdmjRl9WKnMFwLM3hyGzBWW/bMSojQU1KGk61GqYLwLUwoWYnp9fcXt8ACi05tnaEMZAbfNWE0fDgUI4QBF8NH+n8T3pl2wyPK1nsQY8xzWoR25yBlo3EibO+hw578mnZz7/k7qS+GMeINjOeDHAQmOd/lSB5x2wnceyIPCsDXcWkOQolIFCEMxBlYTxDH2+lKECOZYQpLRkTM5jcr3mTA+35p9ftz/r80vnq4Op2755fWRT0DnagrTD+KZzXeQUXvbON60Tm2lrl3q577ws8ByncywSTtdSOtvblxKXSWor9agm8Kx/WweewVbWBoEAlfFKgWc2FzxdsrKFrGcDnvNVQY3njcCzf5Fd+PmSK9ufTwSONh/jO5kysuJSDE/HzIya69jlnmMLBxRdxKn1LPLVN98QeD6bzqTs9ChBgOAJwBu0mdHk7b133pH3332PTh4aAQFAfP7yhTx6+oSsK4GeIUv/cmrtIuD65KOPpcxy+eX+j9R2vnPrtty5fZtAHUA+gI4PHz1iM8JPP/1Uur0eAUsvmdTAq6CDCzkNBAZgN+N7Dg9fyvPnL5IS11om0wkB6YMrV+Sjjz7mPeCzACSPjw4ZQKNUErrT/W5HRgAOd0ZysDeizEYJRhaCWjJXmPpSqCr4WWZ/Up+pve+Gx3Wef9R8pn56Xwub7K6yoj1M8R5qLcahVQ048Kyuql4zmgviBamNdeC5kHkFXWdoYnd0XzYtTNXf8zJzLZHm2qZepl4PgGeAAz/9/JP89MtP8vDxI8prfPzpR1J0Cnn67LGcnp3KdDqWsluSqfzee++SvQ5gF3IoAJ7PTs7kyeMnlGO5dfs2ZVEQcLx88ZJ6zWBXgxV3eHhMoBuAyQcffkR2M5h2CEbOTsdMRKC0+fTkRKaTCdnNAIgR1Ll+OLShARIDIF4slvLXv35Ftjz8s53RDuUzDl+85PW998F78slnn8iNm9d4v//yL/8vtZuRFAG7nsDz/fsEn//w5ZdsJIi5++LFoXz91dcEnj/+4GO5duWa7O8eBIZ6GtwB+FTWs0ptZAY8FwSeZ1LUU8lWE6kraDxP2WhQeXoA2tyvsflqCfw0FtA5Fudke59P/UYnt2xO7tkc3Ao8p76afoueW4Fn93+tvknlByibobrOAJidoCBgPKNKDpJtNV543yU2rH7NwFJfp2GZWGKOUjFJgsb35yDjRdsIr98vFAYVgbOSgUgMssrUsIFgFqwgYaCBNZPnIBwVS0F/CwLPgxbwjL4WSMijmSArw3DumhIb1lVc11OISWJc5qOo+5cxcW1Ut8ZExip3S+PjYztlEwj0vSoAdbGZXBxPO5Mz+ezJ+v6G50p94YZvGu0VvyJMMuydGiskgtLG6MXw677czXLpoMwczM/lSnLouFLreSn9PCPzedTJZFCK9HORTqZtKYPmuTccZIc2lNI7U9lmeEK6ivM0eHtmbpOKZrs7JRwnmy73WOsOlnxcBRcBPCPOKXW+LCHnBMJNR7LageccBQwCjYfZ0UzmBjzni0I6mQPPLsGgDGyMHZK/qDw6PD6Sh08eyw8//Si37tyRL/7wR+n1+tz7sLdClgB2DJr1YDzfunlTPvzgA1YnzedTHgvwSqUHFHTDWIFdGDJYuGnMdeg4mxwNWNWQTOqCLZoX1PWHnYemMYBnVLVAwgO2ULWCla2oOrAFwSoFjGoCZMfHJ3JyeqbXgtdoRMYzxhYl+wDKwRzG59GjAX0ZumAaY9/G+JtUAqsNrcGZrheb9WHuKsGJwDP3RQWelwChi44s85IA9MlsIUeTuRyeTeR4MpVJhR5dROXR0U7yskM/Ci/4J8OdXQKYu/BT+uijAOmgWjpd1R7G/AcbnA2OwXaGZArAZ/PRmIwjKGd5YwKyCjprbZ2xzFP3IXUWLgpYt7ub4R21gwmpYS3WTFfKq33hecDz+QSb9MLNGjqYn+wwynhdWkPCMecT55RJcMBHAGiKBLaDkg7YwrcECxov+Lj4O6uq+n1lCpsP5FIPtPum7wyyhesca+43MoWVrR9jEvXXTVWA2RNNgKHaC/42Gh8/fvKY1X3wlSHxhb4mQVpitWJyHYQN+BuQCbt9+xYTSXfu3mUyn9UOlONBNYGtV+JaOn/8HthVyJONxuZmUsiAZyb5bc0giYX7xNg9ffKElWAYK5BS0M8CY5a6xbzHAuxoBY7TagTuBZ5sL5J4zXSucTw9V1YO6HTkMygKefzoiTx69FgJC/WKhBVUwuH54ZywI1558DcFnhs77Pl5/gagEwDCDZkOulaYYEG/xhu4wAlZSQUD0VnJIlvIw6e/yPPTp9T9AvC8c7Uvgq7GxUSWMpOVzKTOQRu38guW8Kjlid/hi30zFKSX6Js8ftOUJVkrdWLUVXPHUI9PF3wsLbLJ0Ap2tjNooyaZmojU+cRYxcCl6YCkvrCDB21L+mrGbZNtdeGSYABC0xH3uHSiM6NKR9IaCVkDKchtoKEUwOQutZ5N73mWSW8m0p3V1HrGq5guJZ+tKM2B8m33K1Eq1c6yB6fQMVxLajSfZ+rJrD8vLxvkqL9psNkds3QN2OPwbDfnj8lsgBXG8QOoDEcrB/CMst4dqYuhLOse9fvYIGZVsrQyNNuwORMMoQMnibPaXMvuCFuiwK5Vyyqju60GO3GaW9MpZB63ZDQ37tXOdHVH1NYfGc/WlCWUbaap/nR7B3uhEe0lz3bDQvMy1XBnjWPa6629BuOIrAG0SeSSgl16xtZgNaIcP6cxddCRnU1yADwrq3mO8lICz6rvDOAZDXbY6T1HuSmCOx2HELIkJUrs+mxVIHSGQ2LMrEwjcGgGOZfwsX43h6ThGnHBjXPmd3O5v7MLSZ97XAcXA8+2K8DGrwAqF9JfFTKsShnOtblgE3iu1f5TZqNQMGMD4zkFB3WgmnvfZQevDTy3d8F0l0ztPkfD3lR2m8E+RohVyY1M8g6SgyLVqpa/fvutfP3dd5LlpeweXJF/+Id/lN3dPTl+eSQ/fH9Pvvrqr3L39h350PRrwT5GAzk0k3v07AlLTfeuHFB/Gf/94OFD6kN/9umnBJ5/+O6edPNSbl6/Lnfv3iGwCJAP4PPjp8/ImmBTtz00vBM5PtGAAaAhmsOB5QCw+dr16/odZckmcXDAtSx3IN1+l0yQp8+eys4OGiK+J2guA4cUZZcAHCdnZ2waNz49lflkItVsJrdvXJf33rktIwQZ3VIyABzQrQyBq1VhWOm16861n2PTAqf+2GWf+PnHbQOe0z3R/SytIjAOgqfW0djFgGdq55rGM+Q2ZgsAz5Au6EM0xRLCGvCS9WyMGLJlwHRLghdnlwCA+OH+D3L/x/vy8PFDfvk//7d/lE6/Q83nH3+8L/fv/yA3b9+Ud999Rz77/DMGd2jKh4AQwPNsOpfDl4cEiSGP4ewjsFgomXH1CuVU7t27x+ePz3355R/IkJ7PwRDOqE+OMm82HPxff5Kv/vIXuX37NpkxTGzMZ5w3+Mw//+M/E3RBgPWv/9+/MpDD9+7t7hF8BlBz74fv5aOPP5YvvvyCpeP4/L/83/8P9cjB3EfQgxeuCS/ooX8Epn/RkRfPXsif/vSfMuwP5ZOPPgnAs9XBaSNl/T/zxeEDIEgDo29O8Bls5zybSU7geSrZckLQOavnkqMBITWeFXgm+OJPnhMgyoc17UnTmqzPXftL6hO1GMGBVZ/EFMHPDlVwBhLwF+sh1PMmrmEAKtnLCjyz70fWlyUq40haMHk2As7aVBCVdNR3bvD/W56h3azLXdH3Dn5rlPXyvjqBREFXVuMvVqCClUyAuJK6wHPx0MoayleRtqJSGytZFFNtKmgyG5DamPdmMuvOFHQuFrKQSpYEtbmBKPciJKwddFqP9bziotlQe7PdiC6vAzUaHKSsuzT+aJ6luWelgJHKD0X/Oh35zVWwm/wyL61Pq3VjphTAM55XJwfwDPA1J/As1UKKCg0Hl1KC+SwrGZSZjLq57HY70ofWPGeIJmRkNRdZIXHjjPY0Rm7e8boMn9r9dJ75dgp7yFjOQE1nI9LrVuQudMzOagWeCT6btjMYz7LqEnyWqhBZAHiuCTxPj6YyP5pJPcskX+D+FXj26jqcW6UcUFFaM+l7eHIiPz98IF9/+41cu3FDPv38C8plIfGKawP785tvviGwVUrBahIANmBWQhJJAWrVeGZCkXrLU+6Z/V5feuj5QFCnkjOwLA3cwZ4LgBj9GLqdLs83naMq5f9n773f5LiObMFIU64tDOE96EBSEjVDaVZuv7e7f/bML/tmdjV6MyNHDxAECYDwQKNtucys3O+ciLh5s7oaTqA00qr5FRtdlZX23rgRJ06cKFkCD3sJliWkMFDBBEbqZKosa5wX1v21tUM8Bmz2DtiMttazOmkJPYESgoV7w12C2tgXbjH6RSyjomV5WQYA2/AmJS2QiGuYk4wnLSngZAiOZyM6IfmushvKfJ4ReAbrOZVhUcnetCTgPKpqmVa1jKuZjKdTGdprWpVs0IxKrN5giTIn6wCf19fJgkbvi/6gx2QrZM0oPVBMCewDHAwgrzFBnRnaYCj6PJwMp/GQ/RwMyDjC0arui0d8a06bjxhsQ2tq/On4y4t5QIuxrYOsG9Z3RqgB5LVGmJTLUP8LCWUAkUhEqw+4y8opbVD4hP/G+xiXuO86Hte4nsNnQEIZfok3JqQ379rO1uTPpTe8YWFgJoNta1Y94D4hoWD9Vww8xziAX3P3zl35v//n/5SvvromJ0+ekvfeuyI///nPeR6cm5DXKUv58upV+fyLz+T3v/8Dr++DDz4IL8xH6kSHoaX3gcl46j1XVuHQZ4JDxxYkdRS0xw8lMUpUiLhmc8LkCfywrU21JTg2eqbAxwdJ4AhkyKxhIXx1l9VBtQWOrW5JwkS/M6wBZmedxlPFNK3KGec7zgXVBN1uLr0ekmH6rL/++lu5fv1r+eyzz3jtP/nJT+Ty5cty4sQJnjtiADYyRNLnL8l4/j6B5yZboMsWucoopcC6Ax0vKeTh5kPZ2H0sw2qHrOfVN/qS9QFMT8l6rii5UUqdoPzCM7LINOqUY6ljlJWIl3z9tw3vVibatzIw11yF9tQOaOfc3I5BqmY/LYxsnzV4BvBsWfr4Kw1YGutIO/AcOz2vB0xyh7g5Bx3sek34NAKemY2Jir+pOZawoVQHjOfKGg2WqWo9TwE8i4LOQwWe8SI7epaSLQ3g2nXm1GGZc3oCYBzd+2DvY2fpd247rgAAIABJREFUzww8L7L6mtLzHHIwKAhQFXTGQq7AMzuSZwNJ82WyrCrTd9bO5Mp4puaZSW2EhgpmpPY//X13zpxDZ36ZmmvM9sVXeC/dsZ0LukLU5Ud7kQVQ92V4czSs3Mlvl/PPPe1wPvvY7LTN0fm1TiXKou5zONrnrB/H4WQ8pw8Gk+fBLm1dE/3sA561vFLLRCEx5IxnsHsMbIau88pImc/9MdlART6RAhrPCNaisuD4fqrz0FR/2J01Bp/Zxr8Dz4tm6P/P3pu3El42ppZdpTZ0/LcZz/apA891TvB5qVCpjSVKbSjjuTucBcZzB2xnayyoRH9vbxWvufG8eT3As65UNu4PXD8aU+fsGerIgSEVdX4n9gPnEsBzNZNrX1+Xr27ckDrNZW39sPzoRx8SqBsPx3L71i259uVVMpoAoL319ltkFN++8x0lNbZ3t6kriRJfNCkBq+nbWzfJ4EBwC2bSnW9vSyfLVeP57Fk61XfufkdH+869ewSr33nnHen2ezIejwS6dAA4EcyCpfztt98SyAbwvLyyRNbz5sYmO5sDQDxy9AidTGhM3vruNoFn6Et7N3OClHtDWR4MyIra3d6SjUeP5eG9e3L+zCl5563LsrayLCuDviWKTTiAXrkBLbT3ypRyzfD4MewH716P7+LH+PMAzz0R9F9gJRJKNRvg2QMqNoeJgGcNxNBEKZVbt2/x9eDRQ0EV9Q9++AM2F7x3/458feO6XL12lbIXly5f5DgCMPLpZ58Q4EAjwvFoIptPnzLpoWWvyobbePyEtwHyGnvDEYFjgM4IpK68e4WBIiVahkMGSwgg8exv3bwld767I6fPnKFm9NLyEmVckPQA2IHAqdft08fGeWPM4vwAPiNweXD/vly/fp3jHckSNLoEy+n6V9c5HhHsMDg9clRu3rxJ4P2dt99m0gNA+ebTLfny8y8p+XEZzQXBeF45ZLZIk/QM9gkY6zgj6JwC5ASwDJ1ngMxjSUWB53SGvw14rtkay/SdG7ZziHnC+ugs2diKtP/dBhPnl5BQhhcIGg3w7HbJ7ZzLX7QcBwOelW3FIxN4hocBIFmBZfqLYDjzt/078YaCuo1/J07WYqaF+edgu8UdBKFMJYPHddkuF/kyiYtQt0/Q2ehDBJ4LqdG0BZIb3JnFKTME6657DvWEWmYZgGdlPFPfeVBQ43natVc6ZSUsKmIrnBRBZwOEo9t1UJVMAJ65mB2g4x0tEupPqa9Ov3KRaxviTD+B/ZasZedaEmfNtuo7HmTz5t93G6o68UGmhZu5zJEwaYkEIGBbyB+lVSlZCcmNSjKAfQCf05ks5ams9XsEoQFGU3KjxrwoJJkVkqcOM87HUovW7GYbPR173r72mh6tJ3S9RJzxZLw2EARIJUH3bALHBjwDfIZ9nXUMeE5FponMRhWbCxa7Uyl3oWedSVpC4xnfhZ44TkDRJJXByFi5BDmHndGQ6ygSyACJIT908vRp2iZUAWGd/Pabb1jKj4oLauifOM6+B+iVQGYyknImVQB7TBAJa/7SMsFlANEAj9mgEKxla+yFtQD27/DhIzKZjgk8Yw1Hw0JIIRVgZG8+ZXNhrOkq4+AAUUfW1w6R3bm2ts5kHl4Ecft9gufwBdBEGKA2mMIYYizYkkSWej058cYxObS6ygomkidDEk7/7V6gPj6Pz1yz2xoQoiIIGrEA8zO2qpQp9J6LSkZFSe1nvFcDlIY0E5if00KGkPlCQ+V6JgWAOhw770oOsH55RQbLkONYkeXVFVlaWSaQlnUgSWAJCk8EzUkaKFDp8pMODvoAjCfsXHzWMttzlbXzJv0Zf+83E886zkvs+JmbvkjcHT9DX0eanep99eaEzX3DWEYyBADoCMmWIdjQ22RC+0sbYyIhMCNwqVIXS0E+BexeANAup4LPsZ2Dyt4Az4HodmLWzpHDMdI5hyQEwNcsk0cPH8nt29/Jv/zLv7BJMeYufOJf/vIX6pOsr9EXgqTc737/e/nDH/4gn3z6KXf8Dx/+WD788Yfy4Ycf8nxQbYg5iARHnnVMEqNvgK/3oFK9apV2mdHPxlzDuXjCHz6/2jetOID9wH2C//Pb3/5Wzp87Jz/44AM5dfqU+m9jzH28JsroTxNWNGAu++JDcBtzmHrNJW0G3sP2a2hgvrRsALlqmZdVIUWB9p5q97777o7cvHmLwDPO/2c/+5m8/fZb7BuDn8kE16Ca1+6z/kWkNl438KwZNFscW04UYxrNXucobVTgeWPvqWzsbcjm8LHU3VJW3xhIB5K3YD0nI5XcSKcGPBv4zNIgAytNX8oHeGCzOEoT9MqiCRge837+VeMq6IPVJTmevE0WOsaZHKpVJue8BVkMPDcZtDYLVYFnWxT2YVvfD/Ac9/KOm/GoSx4Dz8YLj+U2arDcVHJDwedMehUkN7TZYHeaNMDzqJRsVKoedJVKh8BzwuYQYMl5c4bYzHoJ3SLPsGG62v2KwDYPhIPL+LoZz4sWCs8e2wWQQWvgBoFnOORgsOCV9UWygUgOnT6UTCKI6Aq4CtSRZPdyTBiV6eDQUi+Z+/TxE4Dj+YU1lLCwoDIkE1ppBY4ve2fh+ulCYU1jgzgbHFzTmJXu64ghtXF1hOaIGrZE+xY2OpxcQueA5dbEcudk3zN4PqDxOoBnvWP7JmdsKfhv12Z24LlMASxDUmMkxWCsDQVXhlIMRtQ9LAx4ZnPBtGKDj6Dr7ZcWrt26yQfmlYGKdt/iao39lu51OUSeYFCm6Iu6Ry9z9L8znl/mbu1fe9oLkgPPLpQQdcx2JaooIPGkIjT8e7M8AM+D3Ybx3B3W0huB8ZyJA880ewA0XI4hnNb8/Hx9wPNBd6kFqFtU42WA0FmjrjOBCtVgJvCcogFszYAJoPPX33zDoGp1/ZB8+KMfy3HoOc9m8uD+Awatjx8+lt2tHXnv/ffl2AloND9gaS2c3ENHj8jps2elnJUMEK/fuEEt3cuXLkk368jDu/cJPB8+dFjOnz8vZ06flrv37rDR3K3b30ma5fLOu+/w/DY2ntB5RqnusTeO8zzhZCNABvC8srpCxsYWmsk83aJcwukzp2Vvb8gA9frXX3MbSHcAXMSMBbMasgsXzp2TlcGS7G7vyJ1bt+T6taty+cJ5+eEH78nh9VVZW17WBkqwe7hPcIitU7faa33a8838mhUmfkLPt9MvM+r/PMCzMp4XAc/OHtHf2sAFzwZOvoPPbCx49w4BDchvXHn/ivT6XXn4CADuNfn8y8/lwvkLbNR36fIl6Q368sUXXxB4BssZ7HYAyKsrqwRDAN4CDLnx9Q1KbSDBgQMTgEDjsU4u77z1thxaX5db333HElWwmAA8g+0+3B1yn+fOnycrZ2Vliez5r7/+RoZ7e3Q2OgAK8g6DTnwPwR6+i2AIAPW1a9fISoaUCMBwsANxDFyzM6lx7tgWL4xvvI8kzc72rly/dp3AM6oFDq0fltWV9aDsFoCtADzXkiamT5uqxjNAZwLP9jsD8Cx4f2rgmgHPBsm2E85OwYzBxGhNN0Znex1dYF+56LVBuwDIqcOmvpfHQ6EZm30vyHI0x4a/B6YhgGeX2EB1HPxF+IoAnmd89aQCQQHjEj6jlccTsDSJM54B3VDv/6BYvlefKYNW/TyX7kLCnNIQPDdt6MIGxwSdCQ1LxSbwUwWec+g9mzSGJQwgWc3kAb5PNYWarOYSDQQBOvcLqfqlFN2CPS+m6H+RFPSZ6DridyRFq7HVnHxOy+NSjfngk85jS/MBm1W9qku9KDgwXc1AwmlbMq2YaSg6/HQB8NwQFp5l8xTAaJLA5mFaCbt+U/1mw+JVG5dt+UD+MZ3nGRq4Q4e/JAANbedBlsgaGo3mKakteV0p+IyGg1JKJ6klB+vZzp1Qt/mY7UpCjwW80s7GWKjC00QcwdPAtsRSAZAWTD6cqfXrgcGuUkkqrepUsNkaC+I9vPBeqcBzOSyl3C2kGpVSQ7LRmwqWyp6GDVLvU9dzrOsoPcdhRsVU7j14KNeuX5dJUUre6XI9PX/hgmxsPpVHjx4zAZenGbXrAaKhSujm7VuURTp+4iQriSBTBSbow0ePuHZCNgLVTdBp3t7couQWkoF4VmD9gkEKAA8279y5c1KUU2rkb+9u0ZaeOXNKdra25Na3N2XG5n8iy8srBOwgmYSnu7ayxnUdQPiDh4/kwYOH0lsaUGZj/dBhGY7H8s2NG1wHyCq1yu1iNKHMxqXzF+TEsTdkbXlJurgn+Bz3irIbWL9trVKWgHUTcX1x1lRqs9EURKmMGs7FLJHprCbwPK5KqWCjso7k/YGkXejMZzKFzElRSAHQua5la3com3t7srm7J+OikqTTkx76Uqyvy8r6mqyur8nK+ipBaAX2GlAPLG7MNTaBM9BZNaFNI9cZz2aHg509MNGzL7h8GVejFeM43BBi8Zfa08ts/DKRlWsPu+SNHsdBUj+qN3qEnxDH6Pgc6z3GFMYvfFUks0FQwMtBaTawQ1Pso0isHA79HJBwhi8AYBoANPavx4fLCBC16RsWhF5Mw1irJtT4sHEgm/vlHPdIlP/zP/+zfPzxx5RrefPyZQKrb731ppw9c5pN+tDQ+9///d8J/IJ5jEqBn/zjR/Ljf/ixfPjhj2Q0HnMea0XYkE1D4Z8gcY7zxbG8AhAVDPCl8Hs6ATMZsjs92gf2V1nWZuK4V6hCRAUi/kZl1+9++zsyjf/hH34sp0+flPX1NSa49LVBNjLuP+f28eOm4S1KDigKPY/RkD1Z8BywX0iUQV7ENa1Hk3F4NrhnuNeUGbl/n34Z9v/LX/5S3n33bTl9Gv1nFHgOmvzerPLmVl1jcoGV0Gj9NIwkAhkUuGl+nu0UvczAfn3bOiij2ju6KGgGsKbeT5KnUiaVFHUhe9M92RptyePtB1KkYxmsd6W7AiyuliodSZUMCTxT7zkpGtazBTgh8+WSX1EZpQfczXKvjgJLtdv+Zbj4pqQoFAKEctw5JGyfvrCbBt31vKHQd5vq3oPS6+4EL0QB5/Y7v83iYy5+spGDFvKevr+mmN1EUhomR/DqLDtFZwuOj4LPBJ5Zcp1JH+ByCeBZ2FwwH9WSjSrJR5V0pol0C2yfUKYD3/fybJeD8DvRnGkM9zkPwBxjB99at8DLFfV57NMvfsUhH7BaPtDY8VR2TqzjFtQPIOYOwwvgGeWTSa5BRNaXGZvD9ALwrMwVBBL4bYxnNs4A+Oy6R7aYROWi+o7fgIB8R0DAHDAYZDesLC4aTi3gP5Qgzo+35u/Y4W+fR3xOHoTFN769T3+MMbvYZk57Vs05/HoUc8/npsHCWRKzvl9iHMT7erYrgE+1ukNLU2HPUEqK5joj1XGGvMbSSCbLxn7ujQk8IzCDxjOkNsh4Dhz6pjRYg8YGeA7F43rYffH1/mzY82zH829Kc17+xNvja/7z1rrVCuaefayDLOEiK/v8s/7+t3hGhV/r4AfqTy48xba9jp/n/nEYr0Tzwe5BwLPaRw6fUB1Uh2oW2HQmEyG1MVapjf7uTDp7YDwb8FwZ8GzgwGLg2YxmtOK+yhOZrz7wfSy69+FuOFAA7eYZQGaUc2aSIMiJK6MQ3AB4RvObqpTbd+7Id3fvUe95aXmVGs9wtgHC7qBxEZy9O/fkycMncvrsGbIbJsWUjYA2Np+QPQ12D/R8wbB+hAZvY9WS7OS57DzdJmsKjGewrY4cPkKQGMxYBMXdfp8M2KIs2Jhue2ebDQvXV6Hx22EgjP1Cw46AZK9HLeAH9x7IyhqCaC0pRhkvynHhYEMGgQF2fyC3b93mNaBJIZoITkcTmYyGMhntUbv6rUsXZamPJilgoSlAQfA5yBfY3bda+8b/0TvPJWsO19lfuv0qo6D5zvcDPK9KS2pD+tR4RhOswHjGnSBLzbSdHVy0+4N7AcYzAunNrU0GEts7WwQZzp47yxLNnd0tefgI2nx35ehRDUQwhgDm3rt3j0wklCIjWIEeqeqN9sl8AxPn3t17sruza0ii3n02w1qFFvMxji2MOQQ9W1vbQVMQgR0aTJ46dUqOHNVmhmAqP3mM4HJL90nJ85SsHIwXbIuGhPDlAcLcuXOHwRKCL2XQ96gzCpY+/kZjQ3zXGxpR3mV1neN+NBwzSOpkHY75laVVWRqsmLyGy+DEjGeV2kgTgDQIoCLgGWznGpIbxnbGZ7NCkhp6D2BLA8Z19yhi5YfFZc5v0pG7cC0NvSuC4XUbG9laC+qCP+OMT81IRGnrJrEf4hVOGAedtakgfUIAz2wmqMAzpDeg71zNTGLDFHz3nY35BArL2U1wUkAgKeM8vGdEU6XFKlO8T7RTwecZNJipw1xQIrHuVASfawLPCljz1gEQpDyfgdJZrf5PDsC5kKpX8lV00M8CjZdLKUITeWM6WxAQfO45ObFn+RT7PBxfcC3JGMeH5sgH1mcjubEf7A4MZHO0Wr5yi4wQxysGwLc+tzN0slZ0MU1jZqc3NFGFEyc8xceRQt1nrNfE9yUDMxFawVXBaAKNBgFA9xORXlpLN0HtRtXoPmOOzCD1YpI0PHWvEtB/e/WeN5PU5IbfDYtLDPzl7LEydYwDAs9oAmdEGnbuJbg8BzJXicyKVGoAygCd7QXAeTosRCYzgZBwLl1KepExrehoE/tYJQrJOUkiRV3Jk81NuXXnDhO00El+/4MP5NKbb3Kdffjwka1/y/Lmm5eprYyE8be3bsn9hw/k1JnTsryyaoDVU8pVgcEM4Bp4DOUKRqi+SGm3AfhAEuPBgwdy5853cu78OQLPKMUHeIV1YDDoycUL5+XpxhO5fu0aNVoHqDI5dZIyRgD7kBQsyxkT0idPnZIHjx8TfAbwDODrGMvnE64dWFBg88GgHg+H8vDuPSnGE3n78mU5c/KUHF1flxx+D5r5cf3GPWskjIzJFwHPaie08kJ50ZCiYmILADQaK9Yixawm2xmfpd2eSNbhvwE2T4BjQRc6TWU8rWRvMpWNnV3ZHk1kCC1qJCJ6XUkgfdDNCTrDXwFoCeYsAH2sE0gIMGkG1JwVChh3sQcR91k4IFqYdwxfzvmOuo82MY5KkzzPb4k3eFYk86z9tBt97o/l9h+jAcKfhQm5vKlLFev5xc30wApmc+rxiL4HkuBgQWN8ujY0gFHMAfwA/MS6T3B2ZYWVgUeOHKZkF/xSZ0KrFIimN90kumQKR549b/jn2Bb+LPzUf/3Xf2MyHhUImCsfvP+evP/+FXn/vXdke3tX7j94JP/129+S8Xvv3n32jwDTGZrtAMSR9EfjboC6uC7cnbXVVTlz9gwbKqNC8NGjh0ySP3r0SLa3tuljk5wCm4p+Kv0+k/UgCaCJ4ObmFvcJwBjVDfjep59+KhcvXpAf/OAHBLfhH966fZvAMOY17hdsB3w92BdUNAAkv3f3Lu8tRjdZ1Exg7fF14cJFuQBiypkzlAv5DnHJbci03SJQjTmDiggk/gGuA+z+1a9+Je+887acOHGcYxUg+t8w8GxluujITOBZBe/hrCIISzu5QMmrqEuZzKayO9mVh5v3ZDTbk3wple5KIr1VrEljqVIAzxOZJROpEmM+M4AEIG86e7GqVmBrNRBccAeNWeBdnBdnqRq3jQZOKZoeWbVomGq75gP7EAIvAJ9dNHyRtYr3s8gJfp6Bc696HnQ46HtRQ5x5WNkWcTZ0CYy19nXabeY1Utqfzg6kM7RpoAIVmXQJPNfSmQB8VskNbTQofA+fA6wGW5qMZ9Ob80BV775lFXyxsT/jJIGXDRmNw6nBkTMSNwR4kXt58DYx6OEZfB8HOqaibtWKENIxAG88AM8oBcsBPPekSjpkOaNbeQgyUFpppZPKCNAu0N5kULOC5hxE4zOUOQdPXRuVLEAiA/ug9Vm0NoZR6I56YNbGWniWJT9wIZ8f6/F8mp87bZZOmF3ez5BOru5PF/xm382/9ALi05k/SjiDl3U+XmHYkPFM5s5MynTKru5FFzqHYykJPI9lasDzpDuizAaB58SBZx1ZWn/RMHq0bFEDalaShJtiTHgLHBaf8oF35KWusDkv/ZprRjZWMU7BtHcdb/syB309Z/4yR3y5bV8UdJ4fo88/SmyvHSa1x75vJhjS0GLh+RFeDHj2+aSMZzEJJQDPWQCee7sz6UJqYwTgGdtkTDjqeqC6ofsZz8+/0hfZYhHw/MwhHwPqBJ5nCjyzCY7qQTbTSINodORGg6JHT57IoycbtOq93kBOnT5DRxG6cgXKE4dDgryPHzxS5s7qCh1jMBIePLxPVhK0ogEeQs8Q4B58IegvIqjCPgDQEZQjWLdEgPIpnPvdPQJ358+fo34ugDqCiE83KLXhzY5wTLCq4XziPTjqACRRHohrpU5lp0OmNJiy/d6ATA8ECHfv3JHHDx9JAX1JNBhEJ/BuR1aW+nLy+DE5CYAcJY+ww9CQdCmJOTZ7cGg9P+bN/GwwtVWSIlDjRR74c7b5/oDnVdV4LpAsRnNBSG1gDqnURvCQDHj2runO0AKBBKxnBAoomwTwMBoPuXQhMAAgPS0mDOxQ5gqmnTNvcMlIMGAfHKOmm4hniRe1BquKuoIITBAA4gfHW1tXOQ7sD4Hk3u4uWe9g0kEjEMyfpaU+WTsIDhEkIphHqTjG2c72Dscg/sbMQIMc7BPjBeMH6w+OCRCFXdShd9ofMCgDMI5xpowqbTyEuQZAGvMCLGqMBQ+qsJJ1O0hsDKTXHUhtrCgvC1ZwS5OsCjpDakOBZwHQDNC5MuAZ8hsC3Wd8ZsAzATV8N/LkLUnifbOb4RX7J76uNlkTXX/Uv9PqvAWgM4170/HeraBXZYZ54gnliPGMZ6A02obtXC0AnsXYzvAX2YgakhxkR5tXHDVP9Wtz+0gfKhhQ86mM2cxrY8bQWM7oyOP/JviMZDgqsUqpACDnhcy6pcw6FaU08CJYDV/RgWeMIADSaa0+UK6Ac9XFC8zpkol2rfDy6tDGHiv7uYkB9pN62k/vIFMRyBFzwLP7Kw6+kVvMxcCYv3Ng97zbuDDZ6b55zMBurTKNJ6NVwu2raoDnEFlEl6XPT82qAs7+QuIwF8RgCj4nJZjPJWoopZcIGw5CemMpS6Wf4j2A1SrNITOtDsC+grRKYIPHyQjV+HYQUNn8OBdP6ICt6koOYKXCJ8BZGfCMJoIAlp3ZjIaCVc73apWdpvx0XSgrOq1SKSczKUeFJGz3hGvsSEZ5jnYSiTC4xexskMewKZGd0Z48fLLBZr137t6TK++9JxcvXWKjXyTQYB8B8L777rtkAm9ubck3N28SeD5z9iwB0c2tbXn6dEuePt0gEPzulStMqAHkQRSMBC8YidBwBXgEaSHo0QLMOnPmNOcEtPY3t55yvb906YJsPHokV7/4gprMaBZ78eJFShlRY3fjKauW1tYPyZkzZwk833/4UPrLS9RIBlBGWa3tLa4FWDfQ7Bgs6tvffMteDe+++ZacP31Gjh0+ghVLitGIoDPW8gApu/1hvK8Rffgh4clE/UxOC+xngMVsvoyYFusG7nmG5Bi0oFMpa+2PAfmNOu9KKZlMqlo2wHwejmQLsiVYz5JUJrNSxrNSOj3VevZGdivLS7LUH8hSr0/AEolRr8pQ2UoFxDF/sM4srjaPp00U3L5M7Dc3wd2OPB94fhbo+zJOz8sAz263zDrYJcfn2qgDaBzv1Voq/6BrNvwSVCg0ILfqHIPljLVex70yeJG84Rza2+Oajh82vB4MKIkBqS/4pfAx8GyZkAbJIWdnwUaux22GA8/2XDGfUFkI4Pk///O3lPdCUn790Drn1QcfXJGP/vFH8ujRhty8+Z18/sWXcuPGN5yvq8sr8v577xv43WPTve/ufKcdFapSxsMRAXEk1FHN9aMf/YiSHl9e/ZLMZQDFSDKxEgFNBaFDXpbc9r333uN1YxtUDcIfePPym5z7kAOBzw4davhouDdgYGNbTCjcJ8iawfc6gabiZ07LyvKqXP/qKwLXwN5wD+FLOeMc54gE1vvvozlqjwA8ZPaQ/Mf9RPyA7wJ4hgQHgHYHno8fPxY0sLWxaPqX1nh+mQnwYtuGIl4yntHp1bqRBuA5k7KG5g+6oBYyLIfyeOuR7E63Ccx0VhLpr8G4jaXOAT6PZZaOFXiWgll31XPyEoF4ghsTJ8pGa/lY416kc8382tIB6hC0G0HEzmikXxuE7H12m89o5vtZDlJ8J92RdTc2UspfqJd48FN4Fqg3D3q/GPBM087M3hzwHG6nN5FS1nJeZwSR8epWiXQAPONlwHNnYiD0EM0Ga0puYLu8AmNaWdPaCKYpKfP7SPZ8BCo6F6AFQJszpgCwwdbPT0u+2MC2rRYDz3pD2sAz6fWWvMACXVPnCoszSpYk70md92SWojwJ/IOcDWIQSFDbr8ZLHTdlChjHIehbNbqB6ig32nAhuKBld5kNux8uEhHKFu39CKyOb4i6uPOizc0i7nvddxNbi7sunlpm0x79rWN5wBQFTtyNS7u0DrIIeOZTaLPOW8tnGBULE0MvNRCeuzEYzxZ0QeMZbB+80FwH7ObBmMBzuTySSX8kU3Z2H8s0nZD9g6qQuLngfuBZ2SneENFZADytvwPPz30638cGfw7g2Ue4m+A2VOJ/HQCIWFDhzavccdex1XC5PPEHDILAMxKJs1QG00wG40SC1MaOAs/dccLmg70611LgPzPwvLBS+oAHTGcb8BFYYp2MrGdoQYKZ1zSvcXs9I/g3HI3ZrT3rdGV1ZY1sHPyAxVRMCxnvDWUyHFOnEEzUThcl8JXs7u0QeB5Npmwk1+v3NEFDQE6lpXDuCKpYYmrsHgDGcE5RPoht+0sDOrDQpMT7+ByANZuMQG9vZUnWob2bozdATc1maPICdGaVHACGHI1IesY8S6RvjQcRrAI8J8NqOiVRoAfGKphVS31ZhrazLmUKCgLQMOVRrr1BYkfHXoNpzUn/tJJufovGAAAgAElEQVSafzvAM67fgzfvGO4BHYIUMIvJ8DHWIMo3MdaotWcJESb5WT2sKTnvts7mU1GTLiQsAOqCCYZGTCxdBXsfDDJWQ2qfCzbDsiY2GKfeHAcMOpwTXt0ekhBonAVdzZSBGH112x4AjGoyQnJDG2yxKY6NXZwLx7+VozJgzTLuF+eAa3ByB/QQyV5CiTQ0QcuS56wArTp11FuETqh1mlctQl38HXhOADyDY5eAYQWUasxXUo0lk6m+EkgI4HNonkLHFlrPKNM2YMX9Qfy2hkZqKpqKosZ0KF1f5Qfc03TguYkp2gC0flvBt7YfqtfT2GgltzQTowGeFUgu3SeULjWewXimPFuKJoPaUBDtwhR4To2V2ODKLVfLGc+0zeY9B7kIYzwTZFZJDf2NJoKVJc9xrmgSiBfA5lKqTimzXiUzA5DZlwLWlRdvdwV9fSDPkcy0kgvAM0DrTiVVDlak7q9K1V8yDLOh9DjwbPf0ReOqedin9UxDmlFlPeyJRc0FI/A5+NUG5izY8cHVlLFNdLamjhv9jo6reR86Bp6beNRgoFhuxKpO8H1v+qqt+jRhnML+QPu5KAUK9f0kkZVOJitYbxLWWQbpjQQMaayBtOkagHkDazaVxHhw+RXMCSbbogpsq3CG+IfKA+LyNIZJpSMpgOIqERQhVNPagGWAzvisI7NJzffL8YzAs5SQYEQlbCaCwgVM6aom8Iz38NKIpwGfVbvU48REQ58slXFZyO5wj5VL39y8JcdPnJCjbxyVnZ1drntYJ1Fx9PZbb9KuIumGXgx3HzygPioYz1vbu7Kzpwk8MCSvXLlCVuX9+w+ovXpo/RAliwAY7ezuEHj+8tpVOXL4kLxx9ChtH3yCnZ1tVoZAUmv76YZ8e+OGHF5fl2NoLnzqNEEkAG0AkZ5sPJXDh47IhYsX5e79+2ySCEmltUOH5MTpU7TFj548kvFozMaBZTEl63nn6SaR2bcuXpKzJ0/JG4cOc0yUY+jhG/DsCT0jx/iUaIl5mgExhX2p2Q8Da7zqPzMtyfdSkQxgdMbKsBI2HvM/64pkXZllXSmSTHanpeyhASFA6yyXutORvRLkw7HsDPdkbzTimgPbvwQQemVVDq+tkZWKai7cN6x/quHe9AGIK2V9Nu/zxeM3XhB4DoBtNOfb1b3zFnYucraY1+3Lq8UcLwc8UxnFGh5j7Y4b4/ln+rlelPsNXAEdxDfb5PG6+8X4HH6Ba0JDrxggNCS68HJpDpfjwD4dzIZ/CzAUiRjIz6ytr9IfdumNmPFMn9LOBX7Hvbv3CTx/8smn7FMCUBv7w+vNNy/Jhz/6AZNIN2/eZlUAmhEiye4yXkjyQ0954+kTvgbLS8xPPbh3n0kn+GdIRv3qV/+73L17j/02bkASb3OLCabTp07xmE82NghII8EE9jFAXlwr/BmM0Tffeoukj//8j//gNf7gBx/Qb0ITwRs3rlMCD/MbQPT9Bw9IQIH/hX4vqDqDbJpvA5byhQvnaQcAMON+4ByQHMM+wapGtRn2BykeANNXr16l9A76uYBYAqkNMJ4h9wHbqMx0W5P+dqQ2dBLaZTW6MQSeNVxmB3BqL2lJFhSCRtVYnuw8ke3xlgzLXcmXRQaHupL1ppKi9BySG5TdmFDrmRl4ZjZzmzuxJ6ALoTsCypZtGwdvZBeMQMDVmmA9dgaDU+oAluPMc/tVIxVlYGOmdMvixJm3xvF04JmLuTnHyide4Om4P9va7/x28XHcSW6Yso27FZfzN2VLDjY3wLPuQ/dqv72sGhl25LRrbS6Fci+AyZ1KFHxmk0HVe8bvfK+SfFhJt0iN9Zyp5AabFSpwAUdK8W69ruD4R45iA7r4s9Pn/70Czz7IbbTPL0Qh88qT0ww83ishQg9nLUulRiDa6Yp0epJ0od0H4BmLNhpQQZYDLxh5daTggBF8Juhsjp0xVxisBFYGXVDlofM9k+dwjeeY/Rx/x53Z8HnrIiMcc/FC60mA5lv2ZObAZ3s4NoLiwRtRPiLw2UetAmNzWHEAyuMZuhh4jo9ko+klxB5ezV3ACcNWUd8ZmvbQRATw3BtL2ZtIMZhIuTSWAozn3kgmvbFMMgDPYylZyorvunaqXryPNdoZ1xP0hkCxvHwbjVxwAfPP8eAw7aCrJ0ARlY7OW6r4s/l9uJV82Tu7aPS9/Jm/7FFfbvsXBZ9f0Pe1g++37X4vfDzvP8sYfPZPn894DtAImFSoRJkJQWc0hB1M0wA8g+3M5oKjRHoAntGAkAGhsZ15gm2A8XU9q7mpP7/EP/OB0dE13iKlNgA8Q6sQYCCAPwOYCKyZ7rNqP2vToizvmFxXbbIAM6kRbUGL0LR94UzCaBZoEIJmJtNC0jwlU6Obd3gcOKu4H9B3DoC3NdLxpldezoykpV+zbwuwGKC3drfu8rfqHgJcnClb1ZmXAN7SlEExdoTu2DhHAN6UQqsq6k+C8Yxjdzu5DHo9MqOoNku/pm6AZ5djscESKm3i5LANcB/nf52M5xVjPOcLGc+KFidBGs+BZ/dB+Iy9Ozs1C4EHKGiDe04ZCALFmXZGt2Y23sgHDGE8bwLMZmvBnsZxsI2z2cEqps/D9g8KhCPoJDgUM4gizVgygIG9UnZmxoSC7iNhs0zqbDowTumEmuOZfq4xozCOdZqbNQLxzfpPQB+9AZ4b9jM2RcknPoPUB8djNZMsQUl1yjGI89F7iQDUbQjbfSrwbMByHQHPYDrnSUHgOQNBBUhVXUgK8Jlj2EujneVrxWlhUZkHnh1ojFYdr76KZQiCP+yyGe6zOhHBYMUW6Gyejesqh2DQfDk08gKIM8sJMKMijs0F074kEfBMf9H0oNnAmixP9fHddY7XzCBjR3DOwGECTwrME3AGaxmMVvguGYBnZUCrzAYA5FJmmYHNvZkynrvwb6xKS+EoPQHLCMIPqqRSOY1UtwXTmSxpSnloAp0urvnVHmO4e6vjLPY0Dzbzvs48b71pE4wswItJNqHKLnKoFu3U7WF0Sk00PJcIcMA5YmCofW127MCzPkcnQtkdaTGwjRhkSWPGYJi/SOQgJoPec1lJMi2kO6tlkCSynOWyjHVoVkp3pjrQ1u5cQELsMMuIOW7Md9P41i6ULsfiIHpTKq/SmvpS4BknrxrOSd2RBP8uEpkRXK6kmtQymyDOA/DcVbbzVKQYV9wmAdsZ8SQqm60RYYJ1ln0nlYwT/GFn6gZ9afObcS259muYlFMCz+jXgEonVgvR1iEh2yU7Ew3BkEgDi/nGzW9ZQh+kNrZ2mIRGxRJkkq5ceY9l7re/u0PQmVJZx0/Sju8N9xR4vnpV1ldX5fChQ6x6gc0D8IzmggCvdre25M6tm/LGkaOU3jp+7DjXXYBSALAgAwLG5cXLlwk837l/V1bWoIm8LutHDtMe339wn2uBJrIV+xhu79BvO3f6tJw6doKM5w7kHqeoAlGpLI8fWqSyiHzgrH+ddi5bqfbeU4GY6VzUqLmMiovUWNC452g42JU67UqVdaVMOzKqRQB9TxADd3uSQkIqERnPIIfyVDa2NinxBGZ4nkF+pCcrkI2CfMPKCpsnowlubs3rsgzkQ12D3dv1KcjZ1DZ+bYMRHBN7e19woStuzFvTfcYGYHE87BGpqegcdIAXDCxeHnj2BCfW/yYpbe2hbO1WIphrPzeyIQoueyJbTzFUL5l/zPwx2fDK3vXGm6h+AhjrTGCwepHYQbNjHOvYsTfI2gVjGImfldXliHXduBEOPMO/AGECYPCtm9/Jl19+SQkbSNpAmgKSdW8ce0MuX74kTx4/YUUgSCQAeiErBv8CTZIxfkC6eLq5wWpBfB9J9/v37snGkw1K0L377nvyf/yf/xf3f/36V2Q+47p++tOfyKVLl2R5eUAJjj/84Y/0TZBswvHhFx06tC7Hjh2Xc+fOyne378ivf/3/0pZ8AOA5A/A85T4BzrMx+WjE6gvI8cGeoOcKmOHQscZnuE8XL12UK+++Tbm1L69eo6wfkvmQ7sEI/OJLNGbuyzvvvCvnzkEm5IT88Y+fyGeff0EWNED5n//85/Luu+/IGSSpIDtUQK5Y1zKXbf4LNRd8wbH/7FCuNbH2YR5NLbhlyywTidIrmcm4msjW3pZsDp/K09EGE/rLh3uSD0rJ0f04GbLJYEXJDQOeTSutsQFuDIz14TjWArZrAJ79KwaKN1YqciDnTAbBc3MQDiokj4OwwK9s2Sc1ke6wx3ZsngHhsiDBmNp+PMjwoGLR43kWANI+pvJJ/IdAp2Omc8BBwyaNSpMNtGRZNhtdNJrP6DvSKUU6bDKYSg8NB6epZDuFZAAtJon0yHo2mQ7qPev3mTyIJfBwghH7wZ+XhQcW8n7/wHP7Xi9A+PBWQIWMAZYo6Ay9MUpE5imzval1+E27fZmReQewAhgGWEzEMqiVhziADhz0oQlGo1QCMjYaqFD/mU/NmNG4fyyuUidQy6cMhObDVxmcBrC27WIQ2+dOYBsvdufnl3yNNZoEjOFPpm/eTqM006JxrsM4bDn48X3Wb2mcHZdgRk+mxSKKA4pmGy1xXHRNz3ImXtBeWvCiCTaUkCLYmvBV9SZSwq4tTch4ptwGQGeAz+mYLweeVaeucaWeDzw7ABDVFb/gKb/sZjjSs4Dneb+vuYr9R3KAIv5Enae//9Dsud1feEvm50Y8fufd8ec3F1TnWgMTtcVauQI73Z8mMhgl0t+rxaU2ADr3xqn0JRM0IVTg2RJFwYDrc3wZZvL39eQVeDbtYWtEBGYxmBwA3DjnMLadEYCyQ0od2Ht0MXRtomOMfRC7qaUES9S6UhME5geNdMesrsgKhd2CE4jfYE8D9AN7lCCld5x2lqU31kHAkEMnWsHxCgAdFgkzbwTOMwCYHQUTS+Up0USazgDkDjwpi+Adx9LHbSAZy7ZVrgGvGszUYsprxC54EyKWWzxH2xICzdP76wWeV0zjOZdpsRh45rOwJAKYcv78Yp3E6E7oHLDp6oxHDeMtQW2BoAPNYLPj2SG48WeEv7EPJEswDJlMACRr7GokFMBI8vPBZ2zMBI8AYC6eLSRewJovQC3URj4AQ7Bjyq34sDV2s1ZQoXy6VMk8X3e9zsrAdbyNcYzxp+wq1Whkkx6wrJl0AaBqvp0xmxoyCI5fKBDNBmGuQ4lxx8Ju6jYr47kQBZ4nZDyD5ZwlpQLP6AczmwjQrATgs0ttEDwzgRT6Op6tdRsaG1hnBRtpxuUe+AzbdnXeb/dJadCF3aU5FCPMXHrxWi3g/heB55zAs7OeATpDmq1hPOcEnQnwxExEMhIbJq+u0+oP6FHUNsfAMwFnLzMk2IxqK+g2KyisgCNoQgVlNsh6Bujcq6Xqzche1obIqv/MKk5VRFSeBJPw2AN0nFXLmUxnk/FgAavbKYs/PNYg1BkA2AX+9gELxYts2cQzDaVGTaZ+gp+WLvYiElB4jk0zr7Y/0/hwmkjU/cdQsz+X4CNZ2QjBIScWWNQYQEAHu6lh7h6+Rox4ZCDusHk7wGcwnmci/TqVfo3ftaTFRFIAfACgk1oGeS79bib9HuSngCNaAgJQoml8O/vfVlA9XbMH3m+JPiorNLVqU+pcEjQKrFIFnsczme4VMh2WUgwrSWYdeA6SQnqjTI0NjQZ4WKEAPKtMB68sqIAYzcErFmwKcVYSmzZ7asAzwiTEX3fv3Zdvvv2WzMWdvT2CQAChDh06TOAYrGOARChvv/HtN3L3/j05f+EiJbSePHlK6avxdCJnzp4jQxJA0e3bt8kuRKk7NFshaQXg+ebNm3L12jU5bKA0AGnKeGxuBuB5b3tb7t3+jqxo9F04/sYxym5sPHnChmoo4Ucl06VLl+XB40dy/9EjWT20xuaCYHKDxX3/4X2yHk+dOCn9Xpc9BZ7cfyjj3aEcQeO0I2/IqeMnpN/pSIIEJoJKrAehEWZT6RbKFHycmuPZFIb44qUJLuU2qewU5S+86iLRql3asCSXMunINMllLImM6kT2kHjt9SRfWZb+2pr011ZldzQkoxzAJcD58Wgo08lEygkayeratbyyTLCS4LvpCEM/GEC0PnsdCFooY7W6ISm6P66L1zHNlS2K/VxKxhytKGFkwz+QLNtI9+vzYJ8dC80HBR4f+7rSnIe6ol597NPXqxdieaiG/exEB6/i8r3F1V1xhRfmDwBZsHEBPKPy7u69e2HcY46B4Xv06BFZXl0O/qcmynXvfo5szAzg+c49spmvfXWNzfnOnbtAv+fh40f0YTEutCngkPMQ7GYkbeATQboG/Usgc4ceKffu3SXIi/GD72CsQdbm8ptvyi9/+St+D6xmMJmRfP/Zz/43uXz5ogwGOXWaf//7j8nAfvx4g+AzEkNoFH7yxEnu8+bNb+U3v/lfcvbsGXnv/Sv0s7AvgOZgV2M7+FtkiUO/eTgkGI/zBnCOp4nm0pcvnZfLl88TAP/886vUp0dfDEieQRYPLGg0av7VL38lZ84cl6NH1uTTT7+Uzz6/SqAaP2i+SMbzqZNcI6Bdr2oRfzPAczNhWwu+oU5cZHGxYDdgdFntJkA4aD3vjnfl6d5TebLzWGadQrorqfRXRbrLMylkj+DzLC1YkqVOkU7x0FfAnAWf+HG5iA/kkEvnObXdkrh7r+IdjeOhMyHCEm3m7TdSzUZ0AyyjRKeaTp8aCMUlXfda2c00LHZcCq7rSZtD0VxNACCM3XIg8Oyg7QHgDRcMM7SNLpaGQE6tams8m5EKQgZtA019ZmNkAqgg7GmSGwo+o5lgKv0ik36RSr5TSg7GHFjQeEGWwxoTqt5zGrrvqiPj5PYYiIvHnAYCgbsdPprPFr6+xcAe0hwN1wIIz7/a4gzHnm47gecavpik/a7kS33prqxIhpITaDZSBxoMJH2x9JU1TQaSQoYDjGiAz2hUiNI1/AYIbUGLalAaQxrMA4xFvEcwSCMBPCEFq/GjDGpnKjSANL5jAK+NxXZSJboD0WLcONHNgmgkD3W2ozHpDroCNDb+nIkTP6rAFtK5yf+3sye2tQWqdmmh5JMTRb/XHN5sQMsezAN1rzhePFiImvFQZiOdSEHG85jAs4LPE5n2xwKN50k+odQGgGq8VGHF7iNvkYVBMePZtANbZ85L+36BW7W/zRx8Vd1mfZYLnMLv+fxf8cn+Rb72+oFnt5ZN82IHhd2CkRnD6pVGMglJQwDPAJ0deO5PAEhn0qPUBphIjdRGkzk0WzGnZfmXuJmtpC2ZOglBOvgADuq65jNGJVjRCjxbk2SwrqwaR4Fn2FMFniltEVA71afgPlHl5brSVlpNYJCMZzSSnRFIdikDt1tuK72aCucS8oVw1A2QDJrVBjwri9l8C16DaiAqoKleSEgOBmff31XWLF4VZCHQgTvIgszZx8jE/O0AzwNJ8jVJ8hcFnnX8UDrC7mws2RJsmzHtyW4M/qDeT2UeuYeqCQ78MNHABKl5pA42oVktGMrUdEYS2YFnJAxsrEEbOpTcapUgwVxjPCnwDK3kBngmKwZMZWtizgAQ25vvqsdUoMIDfa/ywxjD+wj2cP4ICPV4BjwXBSU7mNyJqnMImgGhtHFImZGgN+nLGI4JhriBz5DcIJMZwDIaCU5N2xkgMxpoTWVWT0ihVOAZTQkBhiuISuAv8EtwMj6Q48hBm5N59QG3sGdnVx/M1z7mrH2ij8v8/oXrmc8ns7rEa3HPkejoEHSGBFsJvy/tKes5h+RGTyAgApkNJYGCzKO+sQJCyh6OvWJPgKkv3YAM7nuh1DBBuaGBzYyz+DLJDSTQZ1MFnrOZVF0FnkvIZUB2I4NeMwBlJC6UQZ9kCSs90JyQwHNdSgHwmcl4inIoiA85GlQEMImnXibGgFem6DnqyNN4pb1y0D6ab+lxma6ZWoWqDuPcauNgdjzxwkYL4lljGrst3ue3zJ2W21l3OjlbY5ZzxHFufGZfJxtYep7x7MCz2xVq7jd1jgRoCTzPRDpgPoPEXlTSrbRyqVfV0oOsxmQi2XSqwDPam0P7uZfL0lJXUuSg8MUgteL+s/vpdn9s+Or5x+QWBZ7JsqHEhoLKMq2lGlUy3pnIdK+UcjSTdJYr8DwDQJ1JDY0GyGlAZoPJUQOdbcWilQmgooIAzoNXm2REKswDzAmsffidCpv1fnf3rtz45hu59+A+9VXRpOz0mTNkHaNcHrIV0K73bS5cusieDo+fbMj2zq6Mp1PqPr/77hWyFsFIpBxWv6/Ac56TQXnnzl359ttv5A02jD1GEAtVLtg3pKxQvr+7tS13bt0mIxqA3Ik33qCu8dONDWrn3rl7l2zqiwF4fkjgGTrPmDM7w11eBwCv82hWCxZ3XcvDO3cFoPaRtUNy4o1jcvb0GVnq9eijgNEEyaymKrwtsWbRVUg+NkiIxUu0LyYBxYGnUhvMSVNqi8wqqQE6o4qXAki5FACgO10ZSSJbWHvyTGTQl9WjR2XtjaNSzCqZVIUM9/bIkEXPA+hUD3d3BJIOYEEzaZql0hv0ZbC0xOuGfvBgaVlyk43C+scXe4B5vOkM/cVxRohDw/raGJgW6BsSlY0tUXfPV8Tm/UVx7qv6u88n4fj5epVNLK3axNzzS5AzntUHab7r5+k9K5Qdrf6j/7gf4X/Hviq2wwuScGANY94BfMWowfPCPAFY3OurZJ0eu2UeQ7IB8wm67ACeAd4+fbop7115n7IT9x48kCcbT9jgD+eKOYgmfBgXAGYB7uJ41ACvK44p9NNwoBffAzsbgO+FCxfkF7/4JaUtAB6jFwaSGj/72T/J5csXpD/IOSevXftaPvn4M/nssy/Icob++g8/+AHnM44DDerf/OY3lOh5+523eN0Ay5Gggp8DBjJ8IDLDN54wCYaGgQDIsX9c77vvvk0N+IsXzsitW7d5LCS+AFJjO/htN77+mvcRrOZzZ0/JsTcOyccffy6ffvq5fHntGisBILVBxvOpk7y/1OD2CgEf6ze36loFvPWh4d+xA4sH5PTo+Yf9qgP69XyvHYyYeWr0suhYGvCMcr0SGVTW5Enazdh0YjgdyubepjzceiiT2VBm+VRWjnRk6VAm03pHgeesRO0QnSGWbrlWI2e+OjCO32Jx8ixMo0+j4JoHdbFDiEFJVkgwVOr0eJCqxCBb8AwFaAPPDgxqMAhnWwW8G2YUBp0bKADPKOmB5pM6/mDOaJ6dXaAN/3XGs0/qmMUc+bStxxiuz6U/5oE+fxbIOrKEGM8HzXPceDVGzBUG/QBNEyYPmHTRUq1KvQdIjhN4NuYygGTVek6lX4L1nEl3b8YXdJ7zcS2daSK9KiVwQeCZLF+UWyFAcMERPa8Gb4wWkcBicQ8Tn/lINBBuAbj1p4//6BihBI4t3zR76sMirZX1SsbITGZ5Ld2VgXRW+5KvLEna76DGrSkZsmZFzAIa2acGyAwgGc4ZGM+VvcoafUHIkAYAzTI3AtGmd2YANcBnMAigAOdMaE00GFCtynCWfGAEE0rmNDNs0CJ+R6Av70D8KMyhbhYic/rJgtLA1wMBBheYIvaWLnD6DHndfIzG1rHx2drGFqvghGP/PIaVkmJPnkmNgGc9Nwvow0QK4fRrGBbm6OBZU78QXdunUgB47oyk6I2kpMbzRIrlKWU3oPFc5HDIMEYqajybqp7GLoHXYhlhYyyoRnyLg2JD/+/A85/+IP977GG+eqVV7ddKos4Bg54Aa9zFxtFjweVBwDMsBIBnSCZBg1+1+qHx3AfDebuU7g5seMX3lsuudGHnWRLbltqIjcN/B8Zz/ES9aVVgN5uN8cS2mnS1P5A+ojnypG4oLHZgI3L6HZgLbGNbu2xNpi9HA6drJec3fAWTP1ATCOtsn0ZruNoEazMbAElLAhl4Q7AMds8uFvZQj2lwSByBOHhgl4H1W5PeynBWTWdfTfF+M8bicdg0F2yuNV6v22vEf1eN54yM0iRffyHgWWm9DTveGRELA0UrYw6+nI81j7jMZfE7rGOhseHOUPXxGyBLCwoxnprErjErDSiNmUSK23k5LSQVmhJckkMMXI6BuoYl1Sz0zt40zzj4zq53rcxsXbW4zsMvhq9JgFArtOaZoYrN+RiNwC56JSz7UuCYYHIpaVIpy5kwLNg8AJtV97meTaWuJ5JCVBbyHDW2R0zVEBQcfG4SPRHwzHlv8UJkNBqQIboXQTIjti6Rb3jgMhLNJdiXADx32KxrRvAZwiHa3LLO+uwNAs1UpK3KGndB5z7AWfATjGNAsNdL0Hmvle6mjxWxU63JNh/DwIugXqgaDYpcaoUp4jWr3KqmqtcM4Lkzk7I7U4kNyGbkM6nzmbKeEU+BaZslknUzA8G14g9EI/ymd6MGlbEwKkEQkKPaESdJjXH2RGmMXSDGhGtpAyatSgOrzGgBz8EgmvvnVS3BtzTYLQaIzRYqsaMBdByM8RjK51EDgka8Zq4fWm0SEjV2Lvp3Q0zifIp0nJ8HPDPtYD1xCDqT8exyG1i7RfKyVuAZlUv8PZO8KKVTlJJXnt6YyaCfyfJyD8p/krBDIZ69gU3x4k1X2fVcYgaYPywYRSW0hCaCRSL1pJZyWMhocyzFsKS8BuU0oAE9Q38IaxgIXWhqQ3siwmNv84PjJMBc/OHJCe/HTukZYA15Jlvb2/LoyWP55NNP5esbX8vxEyfJXn777bfJOIa0A/RXAQqB8Qxg68LFC7K2vi5PHHieTCm/AbmAp1vbBI4AXiHhBiAIDM3dnR0CWAC0oL2KV55CkqmU7e0tVjmdPXVatje35Oa3N+XIugHPxwA8K+P50UN8/4EcOnyYjRBxLncf3JeV9VVZWl2WTr8nw/FQ7t6/S8YztHOxVk/HE7l/5w7lNo4fPSpnTp6SSxcuyFJvQB+DfRoqlflS90Zl+2wy0l431RBzBBa32w48cxjontQ/MqITK2phlfUF4BlSG+nSikzSVJ6Mx7IHoDlNCTofOpxa1TsAACAASURBVH5c0h76egE3UVwCMmKjvT3Z3d7iPYNu7Q6b5O6xeRp8GoDPYD+j0dzKyqqsrELLV6XH0HwZiU631z7/FpFcYuA5Xp8XgcfuxzRxaEycsfndilX32xQ1wQt8MVsnnvXZ/qVkPs5r/FCPc5vriNasFgY//x09yrwfE9+7GGiOz9fxtmCL0Y1hqklujDE8N4CrWoUX3xsdR/ExIFMBiZp79x7ItzdvySeffELm9Ecf/ZRVBmi2efXqNfn440/k6NGjBJQ/+OADVjJgWzTzw1gA2IxmiNB6RhIIcxfSOgB1b968xeqEs2fPyi9+8Qt58uSx3Lp1U0ajMRsm/9M//VQuXTov/UFH9vZ25dGjJ/Jv//Zr+bd//X8IOl++9Kb85KN/lFMnTxHYBTj+61//2uQyLlC6A+cBdjVsDIBi+EE45k1K9dzmsQEow2aAyQ2w+PKlC5TQuH37lnz++RdkYu8NR5znmB9ffP45QfUf/vCH1Js+e+aU/Pa3v5M/fvyxfPvtTTZy/h//43/I++9d4WfAkpDAgVwgEmXhmf31As8KFPmP5aT3Ac/UqiOwjgy6ZiPR3Adr06SayM54R57uPmWTwVG1I4O1VPrrqSRdaDVAcgNNBgsuhpotB/isvx14dipFK8hxYJdSA2h26OWmmFja5Mdhm1B6QaKDgsDcP50YdZjN52lPSgevnO1lTWLAgqHDbdl4x7twIg5OuqH3/H5oNsh9KNi3CHjWoG4uMLGHEK4/0vDx7L8GEQ0DKhgYvzCCEfPhjf7dZD/9eZvxdGfJZTosoAYTmsDzDHrPCjyD9dwbCZtS5WwyOJMcrOciYUYe24ItnZaatWelX+ji3DDDowEXxh+dPgMuPSDaR49YEATMs9ednd5s+iwQL5asCKO/KZEjEo+ggIWGUkIfL59Jb61P4Dlb6Unaz0Ry6+BkTYhiJhRjLoLJ1nSQjGeV3ahKNqQO7GfVV8Pnjdaaf46ohFIdFp3odgowqzSHdaSmjId+n+rdyB6bPIcyG5yRYaBJJFnhQLTfQyrt4MWEDOabsvY4F725kAM8nKPecCj4Qjb3mnnAXdrCHecTPEBuL4oaaIXAgKe8CHhu2zFbeqPR0lqpDwwldV7qRbMklQwhPHdvLjiSojs24Hksk8FYJmA8d0bWeMc7vDPEM1ax8xMViNK/9Bhuu1qayuF+PvM0/+QP/Qz0ju6fNS9zgEVOzct8/29528aumXlrURf2O55urdu/8VcjrWDQcqsSx/eE3w48I/bsEHjOZGmaSh+MZwDP1HieydI0k6WywwaEeGnVto8FRzVtNr34FNr3OOOvPssav9Q4iGLn+VPzPKKvcGGlc8DArAhHvq859lnkDrSSQMRZ7AQbxtp+SxP8mGimNyuyzviFTz2Uq5t9tA0Xk/7MCEcXHj9/TcwZu9uC+9jbaOyczX6zq4pHNNVfjdTGfh/xpZ7VMzbGEhazULWiqw38abWPAUd2/8LSRGmDVEqAJS8LPBNUsjUmuu75B9RKuiyiHs0/04UMWU8xuscdPREPZOP7NLePsPRh9YjYy+3qmAWTdMGE0/yLKwY2dM8wrhXhDiZIt3WQzZ6FPhHbxp+XP5V54NkKvgk8A0TWpoEEnwk8Q34D8hoKPgN0JuNZoGvq2tAgegCy9QaZ1uRtkZYvzwzn2b4fC4P40Gh8fpAuslSNzxzdHGULMtkOoAwM51xmaUfKBMBzKrMMwDMaUnf54hWhKgHyJpCyAKuYzGK4bSZdZuxE13dxrBDHBQgG4otxClj4xrY5HYC98FlV07mR2gCYjIpT6LskUmbWLBANA9FsEGA09JuBJibq6ylOpWxnkIUgrcgXgefGjuGeBuDZJBUwPhkT4VpYLWC9fXDCnkhzcpD5HwCufds4Fc9RN7eABGJRy3fxYzVyMq6/zCoSqzDBdTUgdzR8CdbogXxmuM3xNUGBvmaNbIDnZuxwnkTTovHyfMTouNJrNOAZnroBtqw6BfhsiWOs333EXyD3UDarlmxaSD4tJCunkqEBZ11Kv5/Jykpfsn4iac8TEK7VbpW4lHqiforeUxYhwJk3EgurF+xzMJ0RR5RoeJBIDX3nUSnjnTF/QzGHjQIll3SGaqlGu5lVr6FXTbvy0kkjuvI0PZ38visjV0+JawNle1IZjceUp7h+42v5DtrMh4/IsePHyWA+tLYunTQn0xHNAcFmfvJ0gw0DAXA+3dyidACIc9CVPXvunIwnU5bLQ48Zv8HCxLgAqQxyHQCk0USQbEgk9aqS4BUYz5DVgAwBGpytLq/IofV1OXpoXfrdrmxvbcvm1pY83diUldVVsrJxLo83nkh/ZcBmw91BX0aTMaU2gKuwz4M1cAWTupoWcmRtXY4dOSqnT56UXqdL0Jl9BaK1IqySNOjNmkkrHAALfb+pOKBKtCWytPcQ7ZY1vofMBjxIgM6QAwLbuQKNvj+QSZbJ1rSQ3Vklw3omg0NrsgzN3eWBdAbIeFgPBDSxKwspp2DNjvhcwCQH8DwcDWUyGcu0hKyPVnT1+n0ZDJYoq7C0vCwryyuyNFiSPiQ9Ogp0OqvXSYk+41rJ4KgaR6tdYr+liXH2g7I2I02mimOz1VzwdXk7z1pj5tfuZv1pcQ0WLPHeKHT+uhaB7/NnEAPPcQzO7+IeeO+SyF67fY7oEcE/0/3rmgDpmvv3Hsit29/JF198Lts7O/LTn/yUEjRoKPj5Z58TcMU8vXzpsrz/wfuUrfjjH//I5A20nTFWkLggW77XJcN4bW2NTQjBMkaCCFUPP/noI46xR48fymRSsDnhP/30Izb563QzmbCZ4o785n/9h/z7r38jx4+fINj9Dx/+mI0Toc/81VdfyX/9139RwgeazzgGwGzYAhwblRIgx+FvnP+jx48IguN8AE6vrCzL+++9JxcvnmdTQOjIf/7557Kx8VQm00IuX77MBO0XX3xBSRNonwOEP7S+RpY3mNVI0CBhBSA9ZjxPJlPtsxeNy79ijef2MHTzFDugXLxTsCm0kQgMGhYElKAiHkAWfFyMCD5vjTZla/hE8qWZdFZEBmu55INaJvUudZ6xmsIhAn9U8/DaGIM6ZBYoYaCzhM/F0C1TR7CrUHYzyRPWcdwdcgeeWbJG9rGzz8ErUMAWGRsyN0z/Tq/T4CDLVPtknZXGKo5LjM22w1iCEeBGsKgKhZnIylAmWmjY4Bm0lsEwFkPw7dVINrAgGNcm6TFTdoOXR7iDBsfTjbHqFTZsFBpNA8gPNplNkKDOUiOLQfACvksN/WbIaaDMK5NBmUkPQPM4YYNBBZ+V9QzJDWwHACNjs0E+1gBmqDFvzqbN/NOlsQlk1CGZN6SLrmW+VLLdgLIdwPr3/bl7KKVHN7E6cwvJFmHDFgWei2QqVY6O4JV013p8Zcu5JD1QPnDDDGl3TTVdy1RThhIaBg6TTaAg9KxM+FJGNL0sYz0bcAxwuhIpC5GqMJAawDI015wZHdjNqmXq8h0KOqOZFnTWnClt4SMcwzCvonvkmtDOXOH562qu4w8NIXRhoZRIeKicsZp4j7rd6xpk5bgWyQZHfC5rvOhZh/HtJc6BBRYznheNiqaZn55DNLb2haPt7wddPgRkxniuOoVU+VQqgM69sRSDsUz7Ixnj1RvJOAfwXHBsoLEggjXjBVlo5IkoZ0nq+bid1aar9sPHsSjo/X6cH2fyfD97fz17fRZr+NmM4tdz/D9lL7EKv06P2KFc/Jz1mcT6fQ6keNLGdN3D2mL7se8o8FxLVtXSqTICz8sR8NzZqVi1QsZzocAzNCVV39lFYdpz5lXvgQZB0fB+zZIdMSDjJtfoQKHUPiSrFlxEYMHEGFq03fw6FT4KgOUcu8RZ1fZF/z7nus3t+TFrOQWTZlB7e+Bxn/EgOG7M4gRz4na25X94Y+RIAzEiwnkZi55Dm+H8upnvfzHg2ZikTRKhAYToFbbG7LMTcy9qrRfEjC88reKEbHi2EfNax1fD2vLqo4U+k62Bi72jZ5+S+0xxsrGZX2ozGl/O1jlbfwkaEzym0ISBzwosQ2KjBvhM5vOUILRKcuAzANOqD63AswEw8IsDnyF+Cl591b6WhT5GlMA66MqbPRt8M/cgtVmT2vYajcDSXKoM+qiZlEkqVd6VWd6TGgBS3pECZFLEVPyNF6qrauoyK9CL+Wl0dmpAR6kZ4IDQbwcjAeOURFV0BAeoTASTcYiypr3OEfGVymeAxVwkM5nUqORSXWet6CulqMCqEgI+AItLsKRxPviLrOxaLNKxBJpWqVG2KEklR4xlzDd+y2RlUAUcQA3KiiQmN6PjFfvIoS1LiQ4lDM0TStSVbANQ9DoNDPbGn+7PYFuXUvIqZH4G4DlX/9eraOlnzuPbBrqwGsG6eSrwbC87H4f1Wu6b/eErqAPXLYk58/+cZ6zAM+ImJe+gYhRN3iGDNahyWZrlrFzqFiL5eCIpgAhoPZeQpDHgeRX9lVJJ+2jMZ8z3WpuB6lhB0080qUX8AKn1WupCm/6RwILsBT9jRkQHJ3rWYqgVtVSTSsa7E5lNKpKpIanB7kDs6+MvlQUMMaUnDOeAUJ6PNcrze6dyDxZXkxOkJDfcfxDV8BzBlESTscHSCoFdAFX9Xp/3DqxFANQAqvZGe7K6tk7wC2AOgB/sf3VtVY4cPWrN1Qp5+OARgWnMKdhPyGoARNra3CTIdfb0aa6pYPFPJ2M2FF5fWyM7eXtzm3MFIOnq0oByGeOhAq3DIViXfTKuIauxs7cjnX6HjYQ7/b5MigkZ3ACp0dhteWkgK5AWgERaksnKYEnWVpbl8No6QTc0HKZf51q/HtYEIk8DMCv1wK27ojpgNbtGLJoJaryrIDOTES4xasznGTXoUynNlqGh4DTNZHc2k92qkt1ZKRnkJleXZfnQqvRWBiaxo5gO5Hc6kOTAjJ7VBBBVl3eHkiWQKgCLHdrQTF7lOWUWAOIdWj9MQA7yKUgIdHraC8Hxllg9gPbDJKg4jymDrXgSK9NwpUYmbK0QoUJeR58nphogNvJZv7d4LD6jg4FnPZP4c/1eYw9NKmzBeS7yG57ndMRg/rz0GHEps9ONH9JUQambq7remEtg+965c0++un6dSYePPvqIzxagMdjAv/vt71lVAO3od6+8K+tr6wSewTTG/EE1AhIW2ztbTPx4s0HIgHCebm0RuH7/gw+4JrJxd1EykfHRP/5Yzp09qwmloiDYiwaDv/vd78lSBuAMqQ2Ax9gXwN9PP/2U5wcNZkhtAGRW+Q5oUB/ldWFfOCckwnA+qFrAMcDc/sH778n582fl+ImjZGV/+eVV2dre4fi6cuWK9Lo9uXb1GjXgcY2sSkyE+8P5ge186vQp3qc3L19m41I8D1yTV3AGXOSvmfEcL9TMqLWyROqBk6PHEirL0+JOUR8ISVOUYRUyrsayRa3nh1JmY3Slk9WjA+mtpjKt9wg81yjrSg14Rkaezon+5upHtm3DFHZDoplrkwuAg2c6dpiK1BeDYTaJE7IHDSz3DJw+KAuimHS3hjs6fbnY+jHCpHSShmfV6SxVbNKiwHPDwsGAD802gi3Rc9YjzAcuBwPPysKyndCZ9QJdPbPY+XJnLlyGh50Lgef58Ch2i4yVabaNSxaJE8p6zqkvhqw7dJ4z6QFoHtcqtwHwGf+eoCQMjpIyn1m6rbJ+oTFVy8wagBkb1X3gs6UFnmUo1WGMQPSo1O0gwOEg4FkXaw+W4Lwra6RKCimTCVmtdXcmvUMAnruSLWeS9CD2iZulUjIuQMg1wFEXRtfGJiAzGUBwRgAZoLPWWLrOmmk4U2dNWdFMdgOkrpAAMjkO04hmsGMgNOQ6uA11pZUGw67SALpdS9rPJcwnSzdFzT7QFIROeXhPnXh0kabxI+PZkAr+3ewj9K9y5qQlYZxCFeE1YTy3xrEHLpFuVZOJtcOH0smDRsYrAs9B3xmBCEDkQqoMoDNA5YnM+hOp+hMpwHLujWTYG8qoMyTwDK1EAM8zCyK1ooMQRpDawD1V3rNKC+ncbiR6fB7/OYHn5zkh/x0+/zvwPA88qz1xEMjtKkFBAjG1ZACeoRWJBrBFJktFJoORSA+g8w4Yzyq1sQTgGTr9tBM6VhtO458ClTWW/XUBz4uSJCGonx+oDiT4Bi0aq8MazuS0ao2oATG9hfkl0+5tqNSwfe/bzMDnUMTjYYNtGLwBA3b11EwOxFhg7WP7+c4dqU1MtdikSadqvGLPUFXA2kvi3MQK4IszjO38Wj7ha04c/GnAM8C71BjPuTGeX0zjmffb2SOeE4i8XwfdectCFUB7kCnQP+fdzd1T9+XCMAz+dePjNWOtHVyGXRmGEAIOP2bYRZwkmhsU+4xnNNb2ZUCe0wz1wGyIgxym+6sZ6BAsaxWRaTTznikADfA5qfEb4DM0q/EC6Kz6ztCAFmpBa0NCvBS0nklCGRlrwmkwC11/e0SNREm78ZF50ZY0b8L55s7HvUhsa9NW9uqVIMkQEVf8amdJJlWSSpElUqAZI16drsy6PZFuV2adXMosoWwu+QMgNgBwpt+goKsDz0pidHaiNbuG3jsYhWA8h/AFBAnKs6qucwQ6u5yXsnWorUfaDwDkGiA1wW6T48B9TqBdD+JLxbJ4VvNluOsqkYjvqdq8kXkAMlj1KYkmLt9nxYROoFEGnXpD+Db8I+dNO0jsyfimKZ8m4dRu6ffJwIukFX3+BeISYthY39ykPxx0ZvwUpHDQWE1BKgef9ZbrtWlMWZJk5fGeA6r8rU7cvpi5iSIsvJwDB9WmmFIKCD6RxEYK0o69wHYG8NyvcoLPqCztTGtJR1NJxxORYippBV30SrrdRPpLmXSW9ZUAq8N4aBkRBRnxmOtiJsVoKuUYUjaIf3PJs45WRyJWACGGoHPNV4LKzGIm5aREtz/GhpTUCP1nTFLD4ldnPKu/77PLKx8NOLO1Tpcpl5fRz7SppXF3DPhH1gDgE9jLaN6KRmS9fk+159HQvcKYLalPi6qALgBpsKUnE2IXaY7y/w5L4rd2dggIDfeGUhaV9Ad9ji8AWgBHIREB0Or82XPS6YDEk0gxRTKspgwEAqCqQMPhnABbB6A+rBOqEcrKGsaC9ZmzcTFwA8yjBNhBB81FZ9ScBlAOoLrTycmmxl6gcdzNITnRkR4Yv6z21r4SYX75UtQsLOZDKIuZSE5gQTcgs5ZH+MsJUQ0RCZrPmCBoNsgGqASeMymznMDzOE1kryplt5zKrJuJ9LqydnRdltdXFAPRkgAlBjpTmSQ6zKUqAIBgp4KdDhYsAEncB/wAwOvkXQL6kCPQpoQK7gGIxLMD+OdzNl6RHadq3vNqWVsVjL27SAqX/kAr5vxzRD4tRGTugPNe5X7guXWdB5zuPOt53od+Hrkvjs2DndyXGPSRqUs+ztT7ROzs7MrW1g4TDWh+fO78OVYhAOiFlAWqF1ZXkAw6IsePHeczvnP3DisKMCfQgwNs5Y2nT6i3zOqATofjBPMdgDASFgCf+X4G/GMmnU5XTp8+xWoE3xaJqU8++VT++MePFXg+fkKuXHmXWu74DPsHgxrjDp/jHLe3NwkgA4RGE2fYHJzDBHN3NJL+YMDEF+zQ+uqanDhxTA4dXpfV1RXaEADXaJyIvl8nT5zgeeE9MLpx/WjIrMmRTLJcta4hPwMJjyOHD7MJIn6o0W0SaH/7wHOUQVFf0spg6LQbtwFZbYJzlWwON+XJ1kMZltsyqYeyfmyJrOciGcksm0ide4a9lBodlKmFal2YvdGCZc0x4LVBmzGgkRUH4xJGsdKsC7LcWa5NWdB9m44Cs9pojAE9FC5hdFQUNNfJG9YxA82ob2was+4zewju5VrYFFnRAgs9mrHYIMD+9BrU4Ib/zEnnxJ0DnpsyGLUWbeAUJtDB9+YzBeE9i2dwlulCOqjuLtBixnNkHHjUubbCDmM4+GwlZd5oUEHlTPqlvnpTkc64lmw4k2xY8YWMPAFqyaXL7pPscaGNlaMMrToWiwyrs/z0JF6EXeX4p45GDRKbn/lrtvttAUOL8WyLrQZIxhrB+KQ8DORipjIDuNhDiVFXuuvQvUoNeEYXcR3PZElb4xV1TCPxPkI6FiHQwbPmgQSlA/fBWAeqtUb9Z0okqjwHAeS4MaGVeDrTWYFnk+wA+IxtCVgbIO1ldd5QhJqRlATV0juQZ9Kuaod7B9AarJZcgWdzZpzho40N1cnR5FRTasj76/rSISQ0kDqwMKxCILhVXiXeaAA2VQQN8Bxi24UL7isAz15maXIplNoAI4jA80SqzkRqAM+DqQHPYxl29wg8jwA8kw0fBZAEnv0Hd0kbQwZd2AA8qy3TCMtAg+8tw/7ncKZe/zGeyWqeA8JehSn6+s84tkARAGMJ3DAqDnjO6hw6FElL6NCKBXFq19R++YiyZCEDZ9V4BviMxrCU2gDwPE6kv62gM5rEOvCMABeMZy2RDZzGOZbFq92lxj7r91/Eph90pIaNMr92NNXD898lROI2y4BUh5uwP/ZvcH06xVP2pzstAI7EmEwBaP/6omuQVTNEF98C33mIRidPfQB97d+jfuL+VoyGa7VYY2Nan4WrMOCt6XtsB2nBI+qHBLBez+K/N+PZfNEW8LwkSb76ghrPYIUp4MFxEM0jj+XVC9FeFQ5I8R1buxrgOdYXboPAbeDZPvN5r6i7/TgL3edJNBLMeWqAZ086mT8zV9HTmgPPKwmJPn+2nd0/52Irp6ii+W+8P+5fegLHQAkD6gB/etNBbSCIF2Q4AC4byAzgGbIbAs1n/Nv0oQlYk4Fi88ULyb1xRDOjFBt0p1atptvTeE56WE/gZe5Hy9vr4MdqdO3xRDNXSJ8B6JwkMkU1aJZKmWdSA3AGi7jXkVmvI6X1aysNdFbGcww8g5BjPrIOPGsKZkCcsc6CXQCzmSCyS3U0vr2zh8lEtrGrPa/J8rGWIVqt6SA14iMCRWA9dBJJcoBQkNlQwNpbcXqkovrf8Fe1uQeAQLxHoJjx1/5sFeK0RmJMmcu6vQcK2hA2WGOTYCDpCDGhVa36+qeAtjG7vcqOp4PjqywJmKP4rfvV50b42/qVOMrdAM8lY0oAAgAM/VxCVaWxS1z+IF45mvHkub/mmGq2AdhjzTWhPKy/FdQoE8lKJfsw5kJvHcZcOVQrJZ/WkgynkozBeC4knRWSJZXkeS1Zt5buci69lVzSHmIT0LuNOW9+OtDc2WQmFWQz9sYyBYiNDjJpR7p5T+X0sA2BZoDOKHVGzx6ND1AJzGpYPHGynBt/32MDj3jxGS1BhJkp0OWgva2ValTDM/GmmT4ikYghWzvLtRLYmgl7PwOyW9k42GwnK5ubvjvsx5Smkne6TJ6ARfnw8WN59PiJMonTjExb/IB5uDfUJnlnjfEMoClHo8OqJABM6UE2YAVBx5J1JgMa/Cdq7gMIr4hFYAzheiitg8tFlUCekfkP2QlORcM+VCHb/RLt1cBki42bZmWwFLZXr4bKXRzL03LK7CcJyapuATyT5exMZzcEpv+sOA/Tglq9kWYyZTItZWPB4ayUnWIiE0jwZCKH3jgsK4ex7lp4azeFttfOndXm9gIWA6APgDMAaLC+wYIG+AzWJzSiGYd20DBziSx1MGHX1tdkaWlZBoN+kE6NTXUgYtj66iR7TxCp5I4y52Mmb8MK9nXjLyG10RzbRvHcKhRNohaJYv577a89C3h+Fuh8kK+t77d9FccF9T5H0jrAzIpSptOS+BzmPUBdAMSYw85ahrY63oO0Bp4LwGTMUQWMIfFbEhTGi0lKym70OZ6wXyR/8N2l5SWOF/zgM7yHz2AnAF5jbl+9do0sZGi6k2l96bIcOXKYx8GYxPjD9zDGimJK8BlgNJjVGDf4DOMR2wN8BlMfYPIypGH6fen1AE7j1aXqAs4PMhno/4exi6oI/Bt612B9F1P4Ntq4EecPABv76fdx7h2VE/Z+Bt5Pzv/+a2Y8+zDVQRPTfE0rCxs4AEXnUp0gLCb6tml55SJ7k102Gtweqd5zfzWT7koiab+SulNKjXJ1skenBJ6hoUqHB6xn70iG8jn8ZxlEGk04Gsymq9YzFgtvKpR3VcR8XzbGHE48/NDd2kv21f8weQ9ljCqjU7uKA9jmgsoyMgCFGqSFci5fbcJvg5uxqFhXaAJuoanbfCy7H3Ql+OxMKefReKMgTawrgM7Mp5YfeQlYk1D2ldelNuaNVXxch8Waku7wqTkTLLu2ZhdgxKEkm40ES8hupNKFI0TguZRkt9BGg0Ui/bpDkDot1ZlS9QlbFiyq2w8QBVdNzWoTK2jw146mQrAWm939odF8GB+LQPlnXpZp5SI0quqIIxioDXiuUgOe+5UMyHjOJVlKJOmBVgi2s7L5Fb1tKgc08HRgWf+tnEJr4BEAZ2sY5k4AQWkFhQE4J6QwwClUOQ3VfLZkUNSMkAA0gWmwVhSoht8Nu4/f/l2dS2B8aFfjCkke06POki6d0XAcAM9JTqkN1aE2P5HRkQKq1OEMAHSIIOYkZ9QZbEoc1YY4eqILYaRlG+J0a3bEB+xNDOZqI4MhUwe2FfAHlplttIDp5V9XpoVKAinwDImVsZT5WGYDAM8KPk/7YzKex52RjPA5AGqC1Sq3EWv7aemhdmpmgGahr4ZlGiwFCowl9NQXfzG5mTkP5YX+fJV9z3/HXJBwPJ+3z8uiv9AJ/k1t5LZtv92fcxObP41l507oYkDdxJk8yRmkFmo2iEVzok6ZEXxeKlIZjEX6aCwI4BmM50kmgyKnDrRLbZDBxDkaA2iv/jC4l+iy/xTg+cB71VoNwkwOQIZO9wZIjbawdaXRelb9w8XXG5iOC9aixqTYGhOt5Qfuzb6k88X5f7pWNveseQ4Ow5gZDKxNvbq5FTIs/faPwH6a90WadTcAz5GFml97X9/z07vy6ozng4HnNF8RvMbTXKZFzuZulBFfYAAAIABJREFUknS194H1PFAt0aYhTlvbPLgf0ep00BxY4GPYesNnMj/4Y8Zza1IrcSH8xM+LD7ixtp5IaQzvwXM19gBfbhY/L6O3aJK40+bnEx+9GWfqH3nnZXLrJE1nkqXadDBJlAFN0JmAswPPYBwCpAEVU5nTip0iOWD9XDyG4dqp8Uw8lwJDNtiDZjXmmvsiwLMnHmLKiMkCQBJ3CuYkgOc8kbKTyazXlbrflVk/l1kvlyIHKF1Lmc74gp+J3jfwHxhP0f8IVF8DofU8CZZGzDzdXjWiyXa2vxkPqXfBx06vk3KD2oSa4PNMJTsMows9cFSG2cT67FxwD8F0hjIrQeNQRQoip5W7G1xGspBVlnLc8hQaabGQYHcg3PYXgCIDS2PgWa/HYzbvOQK/U+8LgWsephm3M8SJlZehq54seSAhYFJQ3+2pniXumN5njUmVxq27b1jbejSz2631rfmjPSvxl54vvVwAzgBR2NQdLGftB8i1GJIadcZqpc4EYDOYzvbviUg6KSSdlJICFJdKshRyIIilC8n7ieTLmXQHHcn7uQLmbAqu8hlgMRejUqbDQibDqZQTtL9UUkmeKeGEfjxBZsTdGuhz/HAQYK4p8NwAzE2Du8b3NhAqWv95t2x+uX8eYr2IFd0kVLAO6vzFMwO27LIKvtwBxGya67VlrwD64mlizJO1nuZhDAH4ebq1Kbu7QzbuUt4HqqdVIgBsy8OHD5ExyUS+a5l7b6nKAMxwHxq3Qa9J2c8FGkB2lGlNiRmpCTSTIJeBHAdAHRiDJUkYh2kz95io4nPIR1cMsqpsor0IKFNBX2r7t8YehgqDwBRIR/49k5oM455pNibR/DUF4xuV5Z1MRrUynoezqUzqUhnPh1alM8gk66TKoaLsk8peKGahfwM0ZJ8qJABwfyCBMJnIeDomkx1A3y4aEe4C/FcAEjMHkhuQIgG71SU5oAcNkA/EQ/1x4NNtTaipCHOcQLgntAJAbbM5+juuLA/A3zOJIgc4jQc5ky+3GD9n61db5Z3N3FQkRO5HbCP3HT2O/NSuxR5ofDYkiYbm21gnMA8VgGPCyKpXsDYFDM/WLj4DJgsqzhmMFQDKnKdmRyirYskogMIKXmuSA8kVZUWP5f69e3Ljm28ocQG2MWQv3nr7Leq4r66u8Rja1LtWmRBLcmEOIyECgJhE1yyVLtZzO3eVqgEYnts5zbgNAGYfLmjQCLAZdgBzHSMFYDTGt8vCgOGP/XJ+0F6bWYsbjaNiIgai/1aAZxUpVx0s/uZFihpCL8K1Mias55qR5CrEzPiknMjeZE829zYou1F3Ckn7aMaWSTaYyQwgTjqhbMEsKQg8U4fMZTcA2lZwPpXdjJITMi/ZAEGZJ8RnPZMNKC7PJO0oIK323kq4rPuzl6RxevDco8CLF6fBQQCebaLgGISLso5mbWE8qSVkjl9wanG/1BFj+Zi9MOgbVvT+8r1oiivK6gyKWCrCFsPGp6qZceZAh9SJdcV2mxscKNO5bjgZzXKlT9b/76Es3azolPQ+E3i2FxsN1tBxzgg+D8B+RunXqJZ0D8DzlNIb3Ukig1lO4BkaZcjge5NBcvMsa2v+YmTS2sYzjsEsRGwWF3P42uHhIts8FxQGmqy/r/cFbF1fyLXM0RggCAoAPKdImExl1itF+jPpO/A8qIUtpwE8g/GMroouG2PSMSFI1NXYTtLBZ3/PwidzNmjIrbuGdkuHMfIyOPPknLls45fNBg34BSgN5jHZ0fh3hcxgLVWJeWT6sNSZVmY0kvgAnsFygPwHyu4gz0FHFeA1gVPVig7SHixbUgAcjg0+8+aFemx1BNR58lIu+02NMTWsBLxtnDsoHe4TN2pc/AbQ9CBjwWJvbzl0No8561xZvFBzvnggB6kNgsloLAgN55GBzhOZLU2lGExV47kzlnE+kQLbJdheg8iW9rgBz8quVO6RjbwW8MwmGpZmeRa783X4LK+y/0XAc9wYkbPKn+XrOMm/+X3EoWnbVj2PqBgc7SjJYkU3qrFnMkkIXnuU2kjIeKbUxu6MrOf+NJXBNKfUBuy72/u/HuD5IGc/cowVG9AV44BclYUsugwfbFKeuR8f+7qeOPjsAzhGJpqkqsV5AcBQkLcZB/PrdNibOQR+Pc40aZ36vsBhbi1szS27X3P3x61kvN+/RuBZkr7USYfrGAvbuf6YFfYgNAC9bbjo+SYovq8xuGozdB/Vfc7Pcp9gnrXcAp6fBUrPfTZ3wq8WkrqrNX+u8XiOR8XcPQvXEh/dJqIntBzUMxAa4FmWAoD2JoJwRozx7ODzDOxMbTjoyX1N16v0BtEy+4xsaJ6HAoc+l3AW8EfCGRva6Z7w/ko8ZWXiRwkU7qvrtA1qxFi7U8hr1DJNahlnIlMAz71MZv2O1IOOVL1cql4qRUeB5wLaykxUI9mtjde1uaAlrm0R8HNSn7kB9Pxp0GflPky6i02+DBwOHqfFSF4h51IPBI2NyAJGZlnKZDziewDfkhyMZ+3rA9DMBBJDU06Nq1Tn2VmaLgvQYj5bzxqPPEiaMXhbz1XjGm8+GNtqZywSMOZNUGCOYLM3QzcdV35qxwKjripKxohg1QFQ5H4jEJsghpcwk52rpCauGXwf2zdMap7L3BrRzi217XesVR3rQ7N5OzxnxJ6WJM4KawZsEhudIpFsVAuUK7OJSGcCADqRrJhJVlSSzmYCbmvGhjoAMyci3ZpVmN1+LnkvBp6h7cKiASnHlUxHpVTTivIZ8N0Za7OHi7KYOT2pHOgwpdWEaL/1ADoHWa7AWMZ3/N2mljewSm19a1WmWjDQuq3G+HczCBAZzQEB3uB5hrFvspuMLT2JYOMKQBWeZd7pEeD1mAPfRXM/lMqjDB4vgFO4KrANl6C3vLJM1iEYjGQbA+LAsUFQA4AMJiaAMPxHkpnHO7a+Aw/ANsaYx/jD2Ka0dgmpHMxZxHUKPLNPE4DeEuxtjDemU5gQ4DNx8xmuXGMr/UzlNVRGw2NJ9OBy7WbX4bEeQkyqOFhozQVtPVRTZy1cTbJjBtA5QVPSRGadTMZSyXBWyF45lmE5kaX1FVlaX5L+al86fTRXtTXJ5g7ntsm4an8tA9c4zXTuU3pkMpHReESpE7zAMt3d3ZPRcBR0oMlsXVqiFAIA6AF0psFI5/w2uRj3j6IEHe13NMDmwVYHYf13PL5eHXg+yD99vlfxclu82ir/JwPPoSJFwdf4R+da40E6w5xAq69JYP2HpAHY0QWBWLzXNIBVcBpzBOoG9NH1fwabYZ4ps1iZ000fKhwG7HmMoZs3b8qXX37JMYV14Yc//KG8/fbbqhHf74dzJUY4l5DAuegYMPHMoLMOYiAqMGB6VK4PQDWXMQLsurYUhfab06a9eq98TDnwjGtW0Fk/Q8JFQfXmrlJpwdcvJK7+GoHnsBBEAYp39fVslS7iuJkmd0Emst48iNWztAwLNWwYnCypqPe8ufNUNnc3ZG+6JWU6kbVjS9JZSWSWT6VMx1JBeiNV4Jk5dJcoQHk6DDWBZ4DOOYqApFaU24DohoXMzL2XxptWl65rJnuB/VkH8OB4WvmXrhMNMOZSG1x0jVUNFzXPO1wIUDKgmVCUCSCT6s6hshUBcLNBgfmGfp+eH8bEW+Df6hoTiOaiavl3d6xctgKLghlsPaazIxstODpQpqu2zyjY9Hc/KgaefUgERwkgBpwj9C9BE8FZKoM6Z7NBaD1DZgOMZ/zuDGvVgq4y6obmBJ5Ty+yb88vLbDtwjRZZeHx2LwGINGWbzvoIlueZFnou2A7Asy6uzq7VXei2Cj4iANBXlZXU+gVLX/r/H3nvoeXIkWSJGhDQqUtrRVXUM9OzZ8/+/9n33sy2YLOnyaYorVJUZqVEAggE8M69ZubuEYlUFM3u2eQBqyoROtzNza5du1aIdKfSWWlJayEjCE3gGdrP2Zg6z1qTllgLvt7IfGIZtjV/INzN52AAtGeurbmfJljMQSBTy5wEa3Cix7V97e90E419rOxk/TeGJisOE+CZOtMEnuFIafNCbXSoAoRkPRj4LFMFo1WyQ0vb+P0Erpc3MkRQXxdMV2VL6/U54OqNLDxDz3IuHAtTyOZi0K51+gvnY1JGZ2A2AZoZ7KSYjPCF8GyLv4POtHlkPet7L7Kh5NmhjLK+ajyD8dzLZTw3klF3JMPWUAaNgYxqI8lp04wt7faBYwtliepAejOcGHaZ1AbLCXUclph4x2TZz+eYHL916oCdl6msYX10enRGne15/1LX/899nNT2l22VA890UiyQ4tgsseB1H2d9RTaVajAiHkVTWFSoKONZpTbAeAbw3B7WA+PZgefYXFDXlKPnPN8Td/Pne/1ywKU9r5TpFi7t+FW3ej0n3Y27ErO2OXJfaT4rjXBtZ+0cH4EjxpE2VYLflaxD8ZzJWlK5kBI4c3w+zfaqrIWlY8Xnld5XDBvixr/c+9Nj/hqM5xoYz9m8DHNlPEu9I1Mx4Jm9D/CJwHOcP267KqWkZ/IxZo+5E62hoypV0FkXoZQhcQwb+lcEnbkUJQFtKSNTHUvJvYd9/HdHt9X13H06ZT/XawCeFUTTBoTsaGbgM8q1RjKdDMl2hiQH3x4BDW1WCOcGfxKUnqKCEgGgPh9aUHvG9LlMAoA+dijJ9+v0lTkZ87bGOfDsBB2fK5yh0EWui4wAPNcncphNJG/XFWzuNqToNaRo1WXcisDzqF7I2ABn+g1sTOyyFx7DcDDoxdBXrNg9+1abABrwHKozDfY0YkU+GMnBfl9lCSY1Nu9amJ/XQB/A8riQ3Z1tefP6FRlbKG2fW+xJd65LmQ02eKN/HKst9bKM+2q+GpjG8AOgUeugGQBtgMDGQbf7UYYxK0vJzNX7g/wA5ccMBEhBCAbspt3gjFv4VApya1APAGM0GsrB3gHLp1E2DQ3fdqdjjeoUzGDDRQMR9BxTMlQdDEC8h2dTFLk1ZzTQoJIVngU867qdyIXYYMGupGoY8NxANSHiq3zKT5DXKOrSgMoMZAzRQ4dtkzISfxqQCy60gbBXC6BKQKxZ5LieKwaJpIEBmvSXTUKjBlo+CCNMNlu1YiKyBdsTYj9naLNaz0tvo2RWnC1pNakldlKgL0ynqp/jiRSTsmHy17IiRHBUcgZAzCgfE1hiAkEdE/6pyyrOqQkXHY8qjYl/N6GvjnEBBjSIZcWEes8AcjCUENsDnAI4BH3hdrsl3S72sSiRDMtkHpp8DOaR6pvr2PFBrTk17VnFdcYT2hzfYCJr8z8FoVVqA9IB7U5XK0oLvSacvQn5EzJEnc1rJKkQL+k7Zt2HSWcwvuR5FHjWmFCb22tVqlX3hrjUon8jLkXUAaNLo1k0Qy2gTd+oS16fyFAK2R8P5GB0KI25lrTn2jK/Mi/tXouyPypXaU2yYTgDM12fU5i7APW0WJZzHkA95izAQSQG8F729/bJDsW/8XuMBYDNTBLM9WRurscmb3Nz89TEBTgNnEaHiM/12JgRzzM0ILTERQo8p8u9A4QnugDHfhkZqj9t/7PulazTZ93F7PZxm3tcOIsNXcVePOFYem6Jf4vfq33VPmkul4PfUVfeTAK01o8DnpFsQmIBLHk2qy35IzamLIGoeuJaFYPkz+BwQD1lgM+UTsoyuXfvnty4cYPjCP/G+6cMS8DwjFmNa0TSiDrLem7cg0rtKKMa8xsVDfgdzu1LtT4PxTfwHH0eu43y/anfrJOCQDV+fHymRJSYCDU7988IPM8ecFoO4VpttEs0omo5yddzxN5YA2yixVIv2DbNvO8e7MrOwY5s7W3IYLIvC5e60pyvy7QFuY2hTLKBTCBdABbpFKph0HMxw05nEkxb+HLIxALwAhA2pTg5BP315StTEh2K8WE2EplQYpuandAXacYnZL+iE+dMITCqfUFqNdsEuFF+g+NDTBzZCyUlT0JjDzhMpM7j/NZ1l804EkemChr44IpYjek82gJqK1Vcw6x0mndEHSvo3WiHaDQ4cKkNZQD4umcDN6hNm8MaXriBCTbQZ4ajSaaKDgjY33gfcJagLDGpSXfaJLgMrefG4USyg7E0DgA8T9gEo52rLEeTrGdtQuGaYGGWpY5J4sw5c88nsGvsxTEbA8Tj7eyskK8qtaGZebMPCvp5qaLJJkwMeM4BPHcnUjfgubnYUCAawHOWk+1MxnPQeTZihAeQztx1toUtvjomzLEwMLzU2M/KWLycJdD2EqfBmcaxQSHuPSm/Ai+CQLECwcpIwJhWxwTgMVnKiNmMJU2mswHR+E4FBF1zGuxojEcFqlVuQ+cpPoVJhDjwDMA6XKNpHaPzCR2kEnieMsD9HmKVg7PlvQzN26CZ5bBhZaWTHOZhUiR/P8byWUKKc41BoCUcspHkWZ/Ac9FGg8GBFHNjgs+j3kiG7ZEMs6GM6iMZsYqjCM16tFhVmQvOCPeSUB3uCt16wBhxdHPnzf8+QrE5ftCf4xtCX6H3mM61s8yr8pQpMXqqWvZuksIu6Zz8ac7SOW7wn2DT6jMo2yzaPWdvJAwCTbrotlrO7xiRgtAINRDMAnhGoApNftV4RnPBCZsLtvbH0h7VpTNSqY0IPFvqJ7HHdD4rCZCqdT32bVZYtL8ccJnMbR3Kyc8MENAi1NnA89Fx6XFmWcIiGe3V+yoZIX8fSTAaI2R9X37JlYA2JlZLC9PssRxsln6NNTr+VN/QzJU+XfzCrizzt+ur7nVMschPnmvnAZ7dWOmzS6U2MimmYFp1qfEM0Bng84nAs88hZzdWgN40EV69ufJYP96mpavPsS8wPOnKFpWGhqXrMcahD6RZc6/6uzgSz2GDzws8lwZHWQM53J2texrQqiQZSRMAn+v68caDEsBnAM/siKbAMxsMUoFUgWftgqZNCPl36EkCnNaGhhF0LvcBUZImABqvQYqjPX1+TsoIwLORWWh6Pb8ONmC9JkOAMo2JDJtTBZ67DRl3M8nxAdMZnwbY0GA8Q17DJTbUC4jAcwmiNVuvvnwsrdenqk/SqrUsSelyGF5xh9ht592OvHz2kjFdp9WV61evy5VLV2jawQzb2X4nbzfeytrqGzZHunH9uiyuLMr84lwAntXttPUn2C5lBnusgHiRYLBLCJC5pckGxG0ABMFsJDus7izTOS30QwNDgNRgvqGa1XQtNf6Kch0KPlulqoGiZI/W6jw2mtBtrG2wZB+anMvLS7JyYUWyJnSCvX+Ipc0hpWCstmIC1p2uH2TZQV4AzeMx3qwxYdk2pFIuzvY1/83eRVhLMG/ZSwHeLypI61x3SdAB8DwSaY2F8VML2PFApHYI4FnIdG6hwWCRWfNBNH+38V+D1AbAVETSOf/TcaRa2J4YIBlkrGBzNgVzF1WMLiWZ5DfMFpbiMPegQ4WIxzcxF+JrcJAqqSxBDjmWVimLiwjMuB9j8hpOTsJ+2jhwQhAoa0IGMMophMlhY8TJVgBvcAwwIQkwj5FAUJCaYwsazQScptRrJVhV03cOTWeXzdTEjIJmyn63CnDEtMbgDSxMygMgDwbbptICBLTwrgBGUPYDurNadYN7GhXQ6G4pMxuSGCQKAXiB9IeyrBWDSBsGqq1SaTBlPCs3XWUzFNy2j5GPYgypwLcez3xI+pexttjX1wIEQ4aNNTZDJfhcnxJ8BtsZrOcJc7uZLF5ckO5CR2pNAC/Wj6qOueXa/2QyxjyaE68AtpENbjiHPS+QEPFeABxCnxcSHPgECQ6CeTVptqAP3CHorAD0HD9kQpMBa/X6zlSdwTitslyD93Wkcuw8rs4sDOI8+591258WS51ENDoNeE7vzJMIcTWyVxwcoNhU1OcCAFqcnzrppkSgshwKUhNkde+UEjua7IRsBY6hUhZaeUBv0CU4rOkgJTwoSzUhZohxAx1x/A6Jq8WlJY4VEEupHmAJCgDPLufjzyAA0zgWJXaQ1Na5r+RQVENApkgTZCrlZFU5BJKtf4GxtdUG2f48r9syq85K1jlKH9mD0ORIXAf/KRnPs4e0PzBbOD060vokFdW3hcyU1QjSaAkWKclSa9alP+jLXn9f1rdXZX+0I+3FBhnPdQB3kCtojmRC5vNAislQJtBtywA0a/ZwCmB5hI6xTf2gTHI8ZWfJvd1d/onOtXhhnV6HRmZxeVF68z2+GGbOMICgx9JS/WfvrowFgo6bDVQMynyYs9QGAuSLc4vSarYE3TgxyLrdnvS6PWoM7e+jE+62dqitCTuudjsdgc40HhFlPSyyrpZsuIMYBpEHoqYlxifvZXzW9Chm+sG4znl9KDvB71FuAsOKTyxosreaZNtTVlQ0DJjJCXDhpQs+0ROrwtvxhnEoW7IS7s40kw7lNurSGk6lQbbzRJoHE/67NRQy7QA8K+sZDpfq26RZnGDgjwGe8X1ZauMsxtgDiBkARNjd2cLGIvQXxOwrGmZCs1mZzGAQgM1a60yk3gPjuS3NxYxAtDTBNADwnEsBJo4Bz7H0CtfirGTP0mtQFm6Zl+tPxsqmTLrMG01qh2J7g04YsqcZpSycWe3ntGN5o0B6EOp4suV10tSQWXBvdoisO4FnsEui3IbrRSs72hjP1uiQDGnWY6p0B4FsY09TtgPHtPO5dAfB6qA9FjWitVlBlCNRcNrpceZIE+RGplKfifOnXFfdn210rE4GYuI8Uekfbyw4JvCsjOeiPZACwHPPgedcRq2RDBtDgs4EnpGwsC7xJeDZGOvGG/E3qcAznFlnBxxhDJ8EGJXngi+UpzOXTzvmCSxLDzzOwMSOYIfOYl9B8W40eIsO07EYh+ZBSz9lhtHx353FUvzjblN+Pun8D7JXbu4dyLREJRlVZqfBoOqM69IbN1RqwxjPYD2D8dwewUY78BzV2qqzJQVs+SaTdzIbzJ39ZH854Dk9fnU8V+y+Te6YA4zAqo/LaItNhIGblI9bks85ZeDMuk9/Tt6cSq8ysjFD4vnMVQPl+zwKPJfDg7MlsAB+JfNyxvz7JefMeYDntInXLOBZADxn2lwwBZ6ntY4IfEjXeCYTzANvg0POAzxXkg7H+dLVUXkUtD8+ME3HT3l+xWaH0XdyS+rj+uhx1WZWmu56vepZXmhYUP2u0nPo26gCchxH9GNi4KlSFeQB8azK9rc5BwCtBvYzglIAFNaAEH6VgcoKOqPBmWo9U2aDYDMY0aoFDX1ofIeohPoCOG4UV9HZZe87aH2HuT7j2VlDRKraWqDo2T4CzwBNoExWFxk2Chk1RIZtkbyTyaSXyahbl1GnJgMA0o0pQWeCN5lqM7OXCGAXxlLGeDZgXl+NaQvbtEQwChArYDi4CALgNpbZgwfAj0olYL0Ameb1i9fyx9//iVWkl1YuyYP778vtm3dYZYq46tHjR7K+ti77e3ty/do1+eDD9wnYzi/OS6FXpqXArHSNPW8c6KNmsUkPeGoNgCFilyYANDQnG0Nz81A23m6wkROAxOXlFbl85TKPidhq6OBCG/qtAOmMPAQwz9jWynoTNsQjcECtUJUm2NvblXfbW/Lk0RPZfLspKxcvyLVrV+XOnTvS6XZV1sNsLIlTxnymv6advA3gV0zPUgJ8Avx7JcFSynqy5NpYriGZb9IdTuCZCCtIoeOM6lHqOucijVykNZxIA/HUcEKmM9nO0HjOM2lPGtKaNkBs1qbtuFYmQQqNn5s1KWpadcyRhLnk+s58aUAOlQah78mIXVZ96pWFJdsTmKraONKsSIlxWI11g4zRkSU6aur7V6EXC4Hnci8fXbatb5IBoyqbAiKN+c3GXJ9lwqjtjAeDsMTGIUDoVrtD9r5iAvq66yCRmcwIxgDApch8d5BLGZl4TgCDoQOrjH6rlOX71nnJpoU13QYsXuARNchm4IP97O/OgB5Dy5byLmCANgPIjOuD3CeYz25L+Uo860WyVNRopqULALICzM5wJunI7JyC1GYH3dexNQLSGgr3aHUDj6EkecoCwc6hMepgkvNzOBlI0ZjI0qUlSm40uiAAahU4bBptuidADOPQyvLED7Okk1ZpawM5ZZrqdrAVKo2iADQkEyDHgSaQACO18RtY0F3KcECfW8FFSKZ09F1Zuj/lUfj7nFX56YmuI+N7Rgx0XOzlIONJSyzHz88CuCsB0lnW8xLR6OgOJwHPVf/fV8xwFWEdMmth+IZX8ir4bL3K2HfAAFUjE3jFAuMcAs4gxkEGStcS7D/X63JMgR3vlf3UZm40rKGlSnA4u1hlLyJeEMcMmhQCs4DGs0rqNJhwzHguNgc1eWGuuQkb2WYh7QaAcHw3HADTVN8GxyHz3ip5gnwGNrT4WecFKs+1AodsbU9uWfI2JEUCgP3fkPEcgx/1zYIcgKHyOqaiRADL0o23B+BZGnUZ5kPpDweyubchu4fbAvAGoF1roSaNbiH1zphyG2M5pC4VGg1mmWltYfBhUckLaWboJttk59393X1ZfaPdJTHYmHkw5gEA5qvXrsqlK5dkcXmJgvNwpjDYMBA944UXypeqHi9/f3jQl53tXdnZ3pG93X25ce26LC4sseskO1F25wnyAtxeW1+VN29eSaPVJBB96fJF6gyB9czMqTskwUmnZbf4tezQlt12c13og0fnUTs96wQaIIu/fyC727vM4KLLK64LZWTum0bzYWVewWVyA2+BqsUO5q/aApQYnySwCh2cqbGN8i5RJt1UtZ6V9VyT9mgq7cMppTaa/YIs6Bay9Llm9TPKbah+mDdYi4GwXZ89lDTTrqPNw8xZFtXNnT/R9M8KABF2t23MQdQFOL4rLXk04LkBHT4AzzqGCTxfaEtrCYxneJC5CNj7bO4RZWOisSh3oNegK2m0Ejyw+JcIzHsu0TPd9qoC8Ozz0zWUy44EnQvX/zKGtILOxmBOWdHOPPbsOIFjk8ygZIeVbZl+c2xUaMD02DSlCzAItMGhNkDEtVunbNOdJijN88DZ06aJ2N78aJMmMT1T3xSCAAAgAElEQVRkNjsx9jaDRdeoVvfZx1B0duMzi4KtBriXJkoyCRKmO98Oyl+N8Vw0ADwPVeO5M5Bx26Q2urmMOiMDnpXtnHPMaINBDVFME0qLKxPJER9wluF3XfBAJPopgNEZvY3wDI4HPXQy/DRnJr2K8szU5x1jtjJQcR5w2f1lN63VOy9VYZ3nsfxDbevvQN9T9EuT8W3XmwaK+DtnC21uTdrjGoHnuXFTusO6dPYKafIzlhb+nRvwXKjVceW/I+tTZbg4yOkxy1lHy68DPOsqUV5P7IrCH764mPmzdO1ZgOd09TxOH746dKr3mT4nZyEq6BxtwT8G8AwAKyaeqkHGLz1F9Lk4O9bwwBIIjBjWg+Q4yo4DnuvZgkgFeKboqaDLuOtgIgGu4yUEjMk5q0mx6j0rWH7SjwM0Zaj/XMBz8El8vMZfeJWDm/IkfDdXJl5gadz9YsCzzzf/04Bne5fJ6uYWKvzpwHMZrGM4Fz4AKiibQdACgZ/KcYDdTOCZfyrzGSAzQWkDnadTNCBULWgFnV0POpGt81dnAE2QXQkWML0/e5cGPtN/M0asu0zMt6NZIHWdJzJqAXSuSd7LpOhlMuwoEH2YFXJYL2QEGY5sKgXcIrozzlZ2nWZ/FnGM2eqpo5ZgF4JVWxdc8tIYfYqvGE8bfjs9rExePX8tf/w/fyAB5NLKZXlw7z25eeOWbL3dko31dXn16pXk+YgSHACeb92+Lc0WJAlqcnB4IP3BIaUoECy3IV3RbkmrjbllF4IY0djNIzRPOuxrleq4IBi0tLQko3zEWOuHH34ggQig0LXr11n6jCcN4JmN1+p1gsQ4FxjQAAEIYDeblPBgQ7apyHg4kkFfGZGI9eZ68yzHHg4H8sP3P8jGxoZcvHRRrl+/Lnfv3iVo2TfyDv7ulsd1nmGL8HcAD4hjIdmRtbSqVpUKbI+kQq4KPGuvFX13XlXLBADWZoQMxnJuI4ZC03blYkkTrOfBhJ86mM4EoMFtqbNJcHOiH7ZGMv1lrYoCmxbVv4hBUa1nStyJ/KLL/dVYoah+mGsEaxWe2ozYf8SSonynPj/tnrhdrBYtA3OqD3zkZ0ayLnAarRQ9PXe0ba7/rbFMqqylLGNlCYYpnUoroOGXAZ4ArggiQVeWcpnGyLXmgNrgzwBXAGO2LZ4NiWsJMKh4gksgJvI3BIYQ86i+MyOUDMQ3l0hTpjOfTx3zykBogtO4PpDilIyT1VUaCsfBv8GIJpMaH0vmpZGxM58V3EvTbJHdHH0kJyjZU0tJTQHItmpIk/ng8wIWgbAOdgtVG9OxDKa5HOR9GdZy6S52pbPUJeu50caAdLvmI8K58Npc08mAanZNKsXmjPfT8pcL0M4/wH/AesYH8x6AND4ECseQRG2QBQ0ZIZADwWztdrq0NSAVwoYA2K7qCPv1pOP5dBLPKZ6AsVtP2uq3Ap6DfZpxcT8FePY5m/rI6fNjpYzhHxHwVzazS9PifQfAmMNC9flVBkPVDjDvsfZgbkKSxuemMpV9pYzMYJW5UJvu14P9cCwwnpU5DV9CG+X6Nvgd9aV5XKsq4NrqElaY41GSA9tiDLqsRhhHxuB2O+L2QGVFkJCFjVDQGdU1vn/KvHYAnb6VMaL/2zGenV1FYNIo4WrjrWTKmc+G5DMbhoeBf2c1ySeFDItcdvs7st1/J9v9LQGA01tuSGt+Ko05lAT1JZ/2ZQoJg7oBz5bZhmWF/EULwHOtaeVfa/Ls8VPZ3dujngqB3slE9vb35KDflzt378jtO7fl9r277ETL5iLe+AIZjDrKbTSb4A1BcIztdzuy9mZN1lfXZXNzSz58/wO5cuWqvNt6x+w8yjec9fzk2SN59OgHWVpekgsXL8rt27fpUIWmspY55uAgUG/pVK5HaWBcQhKCxq+X66hz6UkRFSzfP9gn6AwnEYbzwoWLdBBhWKObHFdg13xjPtyuw2UkNFl6FOwN9ieUd1tJkWlOs8Ej3v1Emc/I1kNDtFtk0gMIDUYdmmFA7/lgLM1DLREjo45aZpZpJ4h58k8apJ0OPDOFVPnwLRwDoMUyo+ix6Dsh+8SkFqYAEAE8Z9AmV+C51ptK92JHgee26TvXhkFqQxvDWKMUhdoqAgSJ4TJwb1a20zPpAcA24FiNjgYcgVVtDSZSxkIAYr35hD0fB55VtF4DGAWinQGeaEQz/jGQGA6RA72c8O68WBPCQpsYpk0NvUHiZAJgWZuVsJEh9KaNSV2vtSjVAWkllJdpA0Q9NpscEnhWfTLVuNYPgqcAPBtDOjDLQ4CtoL/6jKZbl44TB7IdeDY2C5lH0HjOctWlb4ykaA6l6AxlDJ3nTi55B/rOIxk2wXjG+BhLTpa8Mk0K7f9u2Ld1qPZmqT4fraEos50J49kZFHrVLj9y2ow5z/dlWxRDDgd2jmc8n+csVeD5qC5XLFM9L/B82nVw7XLQ8VSg6LSj/Rbfp8CzA2TRqUolIBxspqPDOFQThACf22NlPM8XTekReJ4QdK7v5iq1kTdYkdIAgyqGUyGW41XMiiN/4rP9tYDnlBF+1O4n493+SnNHw2DPNAzWo4xn+jZckx0oPn08HM9YjWxLlwAIwCEZohU/oXKq8qsor2//jIxnXaVjEoq3nzwDBb5VOT5dJ8vAc13GrPftSdaIwDP0nanxjOaCpvE8TRow6drgwKI+dx3rx/kN+jKMQH/MIIjg+JE3eWT4VCdW3LcMWfs1+SlP2s95OEevlZ5IaTKffJ+lG5xpTP0OE+CZi5beRzl9oUeLwHN6dAXPnPVD/8mkN7I6dFR17pXAZwDSkOIAwxlN1SbaiBA60ASe8TtWoOETQe3k8vRd2vOIfScYNXgGxGQHOVJMtzXC/Hx6LBRTBjNYgCNKbNRk3KvJeC6T8VxdBi2Rw9ZEDupjOayPZQhWKtjODTQkZLQb5oC2a49VEIHLYrq1GuiqpXY/kD6hAUYe7AbyAoArNoTL5PXL1/LVH76S+iSTC4sX5e7te3Ll8jV58uixvHr5iqSexcVF+ejDD+Tq1SuycuECAdyD/oG83dyQrZ1tOTzsM/5avrDMOAjxD2cwgu7RKHzAStzc3CQbEe4OYiVoagI0eruxIb///e/l7du30uvNyf0H9+WTTz7hrAMTjk2i2m2yFeHkHhwosATWI4g2IAF12mgIJbK1sSmbb98yRoS264WLFwgwgZH6w48/8FwXLyrwfPvOHQIMuC7cQ6vT1nUOMW5DdaadaQnAfXdvh5/OXEfavbZkLcgk4F2lzR/Lc0jBlUgUCWuykXawLqMKFLFTZ9qUNnrmgOkMfefhVDLIFg4KqR2OJQMIjQbu6KUzgcSGyhYGNT+T44GUgbuJNejrZspMp1sfTApIP1q9itiUOt+WsACAw3Fl+2CuObhR1uY1W6kiEnECW9yrc2hWtFaWI9FHbl4nGxnC53cAObGfiSRCDXIXpqnK5pXhnB4rR4DYASNKr1B+xWy71pmqrIOt6QB9WGUNINQAZn4HclUTTOMG5R4ctCYQZmCygmBqL/R+DJyi1AauEYCVNm1klQLlNbBW4TrqUsuaUm/g0wrAM/vBEGhGQgeSG3geOD6YnHhMiOfdbln/D3VOYq8gymNEFjTfSSlbWvH/PXGl6h4qpWM/IPW57jrpNDhuQwmGuYxlJLnsDg+kXwyk3q1La74lixcXpT3XkkbHwWSMNwBqAPEQ1+k6BC14MsHx70Tj3YFYvoeEiIffO3joDHbVgd5nEgtkwXfv3hGQhhZ0u4NGhF1ZXFikXv3y4nKQ4lCtcE1M4Ifyrfbx8elN7sJcON3tm7HFUefZx/7PYzlX1s+fdG2zd/JkmeJRqZiireFxidc13Q7jc3IWOSO8R2MNE4RNEjzaXE+BYSWWgq1cI2sYthrbU1ZDS5hDQslBar+TWaAtxpi/U18fHSvxTBYB5pqeD3M3jMtkzGm4YA1wmUg0e+jJKWtq6+MUx+Rx2DTQwWu1dyDNKvCNhoht04+GxJReK5QMfGyiuoO60iGJZnI/v4XGcylQn1n658MhdWbPMjrdsTL9H8tG6BiMwLNrqtBIJKUmLMdAyZRM5HDUl93DHXnzblVG0750lxvSWapLd6kuo+m+jCb7MiFol6sOEAMvDYAbMNIFMtqF/Pj9D3SawECGtMXFy5fJasbgWVtfl/WNdb7cxcUFefjxx3L92nVpQ4IC+kkQqe8PZHA45MKKFw1BejgdKL/Yfrctr1+/IZv67camfPzwody6dYtZdIwrgM44L7L3jx79KI+e/MjM+V0A3bduy8LiIrWjBuiSO+hzMuEmwATgpwXRcWi/aIkAJxAzN2iU0KSTlWZa2RhjMAyNDDvdNv/O7rv7+2RlYz9lPGsWD84hZDjQFZaTrCbSRIOEOZSeIvOoLCbV/DJn2dwnD7J0tLiRSRv/OWBnQQMl80xyA05TUZfuJJPepCGdkUh7UJPGgQLPDbCfB9AZ1XKyhrGeqfVMr0jHY1plUgJabQNbXq0Qw8Yw941j1UHYAEDzF85n8JXVx7+DDck12P3zORE8hMxGIZMmAEgFnrO5mjTma9JcbkpjoW6NBcF4zsl25j6JpqAa5dhurUSEL03F6AS6IxwMenACPFuYxsXmvPF2VFvMbsOcIKfQalPHAIIHRoY5TG4iCPAaAB1Y1Q5HWcdkBwUCaGsSHSa1ocCwHcOaC6pch37IagYIbU0ualPL7I+1iSmGrzKtcZ/GdvY/ARqARW3ND5F6V0Y1gjHXka5IdvC+la2tgbc2QIwyI6lTqg580HjOxjJp5go8NxRwLjojGbdVYuOwOSTonAN4ztCIEnqNaLEK66djQeNaa+ISkgCJViEX9tg808knieuXLO0W5FglyszqLA4ygyVTkCEAKj6y0rIG/V2ZiW+DwkrtSu7TWZaUZIEKjslPpCKXLv0sS1ipYmM2cFo9zHkv7Sh78SwXVt7mZB3Z1OFLmeL+bn0+WyWXWTtlVUHaCA2IaiqHBI1ngMyHpvGM5oIHBWU22uMG1YIAPic8HgX6ZqXtErfCtwl3dYIEgb/DI2BcYv+PuOhHffbKQ549EKvXre/KDhYuwJVbqzfpwXVlbTIfJz1MtLVmNi0M5dkSkJHXM/PmqtdvgXGJMVbe5ugjid+frvF8tjFaHnln2+fnbJUCz7qq+0sy+MwYehHy023w7wnKMGuq8QypjXpjUaU2sjkZjpuSA3iWNjwyMp4BPBM0cTAiGNHqk7Wz2SBPvz3J/FVN7i9hJ05/tpXBFp5f9Oii53PWOzn9rLrFEStQ0UaK7E8/or5fnaXxaqwxHgkjKo1RB/uUnwR45nfafBASGzVRaY2aAHDWj0wG/OD3BJ+NPR1HjV+5G6xUOzXWfKj36OQL1tjGh+KVnmQBKug8bojkLQWe815N8rm65L26DNpTGbQmBJ3Bes6pkTpV5iD1TfVpaH2Ug852ruTVMua1Z65QuBoWb/BLMMv9Dff2KJOn/VXevFyVr//0tUyGU5nvLMjC3KJ02l1ZW1tn/HD16lW5cuWyXLl8ifKCCH4BOBN0fveO7MLQV6Y+lQsXVuTatWsEiBGTPH/2TDbWN8jcUnbXhMcFw/jy5csk9CD2glzgn/74B7KR0UPn3v178uknn8r+wQEBpO5cj7rMV69cpa/2dnNTtrbeybvtbbl06aJcuXKFQQO0X9+8esMYDkATGMzeWAyA365Vx4KkQ8b18hIB7M3Nt7K0vEzyEEr1EbshsG+1W2RlA3SGAV9dX5W19Tdy5doVuXD5AgFolVW0BuQEQZIYw95NXEF0fGl/G1SKat8FAM9trMuImcbohyPShDzhoJD6oJDssJD60BjPYySF69KcNEjcqRN41r477ud5b3LKGsC0sbmbrUnOirexgmvBNVHH2gwZgedAmtJ+QQEUCyQJtcyht0SaIA0sQZ3NPqujnfRBbN+7zfUYznBzfXyKlofwzqZoKLm35l5cGUwbVhnIqb+i+6schU5ZymhkWiWglc/6FQhp2hA9/o6s4sk0sGMBOpN5DOAnAdaJlVM2I4k9PCEU3g90yMHQN2lDiANxzjqDkmJB2uTUmv85+Iy1ShvMm3SLdeGLpCJ/ngoWB5JKaEjtsU2FaGXPK3hFAXg2/yMhRBP8gr4zJQBALlS9Z2nUZFybSC6FHOSHBJ6HNZCz6rKwsiC9pY50F9qUp0EFgiYTp6rRDRDOiIysWve+R7xcvafAAk5A8IANmBUmlmIJL8x/2CcQEQFE4+/AUrxxG84LW9Prdpm4AnYCbAeNCSnFERrIxeZ3EXi2sV/CKkzX3uxtAGl90LtagNnpCKAn66pPwVT74wzL7kk+4HlipYiZnHTSxBtMHJ/qNZT+PcNv93cczsQJ69UMyhp2mcwAJrNprCZvaGWtqawTNA3UMKurSQ4FkxJfP1Qb+Dkio1nBb7Xf3piWTXYNeGZ1BNnKuuoqtpfYKG9kGuZT0tzUtd2RgKKUiB3HSLqudc1zZMroVk15bTTozTFVUkgTu0i8sSGqyR/93RnPnJ/JIDjKwJjtRHP6zNCnOW7YOcKfliRwAFFPK77IkDWg2pTpAqFhxXQke4M9eb76UvrjPWkvZtJbacj8haYMp3syLHbZZHAKNinSuABg0Hghy6SVNWVwMJS9d3vyl7/8RVZfr8qVy1fk+vUbcuv2LXYpxsav37yRV69fyebWFgfQ5599Ljdv3pRepyfDw4Hsbu+Q1UyJikwdEzSZQGa/NzcnOzu7BJ7fvH5Dp+mTTz+Vu7dvs0QM99jt9MiyXl1bkx8f/SBPnz5hdv6jjz4iQA25C3Re3d7VbJuKpgt10eYXFshKxvPb39slG8CzIACIYQBxPWR6Gq2fQvr7+zSEfq3zC3OqcdSHxlGfjQUXF5ek3dKM7Pb2O7IV8N1wBKbHlM7b8sUV6fS60u62Q9Mzw+60kYn930ucgrORMLcjUzSOOUpuEEhGo0E4UXUFnnM0qwLwDNC5kAwAx2BK1l1rrFrPAJ8JjBjMkbI2QmlCaHjg4Je5EcZiN+9GHRQLIH1R8ox7YI1a9l4th3knZEM6qyXOFS2jM6kE03eeEnjOCT5D17m1mEl9oS51EM2J2Gg3aQLPYOAYwO8ej8LOKXB0vJH3coqw6KZrVLIAa5QSr1t1EtXmBnave6NOnTfwxUP6wPRxl43fe0NCA7lp6J0VnTJvcZSkeSEZ0JbRSHSjA4vaGNLBiTKwWL9HJh+OnzYrLMYAp00/2qU6tHOpfgg2Qwe+JtMcJTIq9eGMAjbtoEyIdZNlfxGwtfGxxor8t1+vOWccS467g/k+Jtt90gDwrODztDOWSWcs4/ZYRs2RHGQDGUIDupFT42zSQBBqwDOSEEEPUJ+XyxapU21hLV+Yf/T8+j6jLqZTV/hbe9fqn1eCerLCHAvwN+2DKGlAytMna4Q7T3ZN6QjVEj7fVjUuz/rj1+qX5EGArd4JoH7yEc9BNI2mwRjP9G9OAETD05nhLB13Vb8UmHRSSb9X5fiz0mdgTrkHU/Yb77hO+8EgVwNcAM/diTaB7cAO96fSgsbzwYSVKQCeOwCei5pkLN3VfaMtDXFbeBQ+bGY9g9PAe3+P6aOusj7KCfU0AVp9G8mcqXzFb9LhXRkAgXGSBrnHvGy3yZyylTFSfgbWxd2OczrwfOzoKsFxVfj/pGFaBp7POkt/++1OBp4Bshiw4LaH67TpTqKTOIBn9CwA49k0niG3AbZzPm6iMFOmU5RXA3iw9cyruk6wZz6OzmN/0qFW9dN/tSc9k4USVvpZ6aNf7VJ44LBGmR9RilWMEWm+nK2+BvE60BuFswA8cw//k9VkCNAANgNUzqVeG0m9Bl3nIZnO06LPjwCUToBnZT6nsKBXeiXroUmRuf/oAJgG9HF9pQtmvW0IPDdExmgYSG1nIfA86tVk2KvL0IBn6D8PIbNBhrRqQnvjLk36+rOLPkH6aulFVN61ltZ7wkpXWmXZ+gcgj/o9q6/W5L+++i8Z7g2lIag0Uz1aaKWiFP13v/s3jWm6XcZ4kMV4/uKZvHr5Ug4HAwbGKFsHaQZA9OLSvFy/fo1AMIDir/74J3n27BmJMt1eT5aWFqVPoHdT5ubmCeqCFITg+S9ff02WMuIcaC8jplpbXZM3q6skEF28dInyGwi2QTrC79+srZE5je0RIyG2wz4gFSEexHPIx9D5jukCaEvPzS8oC7qZkaSzv7cv165fIwN7c2tT3u2843WC5HPr5k2Cy7z3l8/kxavn8uD9+3Lzzi2ZW5yTZqep5JJ0xPKdpOuRO5IKfqIpOxuzs7IIlaImUzjG+guZwhpB5yYlNsZSH46lMZpKBumNMdbyzD6InepqD+n/K/ilTqOC4UD01PXXca6sUcOMjQYT4wQ1Aywvt2McTTfrzgo/eUWIA99+7kpVp8m8xPUS81dXroA5G5uVLFgHvi1ZwjMmbFfvx4RjUAMVYKU12tLjJn5CgkuQGWzyLwCPwJwkuZpgjt4pm/aBWWy/o0YzAc0pG4ZB4kI1V/VeWXdBsEoZxXWwlhNQOcRFxnrH/Arl9MaO1qbqCjjjPGBAQ/MZzGgloRl5xnviUF4Dvp3GXKWYl3rucd6nzyJa0WjfFOO0cZNqahtA5+uqY/aBdWmV4oGXBDAadq82kcF0JIfFUPZG+4yDuks9mV+Zk/kLPWIMeQFiliYQ0eyvATDRBgNZ5oj9+E71nQSA2WLXNB6mP8b3pqQpNnizsQJZHADQ3oQQfbr2HIQ27AWAHnAVl09FQgpYELAYB59dktWBZ73UWAWgpFuXWNBKAf8+gJO8D6+4rcZ35XUx9THPsjAf9QHjAnseXyX1889yXn8O1W2r1+NXU4ojkueH/XVceZI1qT5MnOwSxpic1NnSBIyNQa+MyvJ78l3S46i51HfnJFBcr75rvROXdHGtZ5L6yLhWUNj3TfEaE3/QU1oSCGObEh6emKNchye+jHxmgHuwd+w3oMx+2C6QXj1G0oao2qyU5/57M56rDu15gOezDjAOMs+vO3s0rhql4DQAzzAiMMlk2dZlXCvkYHggL9Zeyt5wl1IFAJ4XL7UC8DyFRm6mzAR2uUZmGE0ianVZf7Muqy9X5cXzF8ycP/zoIUFlGAosIrg8OAzIlCN7DtAVjtPi/CLZzpvrb+XVi1fSByA7GNJYYBFAhh6ODbZFk0IAzgCfN9bfysOHHxHchg4ZKPcAp1G6AVb1s6fP5MXLF/LJxx/LBx98INdv3OAAWV1d5fm3tjZphJrNjM4OMuxwzPD4Xr98SQcPZQSafWsxCw+HCCUiaG6IrAvAaZzPB/nde3flKo4hNYLPmxtvmbkDewCdd+E5vnz5UtbW1kx8fUznq93ryNLFJbl287pcv3WdjGe8jxxdm5EZb4DBivdlzTTcw7aJ4xNsJvBMDVHVekYWvj1xZh2aVdWkeTiRJjTKDibUfEZGn52ardEgy8XgBGldT1jUg6GwVS/iXW64dXxoEGDgnTseBvDqlgbRcGM1g+H2aADV8OtCnvzwcsB2LmSSjWXa0E9BYDGX9lJDOstNEVQAemNBbBf0nQE8JxfoC5Q5BkfnXhKRnXFi0i57x3vbPeYk0yXAgiou3q6RaXbRylX4jv28PJbrP6dBq4eGSRo8YaTFslSX6FDnKJR6OjM6vGs/jpWCOZjMkrv4IZMHoLIBy9r80MDnaUa5jmKksh1gSEMrWmU5tLkhDDYaILLfJ7p343s6dM6i1ut1dl2adVfG84RjoMgKKRpjgs/SRQnERIrOVPJWLv0amg5CigPbgfEcgWeXXCG4yHem78DfeHDnjTUTF0kNGjQQ8Heirn/gkgSGh8+dEFmUzpG83eTMM6CrE4BZvV5zEpIM/VmclgCSO2CaJD4DJecM4z5MKfzl2LlUPpCGSfrzjwM8lyDXIw0W0zsoAc823x1zUG5LmGEx6DVzB9ABzYuQ5OsWYFU1pD2YSuugkObOWNoHE+kOa9R37oybBJ2rwDOHrD+/M7wjf84nbfqrAM8cuzEh4u86tawE0xNuZXqNSUhw6l3+vYDnCmp+ZuDwnx94NnAiWV+4+swCnq3SjvxY6GaiV4BJbdSyeZHGnAxHTcnHaPoCxnNTIPlEySaACzYeqomP6iBI7cipA6Ria04Dnkvj6ewqLkcvww1DOKCv377inN/POMu9HrtNBRwlS9BiB29WFRLzAfg3P82cO22K52teCj6rbMYUDQXBdEZ/mNpYGlkumbGep+MDmYwPyIZW8DnqRVt0an1fdG1joytK40XfhIAGG5vpdRnMF27ZJezQbAvgC9nOYD23RUYdkVFPZNgVGfbw75qMAEg30VhwYqCzMqVVzUyrjbjK2xIRge703alOsPvF5gIn+VzdOYDO3kYOwPOkRuD5r3/+RrbW3snBzqG0m6imbJKRPD83L//jf/w7qzkX5+fJDAaR5vHjR/Ly1Uu5ePECJSvAXEbM9eOjHwniNhsZJSyuXL0iX3/9Z1l984bEnitXLzM+QswDYhDiLzzjBw8ekJDz5PFjkmUQP924cVM+eP8DefzokTx6/Jh9c3Cejx4+lGajJc9fvKD+9KvXr+Ueq03vMuZB40AAy6j+BPMaYPHmu00Cy5BfxIMBU3U4GFmpco3Hxn0AdMY1r6+vydrGuqytr0mr3ZQPPniPwf3O3q68ev1CVtfeyMefPZS7790j4xlyG5BsdL+OsYI1Jww+nNsvviCAztrnhhrNkNkY1/jR3jhYh2vSBPAMpvNgLNmwkCaYzhZfUaIQ2s4gWGAt8ybhKbPPQJzgb7pki2t9BxJ02f8rj+tSyWRYdzg2ncDCZK3HYB4bpJZASTZ26zoeUwZ1YncdbFEA0dfoCFBHm2FgqVXluVVjmBjsis5S9Zu1oiWQmti1j/X5YRumDgJrGyxkfOXsRm0ipnKHMUYwRF+Pa8BzaBKYEnHMOwtN/UjeMRkSk+VzFYsAACAASURBVAVU5rUB2Q5Ic2J7DJZIIPJGXSbJK8w9PkiVseO7Db6bva/oDQevOLFrMUBW4NnX4ZjAiH602ih8aL9QvVErZCi57Of7MkIysJuxyeDChQWpt4A2a6NBzBMWeFiiATaeYyCNP1KCVZhQiSSW/S6Aee6jBkIl5rzqwR/0ByQFwgY5CxrN34DB4Ae2B4Az8KQLFy7QNqB3F/ShCZAD6DPmqstCEPQLxNcak2iQ5/Fx6MCz/jv6nfy3cXgCkdOLWow5e9Y192gEF9eIXwN4rgL/1eusXo/eq61FJyb4Iz7DY9p8TIH4WXGmr5VuW5SY5XYjPosqoD/zWP6eQtVGTDBwjCVAc/AFKs0gfbv0enRtjgxovT1N3CnW4HqpbqtitOXnxCZkN9v0JDCeyg/9YwPPP9XpdIOWGqpkgFdGH75xwf46GvpBj6k2kX5+KKubq7I72JG8PmSDQTCex7UDyWv7UkNnBZS0T6HRBt02A57rmTx99EQe//CYbGU4GF98+SWB53arTeeAWBRkPYpCdra3CTzDCWnUM+nv9and/PL5S6rxo6tzPlKBemRNV1ZW5IOPPmLmBcDvmzersr62QSbz5StX5M3r19R2QldnsJ/hJLkD9Oknn8h7770nS0vLbD7x9OlT2d3do5wGtIPgwMDhgcwG2NlY754+gT71Ls8PFvTyCljXCwTCAayjNAR60qD2w0jDeYLBhP7ZzVu3ZK7Xk+FwJC+eP2fG7tatO3T6UP737PlzWV9fpyOJQb3f32cX6qydyf33H8hHn34EYinBtEE+0O9QToZyP3DUU9ZPSB7HbLo2GDRM1YBe6DzDyIG93IKWKADosX6QuW+x0aACz+jUzEaDbJIRWc/RQS43z4vcPlsuA6NAdbtDZ3QHoeya0lBF7V1q2GzsOiuYA9aAbzJqzHBB45kN4sB4zQWJkQKs50Yu3eWWdFZaIr2JNRaEHAcYz8jowhlVmZOSuD4vweaQT5+SpT7n/OS+VaRQWQ2B/WC3HkqWK2zpxK2owDEx8CpPb9cSSy7cAX933rwBoAVyEeixIDg4eYlzxftwDedEW9p0nJW5bM0LHTQGcADgOQfwPBVIIgFchi6a4DMFC3oq41z1ogE+K+PZgOeJalGTfU3WiDVgNGcZMkHI0mOOFACf6wCeofMNh6omtZ7ItFOTcQuNgg5lVM9lDHA6U7AayR0EI85AMV6zJlhCoKBLp/Wyt8XNPHRnztDR95DXgecKmOqLbZgfR/kq/h5nJyfci0szELPcH8vQc7EMnl+y4ewxnFx+KcERQ/mTXS0fbSXg2RyUkwChI6vUL8x4DoHXmTzFpFStBF+4rm312eldB+DZvk4dSmu76SGc2jlup4xnfMCwQjVKt2hKF42JDqfSQgXKTi6d/lSB53EmXQDPMGGUUIqM59mr/kk3bPd51CvmTsEcV4ZaZek5eoLK8cpPKy3hNbmi0rvWUaLA8+yfMqxzskut0y0a8fMwno+9gOopT0C3Z8+y+NuTpTbONFh/k42U8eynLvudXD0qwLOCKxogF2A8oyR5JvAMxnMEnqcT/D0FE5KS8lPvPJ0Rx2/sLkm4mxOWd71n9w1S2YlTL6ayPLtvY2ttabAxBDrHAc92n3rAY7Y9CXhm9B0vp1pBEyrVaMvMo7M/NZFJONiA57HU0B+mPpYmgWfoPQ8EwPM0B/A8VA1o+GV11XqmJ2OsIr0DBZ5deoCyXWSzWaKY7Hq727Deqn0eTwEi46NSG3ljSoAZwDNA51F3yj/ZaLBTl3ETzGgHngHcwNNI1uz0XMFmJqtZAoLjGVpMGh4mrR0fkd0DemGwraCClmtkPP9V1l9vyPbbXVlZXqH+KWIXANAg3UBC8PrVa9I/OCCZ5fvvv5Pnz5+TZYzY6/KVyyTGfG/NAcf5iFIZ12/ekG+//YYyFtdvXpdbt26SnYyY59nzZ7K1ucX9PvzgQ8Zer1+/JhiE933t6jW5d/e+fPfdd/L9998TCAKL+uHDj8k6ffHipQHPr3hMEIZ+/PFHebe1JdeuXJObN27KnTu3SSKCLMj29o7s7uKzz4rWd5DiGAwJEEHr+f333+f1QVrk7dZbWV19Iz8+fsQ38eFH7/N9OxN6/2BXHn76UO4+uCONdkNqjZoUU5BNTHbAmkgfWTkcKGQSGFIZmUoOovoTJJyRSAvJYIDPIOYMQNaZkO2c5RNqQDN5jDWZVaKZrmP0g+M71mnoYyQ2qQyjqkquIcjls7e6KmrFsf7o2hr+ydOqfan69jF+1ONV82AzgWeeImX9OWjsvmb6RMvXmWoQu3WLPqXZQJPTC+CzzTMHk3Efyl52go6CzjVgFwSbo4a6N2hnAs2egZLysAaBwOVNzk0uI9ACItjsqSutUHBQ3I7HhoP6rFUuw6tLY1VumSRl8VhYP456N0ctvq8NyfsNdi0+a1+T4qphT9bDOLfAbPNjDQdh++qFHIz7MpiMZFQvpDXflvkLC9Kea0qzl8kYjdOQsEG1PASv8KxNvjXo5vr1VMDK9F5CTJDEtIERShDYmatTGY5yVkNAox4A9P7eHjEVfMCMBjgN4Ljd7tDmoBkhKjrAhoZMKXAWEAQdG9Dmgy75YM8lNLSLy6xWr0T5TJ9ELk/rDfDCNr8Z8Hz8HCt9kwCtxyXqS/FC5X5S4DpWPtgIS4du1fc9wWtJq2k5J8/j4pSCDrNpRq71U/I6vVQk5mWS6t+KCxZ3jFJBbkc9UrPLrCbL+LWFcLya6BKW78u+1HHzD8h4Tt9fOTg64U0e+aoCQiXgxqy3TCM+hQg2tEgaAvAZReeD8VDe7b+T3cGuHBR7gha+zfmJ1LjyjiTroEFbLvn4UKaTMRX4Wo2mtJst+e6bv8l333wrxXjCJhSfPPxErkG/ud0mqxprBvSV0aGSCc1anQ0BxqNcdra2ZXtrR3a2dmRhbkGW5hcFpRdwQt68eU3G9IcffcRjwQhBsgNaZw8/fiiXLl5i1+XDwSEz6eiEivIyALwAib/44gu5f/8+AWk0IUSmvt3p0ClC84tGM5PHjx+zxOzatavsCv36zWtm2gBMI9uOjtFIYIBZ8M033xJ4vnXjJp0yZOEg/QGHDZl//8BQfvvN3+iMvffgAcFoSG2AbQ0n7tLFyzS8G5sbsr65LutbG/Lgwwfy5b99IVm3KfV2XYHn6VjqTRWM81aLzA659KG6DzZdEo1ndzvwsL1vojUaRIdmOFZtOFcDaDtraTdKutGlGY0zWkNlPeOjOqSqPRe5e7GJVpqdgiKWjjnrTO5GPUR51k3YU4rBs9IgxZ0wd5k0E6UN8lT+QQNZ/gd9NLJdcynq0O4dyaQ1lmlrLJ3llrSXW2wwKJ1CGdFAbUKbaWNCJIC3AkGaXY8Amj7fk0rt3YE7gkO4jZ1haN2glTJ7AfCtGMrS4m4AfXBSzYGMLqiFQTHz7BqZIdto50nfZbDFJec3uA4KAmiqKdFcjvrLkNBQRMJYyv4nSqahAx30oJUD6hppcCbRlAOSHWQ8U2ZDJToAOhejCQFprZyBhpQC1vgZQzOsKNi9HfpkUwaWE2o41zo1qXXrIt26TFpTGdVHbCg4BjjND5oSaoNKnUtgTJk2Go4f6nFc5sZ1HTWTiQSVLsdB7VFnYpo48FIdjmsru/MxYXqDOj0cjNC/R0DkqJPqOoWhxM0dwKAjaYGIXoxZh4B1ngxsJD6Bra+2oFeqDYJ3Fq+Pfwv6f+4KR0aGzqISjuGwfbiD8rf668AqS+bQCXifHbM84dTnn/EsS9NMHYTynqb57jdXATJTtkl4b570M/vrvYSc0lO6DEt0gWVVAp77BYHn1u6YwHPHgGdvLuiMZw99fNzx2lNHbYYLoYyVGaHO7KFWxmCru53wSEvMmGNcGT1cmnA04PkMjqnF8/HIFdtZttczGrUlztZ5mCfH3MqRXx+5vspoP7m54FnP8vffrnpfIWHq8zsBnnXbyMBT4LkhEyQWs65kmWo8K+M5k1EOYMCaCxrwrMlGHWinMZ71aaRWJobkZ3lSpbjqyA4nH/ekfY//7mSLePI1n+c+z7PtWZ5U3CZ4CMS+IrRkXQjMp4Oo31jqdTTdGUujnktWM53n4kBkfMBmg/jU0MDcmgy6frSfjf4KGc9q5pQkYB/TkA2mw4JDAC48O0rNzT8YOfDcqcmwDeB5SgA6d+AZDQcbCjxDYqOg+6neN5MoyfpnI1NHnlXNeWLRNlf/MY1WzTuO26tvlVkT5matIW9evJE///Fr2Vrbkv7eQB7cfyA3b9xitSe0lTudlty6eUs+/+wzVl4CeP7rX//K+AZxEKpEQY4BwItG7IiJUHSJWObKtavy6PEjNuO7eeu6XL9xnfsA5Hn5+iVjIcQoOOfy0jKBZ8hlIGa7dOkyweRHIBo9fsJKUGhN37//gH143qyusap0bXVVLl2+JBcvXaSkB/Z/7/4DymMgRoL/gj43g8GhHOwfyLff/o3HA/iM2AmVogDPATzfu3eX4DN69wCs/tNXXxGgunPnJu/r7dtNyZp1spwBOl+9cYVN+2B7CpIL4BsarSCw2Mye2JBFbINPE7HRFP0U6gSaoefMGAnJYPTF8d8NJwSdG2PUZ9Rh0agL7cfxpHJk95l14nD1UXoEMtTxHECUuBCqC2KzrURe8Iq7KOWWrr3q47v/5rMykUiYFZsEsQ5nHbuvm15PnHc6+FPGqDMFLeFCYkaUo1PpDHM2CQZj/CsgbJKoETSnc65MZgWBTYMVDc6aLfvOGNH4PjRN1OcVJSy0apN9bRh7RvnBUhzkTE63K4HZadYoMIwtjiHQF/EXt1FVKxo94qrNT8eD7XVGUC+MnrDAeKIwvif394C/4KM2sKDkRr8YysH4UKRTl85iV+ZXejK30g0kmzEYQ9OJNKmLjb+yJFVjo8qPJiEtQWF/VlmrAcSbTplYcgmOVA7B5U3R6BTJL0pxHECGY4+4C+RNQRR0KVZUxKMqAyRGkAOhBd1ut0zj2+IpyINYzzPFE3T8A8jWBIVK0lIb3MYpWf1k0euNKn54Bse0+lxmeoZmC85ROaXcMT9/ZA3PWq397XhlsG9TZRWfb6UPR7Gky2nx1NmPPuu6UgDc47IQ885k2qe+3snP58jcTCqZ3Ra4DfVnSMGe02JIT3YnetIB5/lHYzyfFESf/dVhS0NCuAhwqhwLMpSAZxiVrEHW4Gg6lgM0GRzuys7hloxqfZk0BtKcm0hrbqrAczOXUd434FnB426zLd99+zd+APCi2cUnDz8l8IymfeguDOcvHyuLmXMI2ihoFDAay+HBoexv78nu9p50Wh3ptjpszAdtMpRpNVst+fiTj6lFlucjeQPgeR3A88csxfrm22/pwNy6dZsALwzakydPyG7+3e9+J/fv3ZPNjU2C1dj30sWL1IeGaD0MzNd/+VqeP3/G8g3oWCGzDqOEzBpAa3zQ2GJra4vOHWQ0PnjvfTprF1YuEOBGV2ZoEiEDB8cMBvTbb78jEI7zL0GnuttjV2c4eHO9eTLAUW4G4Hn17aq8//A9+Zd//xdpoitzJ6PUBpqfEVxlxjIWdTuJNTj+lt12xq4/41A6ieHAcjDNzCNLD+ZzcyjSGop0BjUFnim9MWFWH6xnNNbIxujQDNfYysfMkXE7rCVTZkwT0FnlWCybSJvpmWdbfE1HR50DjBB8FHxmN131aPTAbFSnOmB0wNCFmMAzwENtKDiqD2TaKiitEYBnyGy0JzLNcmM8o+wTCygVzqPGYZgy6hDpFYabOhF4DtMt8Q3VF0vA3zNN5tkGMzCLrATI8+0JDmYLqANP0bnhY08dE3OSykyIeHExmLNFzh0KOopJdr+kG+1gswLK7OLOkvrQHZPRm+tGU2YjaKJpE0M6lWQ141jQklYGdQSecUTtOu1vB1pv+IzysRRwLOo1GU9hxwqZQhaxKTJto7MzsvwGOoPtjC71xMm1/Mx19uB8sBIEZ2CdGZxeDWC0QkTTKeq0aKMgaox5YyNzsH3YqgWe8No0eRHZDyrvkQDN9gpCSOIOT2nc+MBMAgD8NWnYYm6SXYJrPhvEdxooGVaMCE3qnilz5ui6ohnnyBPRPRxAj6B16nJ7xUMy8kqwtF2xHtQD+soz8n1TFyjsV1n9yk7DUQdSHYT094llTSe4P4+EUefPyMEFv0+Xb1TmnmW+qxUNVt57MvAsAtAZMhwNSm3483Y3Sf9Ux/84Q2NPxhzY+JwqDOPkYQZgxA856/FUTuf2ZtZlzL60UAusNjeUqZ5uMI+cq5LFT9z0ipB0+UH9GsAzz3CE0R3P+98SeE6Bt9CEKAWewRbDR6U26o0FqaO5YACeUQlTltoIoMmZ19LUytBxOH0g2RZH7Ui6a9l6pROtGoKdNE3Kc6B6rcf77Edv4vjrKW/7c85x2qOLtqNeWlvUumtSFv8ha4zGPRF4rstI6tOB1CZ9qY0htXAogn9DcqMGWQ74aMq4C5bY9VS98jUAcep/0k9Kkv0OtlDf1JnO9YmMmpDSEILOYD0POgCep6r33BIZ45NpAhvyHGpurflwsN9ceA2YsBWAxIyERXqEHad3Uk5SWjNjVnuA79wQAM+vn7+WP/znH6S/d8jfQbrw3t17srYKqYl12dhYZ0zx2SefEITp7x8wDoIsBqouAe6CHQgZM4A3+Gk1GwSDF5cW5fGTx7KzD+D5BiUGr167SsYzpDZQkQlw+yMyni/I61evZG93j8DL5UtX5PbtO/Lo0WMSdlYuXCDjWYHnTF690ubvq2urZFxfvnxJXrx4TtDowb17cuP6DcZfYG1DohDXhirWv/71W7K18QMAG+QgAOdgNd6/f4/VpGzc3j+QP/7pj7LxdoPx22g0YIXr1etX5NadG3Lp6kVZXFlk/w7ES4hrQS7QJoMRQFWAUx06rToCa7kurWmDMU87N+B5MGFMhObrJOSQAT1FGCzZeMr1mKCzA8+MkdTnoS9tE949Ko6AmetC/CKuzcEbDCF9iLWCf4htHEDz0VW2Tin7N6xACUbp8yueLfWsYt8QZYfG7/y46vbiKM4a1mfrPjMrEqjvauAyZjW1kOFnq16yNpHVZn4KSjtQbVWODjwbkI4mgSDMBVDavg/pL9dSJ9Csz1bBawee/XrLZCoPlqK0hyW7LCLUV+o21f50R8Sve4bZjHa/ulr44uMD5ZjvjzmmxrC6T/x/PJuPe0bVAXieUG7jcDKSvbzPChBKbix3ZW6lR910JHLAesaLyji+oseuZrfizQXWqV5oFUxMQWdeq0m2hNEUAF+dO2ArIwEFoiFIhUg6uQwHGNGjofbgghQqcBfIbgB7cRa0M6DRfBTbUDLD5rxLIqQxQdDiTfuhnbb8neH7o28zGQnnAJ4VYil5tKV46cil2ERN39IvAzwffbdneAzHbjKTgDcDO9HVVn9mA8Cp7xRjt9OuTR+T7evG2VPopkOk3/5fCDwf93LKD7U8xMslM+UtFXj2LpVazuji89AA2h/tyebuuuyNtqRf7EhvOZO55YYxnkcyIuO5YKMDMJ47zZY8/vGR/Pjdj3Qk8LvPP/2S+svoPgxACC4AGIpwNmBMxnmuCz6yxbWGHOzuy+b6lowGQ8kHObWeAT6jjGpuYUG++PILNuEbjgZsHrixvi4fffwx9X7gcOGYd+/dYwkGSkMeQYPs0SP5X//zf8r9e/flyeMnBJ6hJ4Zyry+/+NKaXEzkz19/RQYAvBBIgMABm5ufI7CMjDukOuDogX2NEjM4cx9//FBu37xNxvXLFy8JPOPecX8odYMsB4Bv6J7dvnWLpXJLC0uytrbKRh2H/QH11wBo7x3uyc7hjnzw8Qfy5e/+RZrdpjQ6mUwBkEGTbjpSB8pZkomubFwCFRyiFnNlgnqZiGpPCZsNtuhk1aRlDlYPZWQDkcYBnKxCGv0xna/OJJNGrsAznDMtCHQhfp2zmoU2XSQHcNA8g00WUtOnWWZOZAPpVEsHYxESLpDBUCeR2lLWFADjE86cMp+VAY0PwD+IVxf1XHIZyHB6SG1yyEY68AydX2kVMoXERl3LOBEEgYHjUUJ4YizlMuNG4DR2PXMGnRvvMlM5kTWogM9Vw1cuXzny7dGuWGGTisbSSRZ1FvsPN2m/D3IicaTEv1X8iRTLUewsAtDKtXDGAgBhuN86IkMZLP6NoWDgMoM1606t0h0qz6FOq+p6urYz98mVCY2/A7BW51Ud3GIiBJ7zEZjKRItlVIxlMBpJjvaRYClByxlBJAIRzCfs3gBbHvI/mrjwDD6bofh4ZYdofNgliOCxgsw6dpGwUjYVSroUsGZHXcfmbSgpOG1sG5fsoF6khZ8WLKsun7mPxkpVZojLEpj7bATAwKCauRj7QupOtYLcMQFxdPB4Zlev1YJjAuUJ+z/sFsGckIUOPpFxTPg+vMGNzakAIOuMK0NCZYAkjjsP6s/okPMxls9L16ICjJyA0M6cWWVnp8ygTVmfGpboNSu46CXomhQq2w0LepEMZNNXSG00pFliPE+U8Zxn1IDO0MAISRzaVk8JnK0hqkbZOs60OavJfRhszd8kj5kryoz15DTTU3J2T/P8EvvG0XaCxvOsQ+lacuaTzH635wkATrx5n4xxozL4rOOBidWSna2Cgz/vfn7NvavPO5R0h/uxpMipwHNXao0FMp7rGZoLZjKC+O6R5oJmUE8AntPXX56LR63MSc+mfJwZa3MwoGmQc9Sspq+2OjTLy2v1vZePe/J7TPc9ab+fc46Tn1ZqG7SxYGpncU26ynljbGc8ZzWV2kBzwfqkL/XJocjEwGdIbtS0j4xyDGOTIE9ke0k+CWC8PVs7PbHrSR9om2LtBnicqa7zCPrO0HBu12TYEhm2pmwoOMKnNaG287g5oRZqHggf5ntZc6EqqSeugWXgOX16QQ7EBkAppkOVAKWTADE3pFlvyIunL+Q//vd/8vcXVy7Jw4cP5cG9+5TaAOv5z199xRjq7u07JMx02h3GIC9evGDMAi3mTqfLeASADa4RpegAawHg/vDoBzbquwG2841rlLXY2dthXxyQc3a237FaFP1pXj57SXAYQNDVK9fkvQfvU2bjhx9+pEb01WvXKMsBAPHp02eU2sAxwFK+efMGmx7u7e0y7rp25apcvnSJhBw8A8RkYFQ/f/6CbGeA2GhsiH46AJRxHBB/PvzwQ7l06RIJAV//lxKFdna2yYocDg/l088/li//9XPpznWk0W0wZhoLGokraUcZzy6ZZuxggs7Ib6hUBtjOAJ07RYOxT3uoes6N/kSy/pTs51YO0Fl1n0niAZkHXqsx8BGnID460eeo+EWh0iqwa01iIzCbda1XjFEbtfGH63hk2+ovXffUviMAboCwolel6q+0yppzNch7qB1XdrD5DMZric2u1bY4S9RlLggq0ye2a4ZUAwhuxm6mxN5EWHGdZW3JMmWoamxocZ4B0Tpv1I8taT2jMbntE0BlQ/T9PtTls3fhKSyyos2vdZkNb+5u9l33S0lAMco2bzQA2eqB2Y85IrPckUpYdQSY/SlrdnUt5lW6faEN1H8EQjYiXzZLnSrwbKznQ8lliJa/801pL3RkYaknvYWOObAUuNY3k1Qexerk0698NlM46vP6EQAOKwsaf8ZxxdTlpCDhb3+/z55esA2wa5j/+D3sHM4D4Bkf2EQ0UUVyDlgOQGlUbGCsgtnsOtDKgFa//DRG62nfz3oSvxjwfPpj/k23+ClscM6y01jEyV2djJ2c5/ZP9srCnDlvbHEM45nj6+/NeDYTFjOfM6xSSNxXrdN5nmUVVeB5zPJXjuuhsf+a/4YEMT71qRzk+7K5tyHbh/qZX2nJwsWW1Fq5SGMk4wkE3wvN8tbq1Gl+9fylvHj6nA0rinEhn33yudy+fZfZ9XozI3BzOBzQUKAsDOVVy0sr0mt3qFkJuY3V12vSabSl1+6x9B7dmZE5B3gNqY1ur0u5DpZybazL++9/IMsry9Qw02aFt2l0mlkmz549ZYPB3/3bv8mdW3cIAgPwBUB9EyVqn39BqQ0Yta/+/Cf58dEPBJZG+VD2DvYC8IwGGw/u35e3b6EvtkrnDkYODAR0fb6wvEJnD3IfAJJxPDCeM+heP3lK1sHdO3ep6YzlE1IbMJztVocAObrIbu1uyZuNN2yK8dm/fCad+ba0ei0FnusTyacjBb2M8YwFJTi77nsbK7EMPJsr4ouRpT2BCVPLbFqj3AbKyrqjunSGQiercVBI4wDAs2qLNnPVe0bjDHeswnILZmpMupbKLQPjOYxjyA2YI+DAHHFJ3NsYUKF2e65p92T1kQz88NUTX/NJgqmvHl9Ry2XkwHN3Kq2FurSX25TakHZByRhtKpgnwLN6nUF/yJ2kFGgJgY0v4mmAlyxUxup2g3WuaVvauESFKB8mzOczHj0YFXNGuZtqJM5GIKORUBMVWa/Brwr7RhZASX6DLGbfWy0fFnv1+E0yxTQZlfVswHMAs40xTf1n6xYNiQ5qPONo5rw6s2IC3Tc0LUSpFM6byWg4lsPBUEbjcZDg0JEF5ss0gM51Nuw0vxSdjuF0WwdafoEyLHzQuIiJMzCXp/zwFjNjV1kJZyjDDckhLW1z/1UdeA98YD0tIPJXHgJoZVIH59kD+rBdOQHhb41Bf8jM+iv2d60Qbxmgi+87rgPWWT2wsoxJZg69WRMbDuaC83Xr2Qm4xpjoyCjS1FgyPkr5mvK4ZM7HjqBnOG5uzFhQ7VfhflM5k3BVkUk3G4TWg8yqDIj34RBzlYugz1sDgYTbPQN41iqUstRGq19Ic7+QtkttjGrUfu4UqD6p8ePVYf5Eq8mk6tsNZfA2zjyRFlhZFrWkyYAUBNb1Jn0jM+xQ6RWl21YdG39nqc2x8VRqxnqMQ1R55R4nntEyljebCTrPGFNhr1nfHQkrbWsbF6VddNCXj1K1yT/LEfxJj+GsO2mwm1qdkCM8aQAAIABJREFUapVOQjn1VcSSzAX1MZ3xXAaeh3km+biZAM9aFu2NnrxRy3HXGUdU9f2c71keHZl+xpOPe/x+8V3PvpL0uKdd60nj8qR9f94zOfaZJz7GTMvA5IN1R6CvVUi9BsKKAs9oMJhNBlKf9kWKvkzxJ5oOUm4jN9AZ5c9mTc1PcGCodFdm17wmkBwFyGQAeG7qJ2/WlO2MBoKQ2WhOZADguQUW9ITNBHPqOhcsSaeuswOXBMHT8muv6PHkX2yAraa0OsMdjCw/Td1WKwkJWZrkA/rd/P4//2DA80XGOmjWh9gKEoTffvMNtZixP+UuLl9hdShilAsXL7ISc3l5RSbFRN5ublLmj0DM8pJ0Ox355m/fkNRz4+YNuX7zmly7fk329nfZnPDN61eUJfz8i8/l6uWr1G1Gc0DEbteuXpePPviIjGdoN2d2XFxfI2vKy5evZGPjLZu3M3Z6cF9evnzBf0OSEaAydKnx1EACAoCkQNIu7w1kJbCkF5eWSDD69ptvWdWKmArEoqWlRXn+4rk8efpYfvjhezkcHrI/zxdffib/8m9fSL0BHw+EAHh9KdsZJB5l2dKG0SdVCUGVugLoDKJNg+tsZ1RnJShBZzRfRyUogWdh00F80JsBTduVvzAN+vYm0FXyk5SZmtjNZHh4IsU8BvPk1Ad3xDkkmQNImiRdEpCUZ/B7dC/EHVHT2tcLO2pLPIzx+ZZGO/Hv2K/cgM+PR8CwgWpFgMpanUriggHPaP7mlY6FNZOsZy3J6qiA0e+clczrMz1J11L29+aNAKOshlsfB8ujH1tmeyfbBe/O1t4goeGP35+Pr83pGu11GLoN/38O0DlagLPa5ePXiJLvky4BwRfTX3r4rNJBqvMMfWd8+pNc9scDVnhMmiILK3Myv9STVqchDejzTFUlO0MVKIFa6PYno6Pq35zRmfBjRNAygs0OBIcmbaCKjQvKCg0GQ8qeAnBGJYV/YJ+AzaRJNgehIccBu4eEFqotUCXi5MzQFC7xzz0WTBOEfk1lrPSkNXl2pB1ipLMQHpJ3ejQiP+OD/imbVQHhnyAzYqaodPaTn9YpF1qqFj3NV0qO5WQkXhD2O2XeJXHM7NjimLuwSyLQzAasUXLoNwGef8p7P/8+5YcRAku9+yS2Nt1Ny/AEtl4zE2nUyQo8HPfl3cFbebu/Jm/3XsvChbYsXurItDEUyUZs6IbmHwQ52Tl0Ilvrm7L+Zo0ALMqyPvnoE7l37wEdmmanxRL4nd1dylV89933dGzgmCwvLMl4OJK3axvMrN+4ckPu3LzDjDj0yZ69eEbQFd2YUU6B632zilKuNTbKWFxekidPHrO5IKQ95ufm2MgP5WHIvH/+6ecs73r18iUdNWwH3eZPP/1cur0OF/Y/ffUn+fHxjxyP+XhETaHeXE+uXLsi9+7clbt37jDjv76xwQ7RaJD40Qcf0NmDJjVKxHDfyMrBEQN7AD9PHz+hvAYYAigNQePFrc1NGR4CJFcWNCz66vqq/O3Hv8mNOzfk4Wcfy9zSnHQXOjIlm7fgs8N/gSd5ZuDZFh3rlgyQjr4MHC7AeACekeEH226cMcNPtvNBIU0Az8OadMGINuC5AckNgM+EfiPrmaBgKPfxBUn/rHlbWS5+CXsJbBTojFt7ODSGm9CLQ6BRKGjjkJYBj0Y3lazW4EflhqHfl0s+HcpgeijZXE3aiw3pLLeltdQk25nAs4HO/JPMv1KrGHUg7NI1aEgcRWNll5kuP8uEnn96/xJ7BKmMWddecTNnCc4H4Dmh9dLptXI2Y6Kr46vZCO8KrNrZps1oHagBPqvEhnpGZEmTDW0AMzuSGrDBoRx12RSY1g8kOZA1qxUNGQ5yGfSH7I6OBp/IbqNZBj68fWiLQR8ua5ichgPCaHxozGA4yw11orW1MzTqTQwGrGieDtcKgBofdexceoN60/hP20Ibc1r/jtvA5ZJBjRltTYp8e+wDx47/EeTWRUxBa2MiJ8xVZcvYPDdGD3EexrnuIOu7LbMvfbD7qNZrc8azDzcFgOMimg5DJG1C6afdc1XSAvfiPwFEMo+EnbL9mi0LUErCkmyj5/BAPs2sH5ctJ4uh4jj5m9VT23MtQanGKopXa7Czl4/qM6bzGaohVFPwaLY/ueeE8azYSLTJnCdIAk7qlD4CoxmSGgCeW/tj1Xg+RHPBOoPhrgHPdfbDVO9ImbOV5+MMJXMWterEkmwG0ARjx6BUxwvHcOJg+n3G52wFl6eavghG6vuM40/trB8gOo8hzAvKG2YsvASlPPCO8eh/CSOZBpjV4x333awQ/aTjnHbc9Hi/xD39csfwuRNW5yOJTAvuwzg6TmqjCjw3ZJTD9qPpcktLrs8BPP9yd/iPeqTqePrHGiNVk0DZCwcpzLEi8AzCCsBnB55lII3poUyKfZkWB1KrgfE8lDr9NJVEc7tLwMl9DLPO0ZJYpY5VE3GNrouMG3UpWnUpupnkrbrkrZqMunUZdkQGrYkMm4UMGwo6A4QZQ5KrNtb+D1yfTSPY7BCINqpX65VBzseMwLNZZPrIAbiweZLG7/pGTcKO1YpKDJgWU3n14rV8/dXX9JlQKXnv3j32pQGBBf1nIO/3/Nkzef7suVxYWaEUxdbmO3m7tUk/BqXmAIlB4AFruNPtUGYDVZwAn7/++s+y/nZdbt66yQaD165fkf2DPfa3efNKgedPP/2ULONXL17JxjoaAW7Ltas35OOHn/D8kNrYtaaDiOXQz2ZjXaUEAQKBpY0G8K/fvGKl5867bVbDIvaBhiu0mbWBPGLIKWUWVW/6OnWoAXj/n//8vTSaDWq4Qm7xxq2bsr+/J4+ePJL/9//53zIaj+Ti5YvyxRefyudffkpSVDFFjAof36pEjbnOSl8Ph8k70XiGzQQZBzW4xvaKTHvcDKaSke08kWwwBueKTGdsD3Y0AWeGEgCd9cB8p4ZtqAvia59VGDnAmUwY1yx3m6rrrQJ80XfydHdiByyh55WM0XJZVSkdDJWsU9ayp5+j3nLw81yagoCv+XtODjJdXCa7CSIDeFZ5DPr0JpsBYLnRapEEgp4svHP49CRwaLUimwFO60oYwXOrN3ksSmbwO9yfHlev2RjPpqWs54vArwLVJefAPK4UpkulO8rbpv+q5Ir0q0rMRLtmfnV4E+cGnc/iR4Q3XwHKjrf7nnQ71i9mBQgYz4hfplI0RSatuvQnI9kZ9mU378v+uC8Lywo8zy/2qCWP0YTqdgeeFZS1Hk4lP/vkqtyAEcxogJcyj/nYExCY+yXnSZmvAKBRaf7u3Tt+QBCE/QEADYkNYEYOPiPphSSdy3Gg8sMZ0JSGQTNFOw/21waFRiKxWJbxrPnw4TnPHDj6/qos3fQZHNePhdvwUcaBHUVWz+6fnE0p4fjj/VIM4597HefbfxYgrfbOj1M93knHn3m0Y1ja5djUSGfOqP8tGM9nHyo/Z8tyMBdZKcbsSp5gLJ9ByYtJbjQzgi0AOvv5gbzrb8q7/oZs9ddlfqUp8xfaMs0GMs2GMkWDNizhhXY8BcMYGmO7WzvMUEPja3lxWa5cvSZ37t6RNgBjmcrG23WynQEaj/OCoPDi/IJsbmwQeMbnw/c+lIcffMwsOByTJ8+fcKFDqRUZz3kua+trBIEfvP+eLK+sMPsNkBoMZJRUwEDCMXr5/IX867/+KxnH66trLOuCfhky6HCKOr0u7RlKtwBwLy0vcpHc2d3mua5cvUKZjFs3bsn2jgLPkNpAQws4ZSgbm59fkKdPnrA5BoxSu6NNMeBIff/9D8ywvf/gPdnd2ZO117jvnAzx27e0RK5/eCAv37ySHx5/L7fv3ZZPv/xMFi7MS2+hp/IAtSIyLwzcURDBHREDRAweKms8J4CUVswY+1QlOQAdA/DAp2flZWyiAcZdv6D0BsBnMJ9RepaB8B4aaKjLrMhRZP8GZp05XG488Zyp2GfODwIDaEhp448JhNKk3haBhG+9ASOB0pmCTvRkXEiR63jDsKvXGvxool/Z0nkN8gojaczVpbPUJOjcWgDwPBYKsZnUho5d1Q+sMh2D1meYK/YXK003T8Qm6anoy8+ZzL/Svg4IRd3d+Az8pqPm6uz79XDJnCd3FI2Rqo6jsYJN+02fq+rDuUPpJXSeOKf2GiVbMi27M4dPO9k7W8jQMQcl8B3LNDKIMvIz7OdyuDeUfJhLPkRQA4fCSv/UE1AnmA6EclMUcIvZSd1GAWp25AFrytI+AJURlAIghnY97AXBZzb/VOkNlBA6Xq5ANzpwg6Gf6bkceHbJDWKbNSd5J9rRBpcCjHb5DWNUOwHYw98APvtYDVlblYvRaRoXAbcMDkaHKhhuazsfGeLRnji7mZtwIa66Rm5s0qW74nCbY+UWTPX64k8Mk44yj7ldKYqPF6sjsDy7HXh2iQkFB3xAxiRXenb1LyzJEpzL8vgP185AKZlDGrWo8xnuKhECgENi0j4AnptFTXqFSm20DhR4bu7m0j6cSBcJwKIh3UmTbGcHnlmebWc4gs+WpAmSGqcU4XVqFJl8rkkc34AynqOtcL9hljNWNlj6jMqjbdY4iM+rfFmmh30c6Jz+PnUClcLyM23nSYDxWQJGH3nVbauT6YR5cWT0/sxb+gV3j8CzjuwyAO2/cy1QXz81cHTGcyFY5FXj2aU2hvls4FnZdQaa/Ox3+ws+iL/7oarjqWrh/u4XVDphOroVnMFU1MCdU5QJTDCewXkvA8+ZDGQK4HlyIDUZEHyuw19DBRylNnyumD7rkWSHyVGZrAcBY1QpZTUZN+syaWdS9BqSo29KpyaH0HVuT+WwUciAoHMheQbQWZsOK9hsSWFqAytrW0e36zpH78hXhIT7HJaC4I8fuWZfLtQPd9DZk31o8Pf40WOCet1Oj5rN0EZuNducdft7ewSDoZ/caXcJKoMRiGT77s6ODA6H0mxh2xp766DkHNugQhRgzOPHjyi1wd9dWGbsA8mK7Z13srO9Lf39PoFuxCjr6xskzIBpvbK0wnjqYL8v2zs7ZFP3+4ds8AUmIa6Br6smBJghr4EYB9cEQPvwoE/JDwwK+GaQA+m2O2Q7wycDGQcxHdja6PHz5OlTxnz4DrEkmhsOhods5v4f//H/0Qe7ffeWPHhwT+7du00kGMQojB3QWly6D4/fwoeg61yHxAZA56mCzkzujvUD0Bmf+oExnoeFNMh2Ro+cTGUHTaoDzqP3sglWkYOCXlfsJWOThHMjmTCR8ay+hn6lc8hdCk/ah6StSUaEhTvs5SCdrcFO7MA6bsSH4IWEPjrWY8VcKsaWBJeNKAGg0UFkSGaYVB5BZAOdST6qK6EDNhs+twO09LPhT5tMHvx8JBbJNGUcp9rPCjzrft7Hx1nPFuxZDOFgc7zHsPKkzOWSL2kP3J1D++50byFZ49SIBdV5fcVlvzM1iscf+yx+hB/p7Ha/Oq6qKwLnAAg06IuEcKmhn77kclCMCDzvjQ7YEydr1WVhaU4WFuZkYa4rrUYmDZJitIolBnORTGHU7yMLURUInyXLMGub8LsEDE4BatgEl8wA+xkgNJJjAKLxb9gNJLYcVEYyDngMbBrA57k5AOtd2iOA1Pgoq1k1ph14rrKeY8rRgOVjgOcUPA9vMwXQT1iyw5piPg9Xn6oLOWP/9NmeD7D9+f7DSUQgXv4ZANuzXsVxx9KEXTxKPGV8eMfJgswag9U5POudHplnznhmOGJSLv93AM/K6AqDPXl66q5aVrNWU91llFI0FUCBWu7BaI/A8+7wneyP3klvucHPBM3b6kOVLSAoWEgza0i31ZYiH8vg8FC++/Y7efHsBR0fNtq7fVs6vQ7dNjSEgFbyaJiz+yh0lsEIfvnshWysrcu7t5sEncGWXl1do/bX0+fPJGtm8vHHH/N4MCTobIwysfvvvSfLF1bk6TN1TgA8w6nCAAIb4MXz5/Lvv/t3SmVsb23LmzerzNLD+MCpAgsAOsHInr99t8lse7Pd5LHRGRVO2c3rN3hcsLXX327Id3/7ltm0zz77TK5evSbzc/NkNn/7t79ROw3nR7dpMMfA7G63WvLg3gOyrV89f0XpgU6rTRY2tt3Z3ZE3a6/lyfOnBJ4/+fITWb64JPPL85JPc9MpswZnoblgCjzrW3ZnRcEC/7eCiLZUhEWb2TQCyNpokI2tJk06Xq2BsLFguz+RFkBogM/Qfx7V6Hg1xlC3QJmZsjO48B4LPMesHRgiE8sWk40C1xC6zmju1pxKvVOXRrcuWbvOxgbUfEZzRTSkRPO40Vim+US1fnluBCH2X4aAQZkqzflMOkstaS00+HeCzrxosJ7hiELbWZvdVH8cIC2jXzp54trik+kMq8BZrejfdTsMCDh6/lMJYAnIH+c+WUQROLCpU+bgsHp2gbnKf6oLyidHEobtx1+4E+nAs3WxNv1a6nKFpiW6LQE7Mu8xDjJh6h7A8yiTwV4uh7sjGQ9yKUYF9ftwMWD+OPzmpXsOmvgTCAuWO95kNFeA54RRhaCn3lBJDrCe2R6TchwMeQycBnO6zkqImjGoA3vaGxYRxIakhz432A4FujFe9XlRB90B5ADsp7AztUjCtgqwBllvBZ6N6RvhPgcbDagNRFVHrdN3GRcRmxGm6+7zIALPmnvwp6rXFayUUqh1HJQmGhgv5TnlwDB/G/6n22ggpEdwJ80P7bFF6T7dVpTWxZh8CvYzGfrqiPjHKzzS36X35ddYPmt1ngXbbKfGWEYyrzUB8Nxi5QmB572xNHZHtMMdSG0UDelNWpIhh1aYJmg6D0+MoMIIjyBO0I+0NxMaX6Z+g0vz6DaujXi6uXJG0jE2JlmhIt/ersOjcGdpp952GAM+Ah3QsnHzqwPPPhCrtr9iQ8O4TrdLA8jq9tXvfISf/qT/3luUgefkeQRgzWxG1fsn8Fyn1EaBrq/ZbOAZzQXRGdYZz0z8WHXecQHD3/sZ/DbnO2n8/DZXlJ7VR3pgSbF6BsCzlj4rUQKM5wkZz3WB3MZQGrWhlIBn9OmoDaRu0mjwAx14dr8hAFM2z3SoKfjMXihYO9H8F0QaNMnqNKSYa0req0verUu/OdFPYyLDRiGjADpDkk19bV9vVQRY5+vJpc5B9ChaLNfgt7kxE6QyTXv44i5tBJ/n4GCfsnwAQCBhgTgDjdMB7iLOwDYAnyFtiDUK4DSAFSTLN9Y2CBKjJB0s1Lm5OVlZWZYLFy5Kp9uWrJGRgIOGXfML86z8bHWaMi7GBJ+HA/TgGZMdiGOi0eDONj7bMtftsa8NjotrW994SwAavTZw3E6nR71p7IdzLi0tUzZvNBhQcgPN1Q/7fd5Hb25elpeWZXlxifFbAKI7XV7zYDSkBAcaCkIiEf18ABhBsvHVq5fy1Vd/kt5cVz746H25cuWyXLy0Io0mfCmMvVyKqUr3+XujvANiXSRsDXRuWjNBxD5gOrOXAio8D6fSHEyk3i+kPhhLNpxoKDHR2AcSHT40aJeSsnldpnTcEKSzvjVhNTT3Kl2yAxgc7KiB0GxY6R6OEy98uHvDD7MNXp1GVr5pJhsj2eUxItEA2yjM7UQD3AZ8T9XaVQIIvgORgrfIeYzfNw2YRrWhNt3W/tm6nzKWTTYjYA2pPAcAa4DPeGy4DhAyPFmVrCnhPjxeMP/fHpzbAfUBI0v7qDUsJ4vMeUxiuup6Xl1/o8+XYoweaydeYDj1ie5Yyf85zkdKjxqvL1bMHT2Dv9uZq4GNOVZyAHyG1j20nmuFDGqFHNbGspcfEnw+GB4Qe1hYmpeVlUW5dGFZ5rptAs/GNHMHXP+dSlbOOLnbfz5VYxaX1o4zNPTD3QJ3cS1nVIFCzhSSGbA7IPrhO1Ra+Ad2A5KuAKLxwVqEH21EOEfpoYX5BVmADez2+PsMsRoIR8ZJifKLdsV4jtQvV3a0spNnj59qnjx9Dj7K+acnS0rVhlpJ48/suHebMnnDSHJCz5Hmtr+en3A8EKznnPX9LJD8LFd42rn8mel5Z83Os5wlxpjp1rOA51kMakpt/PbAczowTzZJZ3skVcOYDmP9rgQ8V5hDWp5ipdVe6gwnrTaRQXEou4Md2drbkKEcSNEYSBuauQtopqXAM4Wt4N5N4EBqOT3wKgDRmxtvWW61Dh3ngz7Zft5kyif+pYvodnyFkhRZLWPm/vXL19SJXujNy8riMhewPB+zHAwAD5plwEB02m3Z299jiRc6Mffm51geBu3nixcuUiIDYO/rV6/l9etX8uknnzJDj2MB/EXXZzgzALCzDCBng8AQwHHIguBcr1+/pC1Baca1q1fl2tVrsru3J++2tghyw8ChtAw6anD4IP0BkBvGqNlUqQ04hi9fvGIWDZpm/YNDgt8773ZoGBe6c9JqoYP7RPb6+7L57q1cvn5F7jy4w87MSxcWafxzALAEoKa8tmocHvVGdQxExnOAm8Ps8/ceCFXQFzXwuW3AszbVEOkMptLsT4z5XKPeGTo6M+NPfTN3vmqqbRay5+akG9joMJE689a5mN2mAa7Bk5tKrV2TRjeTxlyDf6+1MIKVmYwxNUE5Xl7IBMBzPpXxcMwPFwW4Ls0as7TTRiHN+aZ0lzvS6NUl69aEaDlAZ9IEFXxWRxByHslc9P4xauqPTMMTqmnOPmX/Ibb8KcCzB11auhfBONzQMV2hA7Clrm3KQVXFsLggRKdbnVctp9V3QAfYHLXgIFu7+tq0IfzQi8pkeliXwd5YDndGUgwKmQwBc6huojZF9A/oyWm365IboBdmMhml3YJipbGHbRsyn5F955jWRhja0MbKDPE9Ois3Gvp7OH5wwAhOw+/O1E5SV1pkbMAz2fy05TUmaPRa4n608QEw9GBHr414O0uF/ba9dDgC0vGt2HFSlrQ7PQQcq0CZg8Yx2vIkkILf1jjE37uB4HyPhhTrqEjnmTJeIhDpa6ZuQ5c3YbOkVxS2pB68bpumT9QSOniQymA4r8hkNkr+Y2QeBdalaRAenQPla9UB5LoyqZCbNwT8/9l77ydJruRM0DMiUlSWaK2gVTf0CAxH8Mhb2nL5y+1/enZ2Z3Z2a7tnu2dGDskZEoMZAA1goAaiMRCtu3Sliow4+z53f+9FVGa1QA/BmdmGJaq7MjPEi/f8uX/++edaJeLDQ+B53pHVeVeGs1y6YDub1AYYzwCeByUYWQVBajQXZJMhs/e+whabl+bai8uu+XsPKbjP2IeY4GNViz+nFFBuPjt/tMpUaixv+3oCaIcnetjWKnPMnhGnZbiyJPnQss/uXTaM9BECevx6+yL9phcFEenI3i1I9Xtqf+5uwOEfwkd8+BvOUuDZnmlbEkeH2hnPKHUvmsBzviadfJUyG1NoPFNqo8uGszoTocXfLJV8+Hf17/+IYRzD2nxYccS93/vdlpcCbjqPyRoLjGcNwrRZYCWdupRcZpLJVLrZVLqdqdQVpDb2pK6N9ZxBagP+GljPJl1l84hJCbOxbpp4VgJnBj3nmVQAnXuZlINCymEus2FOmY39ngLP4xwyG2giOGcDYvRTYSBje3Tc93ysU65bTIbGfSzdM6LNVDsa2ZH+Kc8MBxEFB6o7wvgEwDFLvSGJ1+tRftBLv3vdLisBEUuoRimaB/alyAsykEejMcFaxGYAVEC2wYt2Gr1splMeC0QbxhX0W0p9lSp9AfAYIDdiJ9dWhVTG6sqqlS6L7O2juReqYAFY5pTbYDwoHenjnH2s55oEErAQJ+ORTEZjTpBu0TXABz19YjM6AD+4F9h++FKz6YzANIL52Wwqt27dlOs3r8u1a1fZ3PD5S5dk49i6rK4OSFpBMdscpBXGTq5HC6BTq9/Q3was5R5B50L6AJy9zw2qO6doKlhLAeB5VEpnMpdsWjHsxXdZadRuRM5JH+eJziFnO/v8Nc8g+FnBU7DJ5BJ2XvFXUPebvU1qvIzcwb46JqMRQEzzCaw5mzYhVL+XpAvuy0juR3sciRcK6DqATHaygc/wfdjXhDNEj0mZDWvUxunpBFhWA+AEJoHHCjbb1yyJ71IaQTLHYkIF1hoRWaIlbezrRK5PRy6C1b67NgA6Pg6Tamtvx+aHqiGx42hxYPR8G26dnqHl9dy78Tz0yeV+RBNMdADLD9C0+8GLXjB++sx9w1CbzPikU0mZo8Gg6jujueAoK/n3/flEdsd7MplPZLi2IsePrcuZ0yfIeh70Ia/iZLLoP2r1Y3s/Svy9hFDiDFA+GXs+ul/ECw3unLFFff938oluA9Y/yKFwgNKcjFrBjwoK2Dg2JNzfk73dPf4EJlWWmuRCtT5sHDCjjfUN9iODrcQLtpZkIa/aJYqocY82J9SEKjGXZS5je0gs0ROWREiXxGfrY6K1hnpgj1wW7fg+V9qAaFP2wWWvdNJz/0n96rvM4ja4vejfdwODlwHP6XxIL4P3007QNBVXWlcdE78W+bbev/vKTa/RSU0PQnbgtf9pA8/twYyW8jDw7K5aNKDqr5j8AQGPUvZn+7J1sCm3tq9L1Z1Ib02kuypSDGGwRlJlE8nYwtd2GzYNQzM4Vf2FlvH+7h6bXEAnDFmn2RzOo9DxAWsZIPLZM+f4d2SPdrf35Mb1G3L1q28IMOJIGxvHyDoG4IvFvsbs1Co1nMeTiYwnY1k/tiHdXlfubG0yWw/ZC7CY4aShNAxlYOj6DEkMbJQQob/6zVXqAOHamLXKMzl56qScPH1STp8+RQcKDQ1xPMhmAFw+dfIkHTxkzcDahsOG0re11XWWvoG1DFAb38E+isw8snGbtzf5EwD2fDaXyWgqt9BccHNLmzIWXRkM+lJWpeyN9qntfPzUcTl15qRsnFgn6IxngkYZdOwI4jfXk2st+0Yc9IlNIwxOu2faHOBTEE7BIW+uAY0zOmDQOpt5o0HVe+4d1JTdAPBMjbN5ZuCzOmDLgWcHjAy4hCPCRm0AxCBZMBfp1pKv5JKvAnjuSmfTuUrTAAAgAElEQVRQi/RsfgGYhuQGDD30dw14Hu+OZLwHXUAAyCgLKiTrdcic7q33ZHCsLzkA7H4t1AdxtjPBZy2/M+GPBsgcyC0LDPGfDPB8SOfZHQh3UJqQnf42YbPy44k3YyqFYf45OJgySwPw7I52nMRB9ifsvbbZWkQZu3hH4MYZz2Bud6quZGA8TxV4nuwY8HxQSTWupAs9cJR2E4k1BieAaGNCu2saN+ToqCnTOAYN2kFci24VEFb8kA0wyA7xVkoqtaHgNU4LAFqlNggKW6NCZzPDBqHZIaovAD6DswWLyaPhlC61QUweoLIxyl2iw2Q6fJ9W4FmZDQp0m7yHHS82PfTSuSYzOtiJwJhuAszqNPqa9n3FAGoHx4P2tLPfzelxh9+GmSENH7kHXTYfG3YuOmD4bJiNaWAQOpUH8lvs6s1fpZrues3uqgR2dnLO+Fefd8YuCtIbzeSJWbpoTxrjYzq3kQilZzddyG6lNnW1LAg89/YT4PmgNuAZzY9yKebK1tJKAM0qhMRMuOjUL9DxPOwbx8AhTbS536ABRht4XiTRY4GbB9NuG2KNsO41iU1d5qfzSFHwMjyjKL5/lIfcYp4sSJaEb4fkmU/CaFvspHdxxR/k7fQcLZv7IIf7jr5zNPAMzXGvfElAOt76EsYzgee1ADzX0hfobqkMjTUjNpDjQYKA72iYHvppG9tuzDE+9PMsO+Ch86c4W7q2FWFmNQyCe9UCVUAKMhtAqQA8Z/WMTQYJPENWY74rVbUnUu+LgPVM4HlG2QuXutB9zHR62/QA6O2CqoBKTOydeUfmRceA51xm0HgG8DzM5aBXyQjAczGXSa7NBAE6K/CsWvg6e70pSnKDDsIZ0OOGNbVwzaSq2ufQ9DupSFQ/HKNjSUR3PRIDCdAQQEeB5HSWEzQBKKz/1mNjnPkZNs0q6BejDw3Aa4x7AINZQq6sQYLDlBvTvREAL9Pmgb2rPSzYHNr2e3wPRKFujiagumsA4CHg4/JkYLwCxKwqAy8zHht7AGIeHB9ygzgNpooyuLHeFYjCOXBRuA+yGeFXGUvy4GCfMohgTm9uabx17uxZefaZZ9govtvDmOjERAIC98onaZsPpyJV/QrKa/QhLzjP2VwdcoKQtOpBx3lSS8FXJZ1xKZ1pJVlZo485aAwJ09m8CMf3zPcxLQ9NwNNPNB/SSAQhSWsYsK4tPHQFmdVpBKmiKx0pJHOCBar7TOM8AM+8NwPAQNIw1rEDz5S0QPNtZzbjPOwZ4vuRktBUai7pwUIAW4+nzGTFCbyZuDM9tTDJAWD306wXi4PQDp4FHWl7n9J6RjhIWODuK3B24xoSAEqBqrhQdLo2/ZsGQGfu5VJw0B6GA9YReG4ZuH/DAPBuQF9qo0MKbgnwrBCPI+pGjDG5DbCdATQf1DPZl6mMZC4TKWV/OpJJNZVur5DVtYGcOnFMjq0De1mhjCkaabqMjLp5sSpEr20RRNrcWXwvb/908C8FVNW2xMaDoW+QycmlkhiwGf4+fq8JPJXhQOUG9J+BAwHP8eSbJ+eAR0GGAy/8HQA0iIPdLmyUynDgj8t7+B3dDXRtPK9kIjZJgzpugT3bAqV9R2rvz8uAZ7fZtA6h34LZq5AgcnLi4l3/qPtq+2LcTxryfs1jto/VTEA050s8ttsbX+/Ymxddawo6J6SoQ/NweRTSBp19/Noz+ah7bIw5w8UI+H9HzQXT0br7olzm/MVFffdjNEpCQs5EJ15a1kJAJFOwAwzbvcme3Nm/Jdc3r0o2mMv6qb7kw7l0+gBARzLvTKSTw6mouX/BCQIrlYGwaaZWZSVjZNzHY5lOJ2zsBeek1+8TzIUmWR/ZeZSe1yLldEZpjtHBSOpSWWEofQB7GCAzvg8nC92LAV7DmKAJYNHrEoyFvjOWEBwYdaiE5WLIxK+vooxiwEkAhwzNBZG9n01LZtFn85n0+j1e2+rakGMxGh0YWF6zbGxlsCJlOeXnpyUcYlFjlONV8Hr4mqujg+vEE0eTM0proARORWDlAAwBZPzpPBYyHEL/upLxdMxMJEr9VteHZGAr27lZ/nfI8BjwELJvyYOH86VJAfVNuBB8E6fDAA9RgWM0y2CDjbpg9h8sO3Z03i+lZ7Ib0Hsm+DxX5jOabLBE0JoV4jQxi2lnMgCCjEM6GaYzBTYngOAekhqF5Gs5XwCLCRgbSExtDQYwIMDUIrNa9rf35WB73/TkaukOulIMcsp09Fa70l/vSQfgdRfHmYlk0Mp21rOD2lScPgQ8c4UscDL+Df2Oo5f/t3m3Abi449kCQYLURgu8MharEjlTe9ZsVOKasMrGjYnVRYqv7VKkxVbN+EGmaa5UKu+EhprKQrJ5T2RaiIwKme7MZbw9k9l+KRU6kSPMoONurBHXjEYzQgPuEo5nGF29fg8cHDx1xxqBTZS+MDqXSRgZw9hAYgd9NchTrWg21OT37XSmFc3PgK3jTTcNvIaNNhKJBooAnr1xoQUS3muRwCzZ1qrlxvObvrOC0Q4yKwMmld9Q59vceNNbxvvWT6mxWuiyUNhPn3PQIHNGt7pRoUw5TltaieQ/i5vCZPFPRrkWN1Xc2O0ao2az7mntjFxzVuu/Wnw1jb/C6RwAV1uj+EkCeJsGoXo+UYO8eV47T5jY7tjF6CfIE+GKrTERpI76VSarkNNAme/e3BjPM+k78IwAGRrPcxQceWWLa0KmVABdRVyinrwxB0xHXpMG4Q8ZzosYK2oHdY3YWHiw2l644bkkSalDDJjGKcO4NxhKCfDcdFQXX1/LtW2WPC4Cnlu2K5yjDUQfhYw/sP39cwSevfLObJ9LbbjGc75O0LlTrDeA5xoNH1rA8wMP+5/IF/94gGc3xQo6AxT15DHtLRHGmWTGegbo3MvRBHiXDQYJPMtIsmzKhtDw29iCmkQFnRbQb/YYhrbOvVoDoWh1sY9mtcyKjswGmZQrubKeVwvqO497tYzzSiaQ2UAfFYDO6BZn9hDXTtKGOoRhL/DzRbBQZbD893H3UltrkKABz5HqqlXryjR14Nl3Mv8iAWz4CXOXP9B/A2QG8xf2C8xgSFngXLF5mwMYbsisYXEie8Lj8h51byJga3uD5okSI0ggWTVPEYehR0249tCwTjdNAIUxCas7KM8DFlhShKKsOx8tNJjWp4h7IXjqer8GYON6dvfQnP62fPHFFcZo6xtrBJ4fe+QRxnCoYK3mqIScq89iW6BuBa6lbc0BQbSBrBX71yjg3J9AXqOWLirlwHCe1NKBXJuBzgUarFm1Hq7XIQ4lQyb+IuU17N+W+DcaQeBssLLIXAmNyXHP2mivA/sH0Lnq0b/twMfFvyFRZL6v4n06u7SS1aoDk8bd0FzGZZLB7nscfUxPOBiLk8AxnoHJ3tkzoC/vzfSsMXyQtzAHKzaM9l4Ylub2RvLBh1JJDv3jN25+ixE68HbaKYTzIBAS3HlJVprNvdTE63qNWKivwaO2gVRCDBVXbd71v8kWkvpL9xFsNuOqyNzWUbL5YUBxahcxjWZZJePOTHbnE9kuR5TdmHVqKXPtY4PqhzzvyOpwQObzyeMb0oMUBQsTkUxS/X63kSlwmo5ZCi4zAenGxuxNm/XqRLloS81zT6UoWghk+p02KOrHB0YDsNmlN/ATQPT29jarQ4DvbGxshJcD0ACh8QLmA2C7rf3sbOOjWL0poM4pagxqx0YbQHvSw0uD6EQr2IldC2Q02tfh1TFh1fGc0Q/VpJz1YLAPpcdoPyffH/wz6XOjPEkCcqfn9M+1QdtFRILmXFFd+PB95/60rhXX6YnL0AzSGMc+TQgbWCLcn4XGebE/WXp/Yf6m4HEy53wMwhx1LWcbXj9uuPbvRuM5jWTuDhovN3T+3fYx1MSkeb+m7fL3zblIsmPYnBx4nlZT2Zvuyp2923J96xuynDfOrEhngK4KU5lnY6nQdTpDmQGcIXoVZC1zWzejQocJ5T2WXWezrbqirAX0eEKG3wNZHqO272hAXmCRZ5mB1tphFI4FwGqW09G50I3LQQjdBKPDq/pomjUPi135F1yAYA8AeOYkyTJ2T4Zjhevlq9YMPxaV6/ooihs3UGUc62YHMIkTkpdRUxoC52L23jZRaGGDJYD7ZakHugB3al7HrJrJdD5j+Rt0rVkqZmC0l92350ZgvdlYpqCpNuizzSH4oLYyAiYEEAPdnaE1mkkf5WdzMAAydcIOlPFM8HkCvWeR7kykN8/4Qldo6Og6X5HXx93ec+wmEeDghAHPDCSyUmU2VhV4LtYzkX4lnR6CAOto7sx6HBNkiLKWERjPuyMmD/CMu4MivIphLt0VaDtXUueYI3PVJHemMwIM46ymsJL7K8ogTAAUN3LfCox4WOv/W7hAbXAlev1+h/pzEfDsII5K2S3QtIoBjgcUHtDEd+K1BxjwCFPYZBAZNSRkgQ34Y2NBB557IuOuzHYqmWwp8DzHnHXgGUCzaYOzfJFAdNNxT4ekEUiYVITHSg6ERihTEyrBCzNNZtdZJihrdsObFAYOjH8vAMmYnQ5MGwJqdo7nMLKIS4EwMHBmtb3vTGckspTxrI0LjfSt7BoC1tqh2cFx3A/KKvU+tMRdYwRlbsdcsjG7rdGIS37otel3VI86CW4t8aSOlL3nlptBmrJrOSUc8DdWuTJxzAGjvVdQQD9rQVOyNMIuGZZdAkM3mPgqFMNnrQiAGi+LVtTPiJJUHiA2AqfGkvSAP+7T7tyFckFPFNL+1lxuaO4KNrMynjNrLjiX7i6A54rSR2RmzQvaadfXj5F74G7bGnbOiV5HIB+bo499yoYuRmgcSr9uHbgG6MwxsQG1j/nwhtGlE5L+NlxOA59v7FEGfMRht8aCDXubPL+lJjBhPPtz9PtJJkTqI/nzVc/eDuzfDef5VoY/udr2ce7HD/x3sH+EXaIp46azJLH/9vzpcNv61TUPKTesXbSWK6SD5oL5uki+xhdkNmZlV8B4rmsQEkwr1ILn5fWs32JP/CP6qtq6eMFH5HX+YHfVxkMOXYNtFyq1ZBASgRwnpeDvYDzPA/BcZDNKbVQVGM8AnQ+kI9B5nkiF33dmlGRDddwcfRSw9aMfAnsvmHQA7Ro7CIcgVYHqWqZZJWWvQ+AZOs94TfoiE4DPeSVTMJ5T4Nm4oRowemPEFHh2r1Gl49SeaOVd6rMEi2Ulw85u88Dam8J6A9c2q1O3HgcGraeLN+aG/MRsygmBxljOStZ1ZraMxFa9PgVKNGZCzAEdaErYmVQdvoPYysv2LUIIchocCzahB9moI7nHbYE5p9+0XcUYlraHWEzkx9DbWhTsGzjMJnQGjBrYzWvugBC0T5lF9AlC7AbpRTRNPHHsuBS4fiQkQP6xClxeAfMJ2rwR+yakMpDoLcoMIa10pyqp0ZtW0gXwjH/jNaslLyuCzlmlutDsIc1nEJmJap5MF1w9Hj1pkGtxnNUbRMfKMMN1OY+zDM3NBpKhwzqAZ9jCWVeqWS7zKTzWgeTS154m1qPFwWSXzXSgWH96rxRlxEfgWW2xVhpa8sOkNz2ZkCDievHh87GpnwM97YpEdS3CDIo+A31BNU0mfmHHjkatuYLMAzHGffBjNAAJvt8iY6d+y+H9dYln0uwtwvWa/rn3ffqoT97Vi4AxDQe466fNP9OxiK6KjnuiAqMsdhsx1a3XhBxeAJhh//bmY9maHkjdy6WzUkhddKTsVLJ3oLIUWFsbG6ty5tQJWekXBJ9BoYnQttnfFpHLrysFGNO1n4KtbRAy/RxxlXTNtR66fzYCinFM/D2Ck1Y5AQa0vwA8oyEhfuIFcBk21X/i7wCdoS3vMhyus49qdhIaTRrOgdr0XlLQlb6STU38Hlr3kETqorFht0ssiMzqTJUDIJmU6lJDugh2GolHXD9AdJAoXdII2BquKTC+E9vLmUEQNfr2HoXxPW8cGSQuIkGFcpdms5lEZDJZ7SAAe72OGa8dxFD8JM6Hz1R6rWh6Sx1/7KnAxIqc943Pd4GBeblFEqMAdIbtD7gacTqLS3w+mMQrSKY4h0roal8DZanrXFCzoXfciFtsb8N94Bh47s5wB6k1TSakoDj+jvPgfeqOWwCjJK24v9EPQqz3xws8Lwm+DBTS8Y0ajMuSZraEDVTwDaoj4DNP51PZm+3J5sEdubVzTYrVSjbODKTuTqj1XOdTETIRtNu0BxzRTHobsOhGxRDcHWebCIHqZKV5DMi9FD6GMikI4U6Ld1XlIUK22Ta8MLl0w0y7Dbu11jwq2H76n/7hLmx/tTyilwizJMiBieh4qp2178XYy3fXyBiDw+LNQ/wwdlpObHuGZEK6E2saYQo8+5U2gYF43brhYPy8pI/ADCc9nGdnH6dPip8OurdgLQPU6NYKKPfKQkFmNBccWbNB6/QM50yZzzmBZ7xIFrGrUKcZ1xqbd/njVsYKQGe8wKQXKSCzgWaAGzkQbZFuSZYyNJnDgf1wpUg5KmU2mslkMuOiL3q59AaF9IY9ySCx0YUjqPqAYOcDxKa8BrWd3TFEANTcwdwkR/Akff/enIHDjtB9lIAv8qIexu8Ogc7t+/K572zwtkNjtueuxzl8sYuywcEG2cfdR1Qj7/Yhzp3Es7IZZuWIBJ4htdETmTGalHKnkulWKbM9YzzXXcmpAw1ZDuseT94KWND6TLXM0DdTn7vmrgXWs1+srjQPstQEqN1NcblYZml3pDu/q1UGUCbtVuw+e/guWUkO3logaiA0k25cvg7IKuiLjY9SHdRR17JjdjPHJlooSK0AtgZqBJ8hf0PdaSTbcEXQmoYDhCBVm846g52Qr+tTo8QXFgtriqztDoNaOjE4Ht6zpCPtrJdjWXmv2l43HBYo8ZG4qqdKlqjzrEE1AXQD5n2WahlodLAdONbxTBwPi4dSU22ns3mXOvEmNw62l79rslQKVCYBk/1V7W3i2FgSJ82Ohx2SMkea5+nXqDSBvnMmw2lHk3x7c+lD55kJv1q6AKSprU/V8ri32N7VqNKwueYjEnV3Y3MXnau+36Wgc+I42aOJwWSyEjnx43ilzGWCLKkDkuhGN/es+ATdMQxrSGt478v68VE7I0R1TMLezuvxRJM9rwg8p6dpn9cmzX1dycP8cPv89z8uD/NqFExOArtE6iVFRhV4dtuna9eB56rTFcmGkufrUmerUnWGUs4hOYYABK9CagHTxbT5W0DVw7yfP4tjHVl90PRr7mfFNRhMyTk84WimSZsA02bC50IFHp5uKZlA6xnNBadS19B3PpBOR4HnujORWqYy70yllBkbR8+7kM/IRLq5vgpUAlkV3RyEjpmBz7rvlNAyxrfxvZVMqtWeyGpPpoOOTOEu5LUCzyazob6hEiYCeOCVW7Y5a8CtE9ubZess1yRvmvLzBB/spEojKfvXtzwfFwfmfV9Jg/AmMzgBkSBfQaKPNYoOsYrjeWAP5wqF+h6MsScRJ6c+NNlh9BlMUiOJJd2X561a0znd25SV7BWunmDiszY/ypPVbrkUU9Dr0Huza3Tgmm6fVdY4gSYZSRciAZEG4DnABcwlACwFXwAAYo7cIiHlUKDpIYBmyVmhCdCZUoFlh/rN1HA+mEoxmUt3VjP06JYg4ZC7wvAD0gKMIy0566QEvc/DwDOTIMZ4RrKfz4n9OzKTYLNtyqriclTOdlF1uyZFviJS92U+KaQc5TI7EJmOOlJ0htLtrCjzWWAfDTRmqZvNQGPQeyQWgOmEFhTZvXbxNt7Bxwq+TWoXTG7FCGv+rHRE2pJj7ic7q/qwhcV1aYyYnMPWVbrb3d9OnCSPmzm66LjbfPO9KQLkR+0CqfRg9Cd1vic+IP+ZWs+mXU3Z/rqmNN5oeB6hQs28pITRvYhNyyFMbJVXVao1Unhen6vtxUb6YmyAhFxeyawrclBNZHt6IP2NoQxPrAvCqmldyq3NTdnb36c+OyROz5w+KWvDngxXQKSD4nfUZ1GSmz6xlO25bGQXgcTLPnsfBPBDY5oeM4Cnbocg5jSbBRkOSHGkzQkBRlIHv9slkAnJVDRchR40ZV0BsnYLkwdSIBJ/3M4dAtNt/gE4hg27du263Lx5S4YrA1ldW6VEqwOmm5ub8s0312Q6GXPPeOSRR+TUqVOUnwVAevv2bTK1d7a35eSpU5SJpcxsvy95prIgwEacnR2fic6aOP4VY0YFeD1xi35tFUFtWHz2DgCYDGUEJjGVBIrqku2dHQL3d+5scTzOnDnNe4DKAOwz7vPWrTsB3HeZJ1T6r64O5fTp02SY+5gRyKeKAvaqjMRRykCx6WkRqnvCTkjguJI7m5uyvbVNRYN+f8A+a0gUqOSXXjOlqQxgV/MD8mkp08lM7ty5Izdv3uYzxvUg2YCxVjJt7DFCkJkJW1U9SMcZNl+18TXJoetcr/3PHnh2M+QdogWOC7oO1zMZl2PZHm/LznhTtsd3pL/RkWNnVgg6l50Dqch4VhZC2r7JOS8pEO2OgPkjDifZw2iYg6DhRNeMAK3qpepOr8YsZRM4My0GNhE8To1fg8mkB9P/YzIFoYUkeI4ImF6n/c/9ooWGMXy9CUz72ZxVaX6IwcPR0fLwDIvfy94dfPYGFQRaqBOmenleQmMDZPelT0E1FjXz3gCeiVM1mXGBLa0URQJzaDbYZVl3LEMbjGoy77qQLsALADSBZ7AHcjKlVXIj+GHGnPVnp5doPeG0bNKB5wE0xAE859I9BuCZnp9JZGgjQHp/PICynqtpzcZxJRoOwqB0M8l7uRRoflDUyna2xjQOPGsCw8bQQHHFXpIgOmFuWUo9eeRNJ2HZJnn4938MwHOY7QnjOf2drbQHBJ59zfnYNNZyGDCv2VIvWud60zd1AEwTVMb8qLrSKQE8g/Hcl+m2Mp7Bdq7RmVx6UsBZn4OZb3MUbGeUNFqwk7J1gm0JQaQBLf7404RZCI5c/04/FGa9S1c4MGn36skyxcIS+2NGw8fHgzoyVhKQUKMsf5n/awEOJAIB+AJAdi11ZTxDP1qBW9r+VB/aGMoB0CUoXWiwhE3UQW6zw2Rt4/jY9CnrIdIBCwJa1WSiKRjAJh/QqCdQDQfHdSVNkDMpQ9UxMRDdnHiOI8dIwxEe08bUGeM2SxLgOcKN6rBqaYd+Lqn1DbyblB1j4xyASS22TvoA2nlazzlsLWngEZ+ZZtnTJpy6rTGorTq0tZA4gr7zEHYVFSb7Cjyj4gSlv102dvUknyVpk9Svs5PDNpcCywYO6vpps7LTcUlsoTPnfM9s8YAiqhijvLiuW8CzPYO4qba0op3tk8ib+Cpq2lO/vjZYpjYjMLuDyTWwwINpj2CcFNgK/PRc9xfu3vs+8KCf/PcOPDfndbDxdwGenfFcd4ZSZSsGPIPtDOAZzOdC17yVgS8LvB90VP+svvdvAjxHfwF2ANWCDHaT/+BrIfUKygfE/RR4nkomEzKdpT6gzAZetYylyqZ8gaBQFXOZ91Szue52pCrQPDC3/QxyAjMDno1tDeC5qhjXlIXIfJBJvdKVerXHHPW015FpXrPcHACMVgYlwHNIWnn2zZlW0XbFhGeMURyU5G/avqUnuENL5qjTn5ZAp3MzFqH4nmP+iBcmmW6ygwbuaynrjZGL7tP2XwiiyYK1g1hSVyWXDI4j2Sbm7pr3YslJk3iIO673ftD3g/9mZluZt5HZScvmnwu0lcMrk59LgjEFwA3kMhkoRkXOyDZiEdVTEEpQniqTHIByKXyBQ6VyGnPJJqUUYDzPKinQ71x7nlPT2UeR5B27EE/CO7E4KwBouJ9osB95T+ajBb9IfaNQtWb7FJIHGcDnYihZZ0WkGsh8XMhsL5PJQSbT/Y50O6tSdFakU/fYUDtlOytT2RoEugPgDTjpnMU9pAk8m19lY5+ylfXR+z57SJTQXKnkuI3Hpk2efbttwrHp3m1zOvnVot3OD31kBJagk4s/50Bv7Gtyb8Bzyx9IbemRwHNwCvWJpK7nEuBZ3Q/zWRLfhNHvUl8l2t2QcHCfmVrnWomtsYAQVAbbucqN8ZzNZXc2kq3xnqyeWJeNsyek0+0g1Se3Nrdla2dXDvZHZOOePHFMjm8M5djGULoZKrY9K4VYQHXcfc3fC7DcSFwesSE/TOC5fRrYEpfgUNZrUw8achxg9OJzbERI9jP6ja2TBY1/9/rKksXLQUdnOjdsOapFMm3WinO9//4H8rvffcJjnDp1Ui5efI5ALEDeTz/9TN56623Z30dCtpYf/vCHfB+ALa7p88+uyNfffMNeas8++6xcev4iqz+Gq0hcJevSEn4RfNVeAT7283nJ3kJoIotvYa5AphZNGG/fvkN8Bf3WcK8AlPEHvysKMK/nBMC//PIr+eijjwn0PvXUU3Lhwnk5e/YMPwc97c8+uyJXr16lxjbuDRImAHePHdsgQIx7114Q+kd7Fqi9jdPemqcm+wpssj67mVy/fp3Xgn+vrq7JE088yetVhvlh4Bm/B3iO7+7vHciXX34tV658QYD//PnzBKAVPG+y1IOUB69NxznKe6SSKHovgYz05854ZuBJEM5YegCes46M51PZn+7L5t4t2Ztty7g+kOHxQo6fW5FZNpKp7EtZH0gp6GAMTeU4UdTBVGAzbBLBUTBodVHpS5hVVnhmC6ZRipsAQH5sHjqcalEgHZd7ZDW1t7RFli5ev283/q12OHqEnQxvpeV06iexL7Bu86Ehgxlr14RNGUVWrqWtxrScT4HnpFtwwjOOTLPFwDOZcskmRgfOWWCQIaB2KHDbjHrPBESg9zyuZXBQSw4Q5KCU7qjWJhxoygGAGoxSY++pTJ5lQpn9dGgdunvGTjGGCZq6oLKsC5mNjVy6G5kBz2gIqNrMAXh2IATTrkTb70ylWXAPhYJq7M7tDGcCz5DagPdpbOegIGZOawtk8LHQB9gCjNvAy71MgEXHSVgx93yIb/vBIwHj9OAJehN+HTRZGk+oVi0AACAASURBVBva4Uta4u4tWPfBRhzhTJEtRGffDb8lH8im9EaBiCjx6olMeiKjnky25zLanEo96ohAk9yBZ8xtikTisFgJkNowlk4LiGp0s3eP0cGxwJz0jSUCwIcZEPYZflfXQXDIAiiduuU6xO7bBqZCUjIVDWwLfPaSA5DA3dF05rBXhpDZbBrRIT2l51SY2psWKvCM9UTgOYC/UeQCYDLAbX6mQHNEMKoNWMY6Z44IDilqabSpCVlSbLSIl/A7Lprh12wGSlcmr9WY2ciEW2NBbuhU3TG5DW++aIVUbqs9QIxht8v+eNDaTMSFlIFX0dh4uC62XpM+R2eUuMwTrsm19IMDFcALWBPvMm/2nuW/WmVCxnPlwHMmvVFlchuwtXOysQoDnhFE05x1ctXDtP2kobveZhibmPiysjFaO5vnKcCgBJbY1KWx5v0BOVgcEsSO3VpQaes4BSeaIEtc53odi+xIc/dt34eDGdx3zBdpHqdtyxdSomJjl0PMpSND3m9rne/y/UWheNNm/IEvoPXY24xna0DZuoijGM911hMBey9bkyobStVZkXnV56uqAT478GyMZ5tS/xN8fsAn/QcCntOrcWzLk6UBeMZ6TOWF6BMCdEbFJFjPU8llRpYzAef6QOp6JJWgkflU6nwmNaTXehXB43k/k3m3lhLl4EUnNNFFAF3NwIRVYNOb6E2rUubQLO11CDzLSldmvQ6ZflMrNy/Z+8D9a9PmTRiu3G/8HhKGp6/CkEim/fHjuBeptkNBV0s4kjWs/VHoz1NSQv0b7hOJnJ+aVbVr+nHdzSKwq6XezgrDRxFQBwDE9tFg4/ldk64y/5SxIM+h+0CQQlyid2uWvaFm0AaaFBxW5gDfiyFBqApSopHSZEKz3NTvtL/7GMR7dsfNAWgrW0ODxU5GWUPIalCWCs140TcI4QSaBJp+czZVdjNA5i40nMtairKSfF5LDkaftfljXAvs1qWrmTHGLw0YyTvS7cP/AaCMjdmoQfRz8BzQVBpJ+ZwxCumFLpcWTDt+AQLYQKTqi8xXpDzoynQXoHMu0wO0xzbgGe9XKfCMZ6mVq2E0PLa02ND3Wz6G0OeHD8fAZat8bQGiqU/h233w3Ru9hVIams37xO8PsbTvzX4QXGeTqKwcI16a/SUkixMku/Xeot15EfDp8/H+GM+tyP+egefmVbWB56Ms+aH7OaJpm48TgUTvhWSyfWRjwvdGEs58cCTtpNtB70pKDI3qmWxPUOW+JeunjsvJ82ckH8CuVnJ7e19ub+7Inc1tyuusr63J6ZMbcub0Melj3oP7YxJHy4BntZ1391eWAdW0Iy41+ADHWeQzpOdSRqvaS2foggUNkBSsYwCaYMOCXQyAEZ9Hz6/hcJXs5+PHlQUNxjIYv97c0IHneC5U+uQEpwE6A9j953/+hbzxxq8JkAKA/dnPfiqPP/4YwVn8/r/9t/+XTGEc6z//5/9NfvrTn8jGxrrcubMply+/Q9D6s88+k5/85Mfyl3/5MzkFRvraKgl5ug9YNYwIwXOAsspeRnNYgLsq2YT9Ahr5AFnxxa2tHbl16zYBY4zFuXPn5OzZs3LmzJkAWKP/WlWVcuPGTfnggw/kH//xn2QwWJGXX35Znn/+kjz77DM8J64VAPqVK1c4pgCdca9gd584cYL3C5A6yvyhwaz2MdAxBLta5UNQoOMxggLHQvY35Eq++uoruXnzJt8HaPzMM88SgHYiKtNoljN2xvZgUMh4PJXNO7vy8ccfy/vvfyjPPfccwXMkADCWxK8I3msCF+Pj+2sJyVyrXHA2NfvPzWb2GQWlv0PG8wM6jIe+Flyd5B0LZO03nqVUllj6J36XWj9oOgAgFA358lzG87HsjXfl5vYN2Z9ty7yYysrxXNZO9WWej2TaQc9TvMZRLzew8BSwNFxUT2qnc+CxEXg2risGVg6cJkIbiXZaNF76N9+YWmzo9NghAPdzJEFcMj4JXL7A7XHewPI7aD8mPx5/Jg2aNIdsd2eZenf43KH0s0Qn0+RAbMNL2c5cB+bxu7gJZQCs5MUlSXBMEh4Dt9zGj0Nozq+VbAFRIesZXZ+92eBEZDAWKfZLKfbnUkD3eaKsZ2iP9ipojxrma6VpgS4euO4OPHfIdsbGVuZzycB4Nn3nADyD9ZxB1gXeYmxgxqvWTmlksGqDjygxoPQEQEGQ1nDg2dPNqknlMHjI5yeORASe3RtK19DdwIfgMS1Y7Ol3774JPyxrEY+TnD888/ZZEo3bZBWoYfVfuMZbk4ms77bHJwYVC+Ne9QLDt6J7l9o4C7Dw2UQCjWxnAscGPM96Uo8Lme/lMqXG81xk3JHOJJNepyeFdMksVYEzTfqAKqXX5QGd3aMTrwOQpkBLaOLBigK/IAW01DfWdeR3FO4nBeRSuxUsmFszZx/F0QwOu382kHObnw22wsybAsieXNT576Ct4+axiYsDqQnwbPqAXoarQYfOD6a0KD9hK8mDKAZXMDJWYmmMZ+rxGwDOJALKegFUdxGs5SrJYYEz9aXDUCpLG0EbrwPMLmNrK1CuetR6r/rQVLbEu6Q7iO6rHoBA0ryG54q1OnreRI/emktRmsSSgrEiRcdXwXL3hnQKpKXRjZ05YR05OxlzEi9N8qm+88oUwDMSfHPpwd6iwmQCJlaHr5BHY8+AWGMUfXJnrSV2hvGwzc/UL7CgP1qCxEcwAEclZJoNRHUaJ+s9/DXawMNrPrV7C0PFwLYLVLs00DjC/CrwnGokun3yJG+0X8FOLQHjlLGY2sam7TzceOhu+8K9WPP7OcZ3sX+kM6Sl8Qw72ii31s9Ghz+uyVRqg4znhcBzZDxDkEEBFTMLC5MS9zK+f7yf8Zmx8Km3wRm7zUOeiH2O+c+GK3I/8+4uY5isJ6U9aJCuZjWkx7wVmmQgBZjcRgbgGU3LATxXBzKv8RpR2q8uZiKDWgSY3KAj835Hpt25zAqAz+AfwK/UBucAn23yUXKDsgzYf/A+ZMP7hcigkGlRyyxHcy1lPEMLmvulVcUt8vTtThbPddvXA8WiZVtIMoHCBmMkhXXRO0Z7TjhgBF8HyUQFK30NMfjGhkvzbXuwH5/jq9VHuNcUhPK9muPvQDb3LGuamDR/C6bT2c6BpZ5wXsNEjHvEEiseG4yHGFDtMEiRzvXw6ks/Rkyh8s6DrxEqWcwP9W2UVsEGlUMD3VFoMWNsWUkkBJ25Z1oBJRoFZmA4zyrJIauBvVcyvsBwztDEETExwAU+IyQIRIuCLVmuyXigOqoyQRy5qA2YtliF4L4yjUOVl0maBU2QgERikGDnMEGV7SyzFZntd2WyA+C5kMlBIYWsSVEPReoeP6ugsPXF4BwyOQz3gTw8Tn0c+qpel6T+QIgnk2qgQ4+6ZVf0FO7v2pJL980FAKF7W/zuQhKPxgvmwiYbTsLEaEQLeqRD2/UhMxUjC3cw4m/i7Et3uOYhmpaX0hZhgPQvIaQ6YmtWUxgeit1J8n21lDHWcumc1v0cDt9cRjMmt3gQkxVgWyRraF7i2aNaBJUeMpdJPZWD+UQOZgeyNzuQjdPH5dS5M1KsZJyOd7YPCDzfurXJ/Xx1OJSzp4/z1Ss60qWrD/JaZDy7zSeIaTkzeuAP5LYkO1nTDVtgooOxac2uBVaqsQfG0BW/pk9vUhgATg9GB3Kwv0/JEWgyH4xG1F8GuIg/lOEw0Bl/Bzh/7PgxspgBRAcyCwcgs35hCvq+/vob8pvfvElAGOA1gGWAshjr3/zmN/I//sf/R+kPANF/8zf/K1nPAIEB5v7qV7+Sr7/+hsA0QGeA1gCRAcQC4AWrGt8Ds/jkyRMCoBjgLUBdsnz392VnZ5vHQgPJ4epQTp08xesAcxjHfvfd98iuxjkBxoJZTYZ3D9UZMIA13//d7z6Vn//8HwNI/corr8jLL79ECRNIibzxxhsE8AGwA9AFo9gbNwIkHgz6vB58HmOO64ZcBn4PjW28B6B+PEZiuiLAjfsBII3PgYmOJMHu7g7HUiU/zvE4YLAT6+nUsrW9TQY5xgHXcvbMaen1BhyTr776Wr744osAsGPccHx83ptQAnzGvAZgjuv2a6DNQlzL8VUpqBwxbqqb/d0wnh+m45sa0njcpoOqpd/+x41eACQZ7NcsRcu7PcmLrozLkeyOt+Xa7atyUO5INqykv5HJyrFc5sVEykxBZ0hteKO2AG04GzXRLYrbmzpHR8O2cbvRnH/cRJ192Mya6fF4jiR4bmxoBviEMYhFU7FM3d8MsWZz20sd+Puxm6ldU39xkYuWJnWjMxeA58T50hLAeCceGdMpdX3ZsGW7wVf3XwFWOFNIuHsgfvh43L5q1dcBE6OoO9KXQvp1V1ZmHRlMO9J14Hm/VLmNibKee2UuXTKlzekLxFmnOehdeTfyoPGcV9JZqQ147kgXzQUHpbKeMzSxnBnj2Zp12OHosJPFZ+Pqf7WmNvBwOUez2BzGxyKdi+o7pWCJHWjh81r8DBc7LHf77MO0B/d7rAXsP/o8i9aoMcrNljTArdRJMqepMUfNQ3LmS3RmE20zt1FpWXaY5vpcGliDrXVo3Ak1mgE8g7rUlflBLuVOh80FAT53xplk0zwAz87m194vAaU04NnZPqY37+5kkGdJNf6U+qL2KI6lkpIaLTZDyqUhJm5gaeOpuQ3j9NMkXnO5K7u5XZrGjwWw1poEBk8cF2TXQ6mJ+PInrcwpHiTqNodBd9HE4DqF2zVyVgB7qW3pJaRo/GSNCHlO6GsZEKGBGIDnnM1TM5RKcy8y7UZLaXNknbVhTaQ0gFNgWxV3kmu2cVMA3rq2261rnsAYbd41PdHuD6EOnfUQy4QAvWZHIUwZlTty2SM2cCSjW7U2wxJIG0uY9Q3JjSQIZNwJ4HneoVwRZIsAPA/Q1HVkEhuoMBlX2uwI5b9s5GoSHcZL86natEOttRySnwYiLzMZIS6itVYsl9PIm2xYoiWkWZKgKz2mJVX1V+3J3Dy5A+KN+R6+l2abDoer4ci+BnwdJX6Ix/eaFMdz0oaay/wRvrPEfHs596K9+H6tcHsUDifu/BN3852+3Znv99ue1Irfs0avrQOp3Te9XCSNqPGMtZuLajyD8QyN5zbjuQk8p6y7PzfGczs+bgxxO3GSln17BY/7tQnwzBVJl/zh+igOunKPCuCM7eEJ8OxBIJsMEnieS9YpJetMtaHgfJ/AM6or2VMGtFQAz0PoNIvM+7VMuiXB52kuUuZq2yktBfDVbAfBEGsQzqa6wPa6mdT9nEznKcp0wXi2BryeVNSYgiUlDQBDPUONThb/iaSGdMUGfBEXAXtvTcbBYYUsHnxtZyoCcCYgTeAZPgbuQcFiZyOryxEgbtu7df/U5HAkEHjVGGU37D18DmOlv3OmrFpDzgjzP0JK1hm84abtmZq0RXss4qwy201brDrEmrEOfGrT/l7g84Q9I2xI2ojXS6+dCEDNcK2w9Ea9CjrX0gFzGWxmyFNBagPFk5NSZDpn00AwnLto19fJpY/mXhxYANcKprEZPLWZFXhGOToqK/kCEB3AZyLWUVow7C0WS5CtaXIXliBXIC4hdBB07opUKyLligLPe10Zb+cyAQB90CXwnAN4hg4+/F86NtiXUeLWrAxRPNZZCvok3Y7Gtbkg1mnNed1WF0e+h2xxI0Ztahh77O5gdWp7QhRn9qhhlUKlps1r/zczaJysh4DqwzhB8x5on8w+xjtL4/6j91u1brZY7JpTUvbS/fRQMso/uTixuowl3GaIe3xPCIaSfPbs6c+qpjgAZyTXaOuYrKtkPJ/ICK9qTDmiWT2VjVPH5cTZU1Ks5LSXWzsjub25K9dv3CZrGtID506dkPNnT5rMPuyZAs/QsmXoYRIEC6vS7tfZWPT5I9jfzj69Hz/Bx9kZyn4MZ9niWAASAWB6I0KAvWBAuwwHAE6vMDl1+pQ8+ugjBFhPnDiuOFWoWNUYEceGDvPbb18mcxlAL0Drn/zkJwQ+Ab6+88478k//9E/GUu7JD3/4A4K5jz/+BEFWsKVxDbg+ANY/+tFr8vXXX1N64/btTbKqcUywiR9//HEys9fWhrKzsy9bW9sEgsEQxrlxDLwHeYpHH32MDG8wiF9//XUC27im559/Xn7wgx8ou5uN+zSWAND6xRdfyi9+8QuypPEHAPlrr73G8cF5AJJj7ABe41gAbgEOAzDG2OEYuG7cF8ZZpUdOhYaOOMatW7dkfx8NiCueH4B0nhdy5sxZAtkHBwpcK4M7l42N4xxHHNObBF+/cV22tja5BwM4fuqpp3me4XCNx8f44fcAxSEbojrc1/gejoPrxD1TjuPcOTlx8jiTMfiD50/da/gc8zklJ7FnBOb7Hz/wnBrSpunUd9SIul4mfcwA/KpZcrYWMmEAndFIisDzaFuub16V0XxPumto+lZLMYS+2pTgM4DAKpspqMfQ384fUKUmFhivNEIdi21PNPze5TnSnxRAJUgSI81QGkaWmm2QyiTzjSEyl/T3mmM/zARP2FFe+vZtfXILhN1JPXw4o56EN/zG7PmkzD/GCEuA5+R567iak2GMo7gN6ayIjGcH0vy8MfMNR5esDLCeCTyr3AbAZ5SAU+P5oFImHl5ohkW9ZwAoyhyg2+wNJJJUJ5qx8IWuuih/RHNBMp4zKTY60j3WEekDeAbgbI0s3akjk1lLHpQpojpFyjL0NIQ1DnSaBP09Y0WSKp2yd+Pf3b/SeeIP5X4nwdEAy8PYcx/OMfwe28y+xQ5mEpIkp4/zJr2mWFak/qqCsbom7zqaSSMNDx6X368yRALwPOvJfD+TcruWKV47FUHnfAbguS8FHPswNbw6AyWqukIo/xCCApMdSGymzg9rCsQmQR6epCWrnmCKIKTNPJ13ie1K78uTZ7Z8G7cc2LMWcbWBZ7J7na5kJ/DGhG4PIsvDrWjC2EiCSTZYjBZdx8XGJAWb1ESas8xmiQBf0QDVtQtdmsNKlAxopyQFo0QFnlUTGscBaKBa7cpgtv3Knwk7Cxvr2Zoh6qNUprQe1+w6bAE3fJWPUuaHBurU8Iwq7+YQGJzgEW0CPns5rLOdqTOKa+2ULRBa90FeeXhONgZWkRL3ZDwNAy5gY63ZJYJjvAaoIIGkBuQ1RnPJIWsEtvNMzLZmyngOXCfbYS0S0rkUQo9kLmng7wnQdC3qHEt+E7Delj0LJbo65xyCcXPZsB5uUA8FrgbmKMIRp7xmKvgnrIfW3tjiph9KZTtjzoGjABuZmbNciM3dtu2LQ7XMCoYAr/EB97X0diIBVQeR/oYngsK/259VW6mf9ff05qPkz3JL2CC92m3F49iY6gZp+6QHzc1/39txUgvhskA4eLSHepwIwumpFXhpA88dNBfsDKXurEhpUhupxrM2GIxz834CyoezV363R0nX6aF5+W2A57vvxg9w4801pQCJ2aIW8KxrCcAzAjkFnvOsFCiLVtWBVPVISsht5BOpulOpVyqpV2qZr1RSDioCzxMCz2Aua78QpgHpcHgqUct0kRik7cd+ADmELhSla5kZEANQxveGuHeqfUvXNKs+ePhlwHOwXiEZzGc21+603awvRafLcms0ugPUSfCZbFdbn+5bGADocY3flwKKnkK2OA570ryU2Xyq9ypzybG/AjCpVKKPF25JVUqQVBoYa2Ja4yctHrTEpD3KaN3UV27eOUBfnZWpx2yWK8Rk+kjsP+53kfXtvwfAm2wAdk1KGmEpfEiy4nzRx6csiPVKcPDZ2c4ZmgoCeEZMUqFZYCbZbC4dsJ0ppwH4NpNupsBzDn/DrLC5OHpvBJlNCQM/C/u3NmjQF8vo/Lr8TtJ9NZFjMyAKrEoy3IFqE3TuicyHBJ7rCRjPPZnsdGUKyY2DvmT1UDoEnruWRUE0FzU7ArDckNIw3DhNSoWY3QHPpmce/sX5vnw3PGQgWsBz8/00XojVpDHqT+KFgOL6Du7RXYKB+0Um83S5wdJzK/hk5I2FwHP0QI4yfg8feHbM5t5MbgSe7b44PLouPC7BkXw2atINVcaapJvKjEzn/XJEwBmhUafXkayXyerGqqweX6MkDCzH1u5I7mztys1bmwSeB/2BnDl1TM6dOUHGcw/NxF3ghaQR9fFdvqIN6t7bHR79qUUzMsad9zFfk9MsAsn9Hvw9gIkAMlMdaGfCgmEMEBjgJJr8PfX0U/LYY4+Rvaz2VcFIXU4dKfKCbNmPP/5EPvzwY/nd735HwBXAM+QscI7PP/9c3n//fX4P4CwkKQAgA7zFuX7xi18yZgLADXkInO/DDz+QL7/8UiAB4RIP0GaGrMVTTwFUfpTv//73eP2eTGI2I6RYt8iFC4/wmvFdgM8AjPET34eEBq4PoDFAaiexAuSFFvRvf/u+fPbZ5zzu97//ffnxj39MsPnGjRsE0QHivvrqqwScMW4AdnFtzkr+8MMP+VkAuLgn3CuAc/wBCA7wN8peaFIZ43nx4kV56aWXCZDv7e2SdQ05EYwjQGaM7aycMomIOBXXsbe3L/1eX558UoH28+cvEHSG3AbGEeA4rkvZ3L/jT8wDsM9xTwCncfyXX35RHnv0UV4nxkHnivdOUOP0JwY8q5OjL/1jIXTQbtZfBjcg+bxqkNFUcdcupO5kMpoekPF8c/s6ZTUGG7lkKwABJ1IVE0pvdCx17JrDwbVUOlHDYnhsGUsu3btqG4c2AxOgopUpheDLdFJ0B7GNxD2OqCHEc6aBcwhwzalgqVGya/nY2e+C3nHzVu7TXpqWG78Vi6HjQWIjRH1GNh4hSI/BXbjSwxTI8NQTEQADnrUxIye8jlSo7nIZWGciIVPpM0lBLJNSYINHsJ4z6daZDACKQM95KtIHyxnA80FFzefCmM996kIDeMb3wMpzRz1O0xR4dqmNw8DzLGE8g12v3UEAvuOeYDwIOjPb7yXgOrfIDPH7da/GWasBkDHAIxnTSBptuEILn/vyTS6d199qAt3nfLvfjzsdKjz5+z3Aks/HMjEb6vg52uC7OAWMMqyp6AITEQ7G97SxYAcOO/Sdp12p9jOZbdUy26llslNJPs2lKAvpdnqSI30PMhSnhwcYGmwxodUAnmPjmtS+OsCr1Rgm/WAkHrfAnD2BBRHXMf4WtOscAQrD35QICPfptsuiIA+Eg5lYiEp44yFf+zF05J2GMsv0zuyMrJ7QncS/7VuIg2fmNwVpC7zPJoPUn3eGtDUBdPgpNDayG2a8aw0IiYcacG261GFX8/tmxOsgsq53C/U00ObWY80T4fQa8OyMaafEKEPZwHfaEZ0LHmyHY1gzCYAU1KAGqEHGyFzKTknguYY9ygFmoMwb19DSxzaGJ3MCxj4KzXwdZDUbi7nJwLjsSL/sUDs/H1WSj0rJRtb0CFqUNapKVBcUpcDhyYbF5k6PMsDiE9aka7rVpCFdukf5fuHzOS7gsGOE/QJnS3s6+JJVTyCy3VIrY5ZX3ZLWnhvXt+2fMQL2CXqoOW6qr63jgQml6059Ab2qBk/RXBVlfd6r6YvjGQiFyVUlVcp6/sAw1TWh16N2t82OSv/t6y+1IXe7Qne9ggfm9+ceWfucLfPfuHYbErVjPnfNs0vui0ObPB/tV2FrKVSgxWS52gZtKVd1cqmkKzUYzwCes6HUchh4BsLDXhbh2F7efbcR+dN5f6GJ99u7C/CcrvcgwRC2mj+Ef9IGns0eubxc4t+6Qj5nTack+JwTgIYtHUlVj6WExjOB54lUg1Lmg7mUK3OZrcxl0lPG86SYq1QGmgMGOSdL3lh8FGyzlvyxYgYdakox3VPadrUkKqkVLZaDzboPGrsysDCPmGeJ+e3Q70BzuL5kVSbT8Uzqac0+JbD9eSdJinszTbdbaih1VXIPxD8VSFbpB92jFM1F8151jcC0wmdLgNFwfELjO+hnltTmZPIX+7Dtha5ahySvFQkFC+fWn5eQPsd0HwqAf5LQSuyvSowow1vjEP2PoHIyHZUwrGCNgz+o1AQDmWQnZ1dSPlCrM7kXWYUFgGe8wHguKq3C1DgG1UW1dMB2xmcgxdHpSJFlUpiGaLgOGr+YKFd81zO+UeNZnwUecHAubcz8hpKf4R6tUquE5iuYkpDO6AWJjXo6FCHw3Jfxbk9mo57MxtB1HkoHMhzUjFGpOcuqh+hf7bLb4vD4Gnu/zm5L1remcDTptlPb/hj0V5e4qg44BtOkCyaSwHw/dq/Fkg/tUFzdFk8x+zq2bXrJXu0rpHErLcMZEmCWyPDlec/bf3LwhcBz4/1ldiGxj628t3spDRKKz6QkKRNcVrdRDqCbfA51463ZKOgQJaolME2KnD8hTXRQjvgC03me19Jb7Ul/2JX+Sld6w570VvpS1igMqGRnbyR3tvfk5p0tau6CZarA83HpF5l08w5Sw+rv0YCYbTLd5IcNPAcWeJqoMtvso76MKd54KomMiWMIHtc7YOs2H0BoSFgYc5mJvrIkw3Zvd09u375F9vD1GzfILAZoCpD33LmzobGdA6WwfAApAT5/881VsoUhqwHmMQDbEydOEuDc3NqU27eUjQxguICMx/q6PPnEk5R/ePPNt0IzP2gRQ7f5o48+IsN4fX2N55hMplzrmBNgS1+69Dy1lgFqQxsaIO35C+clzzIZTyYEXM+fP8fjQjf517/+NcH0UydPyksvvyQ//ou/oMY0wGMAuBjrfr8nBwcj+frrq/Lb3/6W94LzfO97rxIgd/Y0vgMmNBjJn39+haxmMMLBWsY4vvXWWxwDMKovPHKB9zkaj2R7a1tu37lNmZPj/HxGKZHt7R3Z2d6WV155VX70F3/B7+KzuK6VlaE88sgFAcP5rTd/ww0JTRcBoANo/+rLr2QynsrZc2fliceflKefeUaufP6FvPfeu/LcxYvy+GOPExPY2txkA0gkBTCmAJ1xHswJPIu//MufUs8af+8WXd2bEv9BSbFWhLwjWgAAIABJREFU3fKnwXg+bNxiQOSapUn31uCkqnFgYEQNoIxGppzX1HcG8Lx1cEfq7pTaztlgRn3nWWckZQaRX2y+pp9r2pZqxKMldb/EbcMhiYNUd5k7TWujVJWueIOhdMmDWXcM0y7CrfHgYX1bsV2IDqOXDEfn8g8XpjS3RA/2dXLqffPKEodEryVlNy+6Oj+u/owFrX6ouOtGQ60OtTpp+sT8m2By6vOz3KUBxnAAVCdNZEAN0kxWypyMvP64JvCcuQbpqKLWMzShoZsG2Q1l82GaWcANGQ/64NYQJgfrGYxnSG1kUhxLGM9daDuPqfPcAJ4texg4EGEAI1SmwYw9X2c7OwNrOdFNn0dIJx/yhL/lNEldnD9E0PctLy81lgvZUEvkOZad1sozNYYwdr0RQttf4chwKruURHCNk7URoTKNBxx4RiMWldqo9sB4FgLPkNvIZ4XkZcHgDiWtjA0M7NMg0tg+4fwGEIUyPgs8gkfjVazuGGO9OFthGUQQn3uwz8GemQvrjOX2wNjcjnbU9dzddllw4PINQe/Ym60aGzsBolJAOTpq8XgpIKjvq91oxNru7Nr1BR51iLHSUkbfhl0LWW0WTULCNHPWlY9WnBP2cEJjJZ0r4HZg2MCUDk67A3ymC81kggXr+pxC+0RluvOXLkWi4DYBMmNuU4MapdkElyuZdWYyxwuCkUUtWQ8MOi3vQHBP1pztq0qTUk6f5jqUAU177WC3waixCVImMHuQ1QDg3MHrYKZalJDZqJUj58nDGqXVZOFruXH448F+kJ3Qc4b/vBQyUJXNPre30GBbfe3H/Yww6iJbyskS97bAOuZUSmx0IkfC68K1BCA6uRC71kDSShI7cVkqSOFBK0c5XIcODEumwxjZ9Vm1wKI1cYRZWxAF68TnLdg5CGCFSezJIBtHXyct98SBXj9YXHfpw/UrS0a2dZyQmG9cT+IONa7V0CI3AUxOLfvsYXUGHUmrJDM/MIxBwpYjGMKGow48W3NBA56lM5Ry3iPrWRnPKqUEf62qYyPlNuP52zKdlj7no5o5LfvSt/y9l/g+8GFSI5AwHHm8xntmUx/4RIu/GFKdwd3mDOZ01CaoyjrUBWQABQ+FEu255BmAONhzBMtjKbOJzDMlvZT9qZSDqcyGpUwHpcwGc5n2SpnkpczyOUvHUUoOADlgtSYFoWkoSwIbQZRcawCzWq/Dv/MTFpuku3nawJUWMFmOusSbDE5fv0q8AJ8ZNjsXmXbkYGckV39/VbZv7ch4d8pmx3gfTbIrNMquVGO0NskpgMAqc4SfriMpkncz6a30ZGV1RYbrq7K6viKrayuyujGUldWBlPWMoLMDz9iOdP+D/uSMTGjqU1KnU022JuH1T0O1PZHMUakhz7brswx4eMJOjriQ2V8HmB14DpQc52hGe6aVKRF4JkiTqd4y9jwkm7WsXxnXeD6koXDrpip8wIkJLhNkRhNfw+etB43HJrxXS2x7g13NEPpc1UaCAY3nxqcehbKdkypLi+siN7wF8PrE4raNey6k0wHTecBXPQXbechXeTCQyV5fZqO+zMYAp63xoAPPLqPmzhkNt67t6GtowpN5P7tkX5Pucx9azQYYN7KyHrMvqVzUQ1tUGxI06ZH95F4ZE5M4h8HWSNYK61Zn6SFqW3BRbP8KCV4Ohe3LSWLe/dtIyUr3Vm9iHjZDvQEnkgRplMPxW3oP6R6lFrApOxJ38HgedxWc3JISzcPx3AdODhCIJBbDU6YHCV5r/D2Fj4gEVTfXZqx5LduTXdmfHTBZl6/ksnZ8TYZrPRms5ExioZn3bC4yKSvZPZjI1s6e3Li9KbNSmbfQdz5/FoznLDCeGQlRh161dNUsxvG/JzD4W+xHizykez1c26dIgWe/jxR8xu+YzDTSHhjJYCgDgN7c2pJBv0+NZ8hBQJoE4C6qTLR5obFijeC3s7NLeYpf/vKXZPU++dTTZJVv7+wwGbYyXFFGcpYTRIV+84UL56nf/MUXVwjSQncZOs03b9yQ23fukCENJu9wZYWMZoC2aAD4vVdfJeMYQDCOBXYyEpBg+CJOAtgNFu+F8+dl49gxAriX336HbF+c87nnnpGXXnzBGhNKAJ4BeCMpgc+99957lAA5eeoU2dNbW3d4DdCDPnvmLMFvMJMB8K6trcuZM6clyxR4fvfdd2UyGctzF5+TC4+oVAlA8o8//h3HEYD+pUsXCVhfu3pNPvn0U/ng/Q/k+RdekB/96C/IiN7a1AQJxh7g8bXrV+XXv/6VHD9xTJ548jF57rln5fixY/Lmm5epYQ25k/MXLsili5fks8+vyDuX3yF7+umnn6JsDa71k08/kdl0SnY2AHboYgNQh91HU8eXXnqJIDeeE56LxiJoiKjSkH8mwLMHQfYzcNc8SlSnjw4WHJo8Y2ZrMitl92BHdkbbsjvekqw/l40zK5KtQGZjJFPZl1k9sl1c9XO1tMgMqwUsyiKyTcZo597OyQHPwL5QHnoEDsxSqCuSAM9WvhFP5mZGDZ2CpnczPTF4Vh1WL0kOJ71XO3Wfn2sWp7nznXCyIkgablBPcXh7S3/rIEATeNZPNL+ZaokpWKDPxyCR5HmZUxAcFDTwU98KoDMlN9BsEMzniVBmg8CzsZ8HAKVZMg7JDXP2PLNtbC8CMQ48Q26j0OaCxVpGmQ2Az9JHXTlkNiDtMpXapF20aaA1RnEmeUDl7Pk76yIp81Tmd/J+CMrSCMIAsQbClsyzlKV6nzPAvJfkW4uf7AMd9qF+qY1gpB7O8hm57BKixIkFK40mhf48knK/loZxO3YOq4IBnUttwGkH47kn1W5Hyi2REsDzLjT8upLPc8mrXPXArbGNg85qB+zpmFcemYqpvbQzm3fonejTlRRXa2qHwkIK69mtchyz2HRjEW7QKAEzW+sBgU59A8GNvqmXGKWHtDFXnG/JSjBGqCUNiebbGvDj8mdiy9Vcq5UKh4zrKhzbZDhSQM/4wE3rZAzk9DkfsuIe04dzOoNU542z2TAO4Rxs8pBIpzioEBjVOj56Lwnw7Np/JllLRlnRkRql3HklZQCdK22ICkcd3ex7JjdiGtBqQlTT1hX2CZSHZivGmDf2D3U+GRh3pADbeVYTdJaxgs9ZqfrOAChUiVLXkzs4Djz742Lw5c8pmDCX9/AJr3RWzbHEulMPkvzJp2vOGa3+8D39wlPgfxac8q9hZhrgxM/YjOBUi3NSmcCJ9rRLNNmlpibeOXJNm3o08ByI+H6fZsrCld3NdQj352Pnqz3eqZkGY8nF0VMmsKFVqctBR8DGwKJTD1JxmQrE+wAsN/LxmUeHIeTNwgHj+T3t7CRKN0yHjmPmbxk7O50fBiFEW2qJtAagb8AzGc9SSNXpScc0ngE6Q26jnPf5ErCh6y5BGQLVxtYnhLKE6fSwA1uc52Efc/lTtNmc6JLf7bML379X4LlpwB/oVMu+pMCPJyrjGDLxw/1Dq9acXKE+gibPyF5lXAEpvylB53k+ljIH8DyRWX8i0+GML8htTPsAnmcyy0qZZXOCzpBwcwA5AGcWj2icEJPcuFKA1Vavo/uHJYwCWOcasimYltqLsD95Is7SewY6A3CGvEZeFbK/dSDXfn9dLr9xWa5euSaj7SmQbybFATzz5cCzgRrKtGsCz3BbHHgerg9l48SGbBxfl43ja3LyzEk5efq4DNdXZDDsSt5F8hV3iMJ5wOwK3GLfpG6xG8dGPVpT2kKHLErzqZayxRAEmiyxYD8J1HvCMFBjDMwm6znW2ODYaZPB8HgMeCaoDD1UMp5tv2fC1YFnzBucH3rMsc2EE5Qpu+FAs8pkx04/i6rwHJ3VDdbmqTYT1H3dfboEZDNWWwRG07NEMx+mDYkY6mSgtaHUfanLvtSzgVSjFanGK1JNVmU+XpHZwUDKcU/KCaQ4BvrZwHa2ZG2SQA5gHzeRJAlswPOy/FNjSgc/L4l/AvC8OC7VUYnMkjBUcVdINjN7ysZ6b9vZVMomruXgiTQ2xTSSUj9Er+HQ7317TN+wMvjUli20+w3gOT1A0wr6fSwCntv20ue5+zEcP9uvOY6q6mc37UQNPXd4Kkbe0H+r96v68BF4LlGNiKlWZNpMFcDzaFv2ZyPJVjIZrPdl/cS6rKx2pd9TPWgoA5WVAs/7o6ls7e7LjVubMp3NCJ4CeH7k/CltLpgjsca6pAg8m51Nx/IPvZfeiwt36Bm0fAmdPnqkw3MyEqN4X6GqOvokkOEAyIoxAjMcID1sl1aYAHjWpICOi+pxu+zDL3/5L/LJJ59If7BC4BiANNjHkNAAmxbHAqj7zTdfE3jFMcDChbYxGLqfffapfPK7Twi64n18D0Apgefbt6lTfOnSJb5wnWDufvPNNzKdTgRs6elsShYxgecLFwj64hzQnwYgDXD6mWeekovPPsPxUYDVlAwzEAQUiP7oo4/l9dd/JZPplL/b29/l3vHM08/Ik08+weNcu3aVrGjc19mz5zhGANQhcwGg9gc//AF1qcGQfuedd8nsfuyxRykVAmkL3BdY3e+991v51399XZ599jn5wQ9+yPuEdjWB5+EqWefXr1+T37z5K7lw4Zw8/8Ilef755wjW/+u/vCGffvo5x+Ls2fPy/PMvyOeffS5vvw3g+SXKmSBhAOD5iytXKOsBiRH8DuOB4wIkh+72iy++IE88+ThZ1uWsDEkJAs981qbW8KfLeI4G1/msbpCCw2VsAweeUW41npYymkxle39bdg62ZX+6LdmgluNnhlKsQpxsKpN6X6b1vmmFVVKDBpuZk2mbjjO+XJfQzaQGIIvL11Nj4JuX9XwOBjYA1gu8XWdQeFONyDhKPhzARAuHnaEQMqG2gpbvKd/COU+BZ7tDi9QDbB8A+mg+gwPW2EKb25V70SnjGRfaBp4bG6taPANiE1kKPh8Hnh246mglGaZAnUmvzmRYFzIAs3kqlNjI9+cEnrsHNWWZwYZGkyzoPZNhwJcy2hiEe5MhYxESeF6JGs8KPKOhzGHgGeXt2vDKtKzSEiQbU/ej4yN29qfqTmlAoTu87jHxXrXEK5VGUUAj7v9H0qW/xRz5rr/a3rbb3tkDLozUSaefHpm4gVliYGcERx1YTORzksy5zm1I8aDcsJAOdfEUeJ7vdaS8U0m5I1Lu1VIAeK4Kya0hGwI7klQ8kGNJms2BADy7a9dci1xXZkci8Oyw7KLxse8nuneHGaJuDxTAiuX1cT4sZvRZ8GPz+VAoEBgrOI41tTFnqvGkA4rskG20LwwmAzqlDUw1TxiP4I4+r5HOmDOEPBkWPxvfaV2t9jZa+sfDvNQMquPnCQu9Jg0Rza7xlv3qnTMTwcnmbDcKnMlhkE0N5lwSaMJGzfOSTOe6qCTri3RXCxlsdKU7LAhAVygRVz6ZARiaYMO9sZ+SBYIcR2NwBlDSKktgJwsAESjDnsylMwHtpCLwjGZJAChQlk0ZjRDjuaSEyWvYfE6iFotUMNet0SOaPc7nXu1u5bq6c3As0aAmJOui/FIA6u2B2W7asKVpUjnUKCQDnm650cFXRzwwC9NSWweLvPK5LV0VaVx2nw6DJkGzl/p7kkZDC/NJHD5P1lx6vRYM8jTJPOVZ+F4yD/24zvhpmVVnM/FjkZa5cO6H49u76aEWLpeE1dXQ6w5H9yMk3/a5En51+Mj8TYOK3fTq9PDpvipBW9Asq31EpXXmaCxIkdQemwvm2ZoQeBYAz+guroxngM9t4JkD/m8EPH/XO/IDn3+hA9yi6fLBHH7Wi4CT6PvYc0+peEuYfDxOq0BqGfCsxwfKAv8MbGV8F1JGM8pslACeszFBZwLPq1OZDqcquWHA8xTgM+wvwGeArEwwJn6bJ08dh6O0lgWFlpT05rfUUrbh0mu2ue0DQbPR9pfCKFGvmR4k5SQgBYbmdX3pzDK59uUN+eDyh/Lf/5//Lp998IWUOxWBZ9KtdZNQs92yNWpWTMbM86QoqOl1ZLA2kPXj6/o6tibnHz0rjz52QS6+8Iw8/tSjcvzkmuRdkfF0X+oafVPmkkFCCpqv5ZSMt1BqjjExuwZJDO6hbbazA9BUnTDQmUtbk72e8NVjNkWcWO9gHCGvYfA9xBnxITdg9ozAM5pxOcZqbDIFnuehVlblOjS54V4MpDcovxE0oN18+DNO/C8DunXuRkazVk+af5Myne2RqxlPyAPcE2IPEJUvtAg4+FvYszFPoNUMCY2BVNO+VOM+5TXAdK4nq1JNVmQ+Gcocvu0UwDOSctZYMPh1Fs8El1Dv3kkA6e5ml2rbTzOxxq8HkxCbf0efTudl0PReANqx17szXZPPcvr6unJyQwBz48KKgG3TNjkZxHeamNk6DBDe1W7y0Ilvn8QWS797lIN6lxPGrbU53oxiwmVoUiM8gyRBrfPRMir2jMJ8oq+a9oGAXVNw071eduKyJqqQJJp0KtkZ78poPpbBRl+Gx4aydnwovX7BRBTNUAVBmw6r4PcnM9na2Zfrt+5QtgGXAn1nBZ6V8ay9tw9LbaRD810Cz+1kdXpdyyqmHDR3tqrPYf986r7hd9D4BTgJIBM/8Sc2JzQNffOrU38JIDUA/Td+9Yb89v0P5Oatm5SQONgfyYsvvih/9Vd/RRAYQDYaDYIVPBrtS7fX5e8BkELjGBIXAGIBOp88cUqefvppArQOhgNoBkgNUBnnxDUCaAZ7d2t7SzY37xC4BfCMxnkAiAF2Q/4CQOsTTzwhzzz9lDzzzNOMD3BcMJ0hk2GrnnPjyy+/4nV8fuWKak3PZ3JsY13+5j/8B7KVIeEBmQ9oRyvwDC3lrkynM2pD4/2f/uwnZIzjHG+88WuCy6+88hIB3osXn6Hkxebmjrz77nvyj//4T7y2l19+lSAxAPt5OZfhcJX3evMW9KXfkscef5Sg9ZNPPkZ96l+9/qZ8+ukVyokA/MZYf/apAs9oooj7p9zJ5qZ89eWXHAvV6xay269d+4ag/ksvvSiXLj0njz/xhKytrlqMBSklbUKo+NKfFfDs+deoNxgobs4ygGMBvbPSGc+7BJ53RptSFzNZPdmX/mpHimEtMxlJKWPV2TW9XTJQaVkrKzPWn2HjtoyxZkLJ+QoBX/CwWnGQMiZUvzeFOJrgc/qlJsPB32nsFUuAZy2PiSBOGJ+77l5txzPdKNshYnzPGUApA1czZ+Gqw5lT8LgZGqfn8iDQWY3676XAs3dWNZgmBt8Oyuq3dZOwYwE0hk6aaz2jCzS0nNEAayLWYLCW3gGA6Eq6k5qM6F6JZh4ixRxyHXBgDXjOjAlIcKeSqquM595aR/INMJ4lAs/oaB4Yz2BsaNduBZ5jplFjAQ123OmMG0d8mGHTsLtrA88xxIjP42jgedlzv+sE+nf2gaNgjbTMftFlLwvCMMge/EVHP7LgUufWn5rNvyT7789UN36f3S3guexTamO+KzK9PWdAN99DU5meFFVXIGWg1bx6PaqDhslierCBHe9OXPM+o8OuY9HWtW0XAAaWMJ3wFMVqgq6ekAsMZrNTASJqYQNN583P6h9KPtz4nt2nJQfj0lZaSwxRTJYjuXVt+GNXE8QPY/KA5pP2K8ns+nNymQe7lsTHjvYJwWkKPLe+E0MSd23ixfHujTlgXBu/w8B4CUQg23fc7iZhRwLMR4YpnPmK7GVIbNRSZqWU2Yyv2hJl/fWuDI/1pbfqwDMaDs4NeFZqFUFnG8GgQ+2geVJZQRkMS9ChARLYzTKrpDPFi3oiZJgBDKAeaIIh0qbZv+Nya61Jn1fMOVpTDqyFdDu2taVbojHC+Q/bY6zymE3iwjq05+EsEbuQNIBU4CJhyuO7NijhPL4FO8Zpn4lBmz1hu4/YINHvMw6ISoookMULNUDBrzn4HdziVPsurGjb9trE0SC/1Fhi6b7u+7D6QrYJh0QS/x32Xgc/mnY11H3wUHEfj48lnbW2w4fbduAD514mJWY3Fxwj/TJ/66h6+l7L9qSWK62aiP5GHAO+b8mRsIYNvAHwjJZeNZusDanx3JFVqWVV5gCeKbXRZ7MtBZ69uaBdUAJ4tC/xiJ3owfbbh37ARZeRMNvDE0k/d+hBLDhI60IbiYLEivJQvqbv5bgWQ/jQx024daU+X+O5lKkYL9UJAVFqI71mY9OyChO/h58HSaOJlMWYr1lvLNP+RCbDsQHPpcz6M5kWM5lBbiNDYhA2m5xegs/RF9QlpXZIbYKDrb4KCOCwR4j+hmAlgUzd7bUqI9qT9h37ZwA006IY8JxBoi5bkU6ZyVefXpXLv35P/sv/+V/l0/c/l+oANLG0C1gMj5ZSNg145vu5SLdfSH+lH17rJ9bIeH7+5efk0otPy7PPPSGnzhyT3gCtfGrJ0Mw7xzhXMpuNpSpnUUeZpeBWU9IBy9jv3cdSbaqGePF3CjhDOjupWjGgOHp2uoE4kO2CC27tAinExj5WZUaZFrcwOodwLPvpqS8+Y0vKGps5XqeFpWEN+Kapn1eblewb/jnPEWLAOTfj530epQkxJ0YEsRLT2+XZXMqE44e2hiaxUQ2kHHWlPOjKZLenwPNsVYSvoVRlT+azrnSYkINEkarqxiScLTS4HQ6k2tI7NE8TjpVfk17aMlJN8nv7wrL4kjtfYivCPmrfi7u0zYpk//KvNi1ZS/PJN1Y7SfhsPLDe9RK7rVvrojfT36V2MTlwYsz8E/e0PTRsjU8Ai1OTB+DAszdjCu6LetgKTDs4zcSaEiToY1qPUJb1R6H2IP+NSpCpzGVclzKuZpTZmHVKGZ4YEngerg+k2wVgrUNHqR82Jq1lbzSTre19uXbjNlmsYHGmjGewnlXaJsFSwpp5gMTAg+3Uyx65zpgFSZJFp1mWeF0GPlu5INchNJJ1e9Q+UwB2fY+hjI/9YUVLFZsvApwGGxpgLV+//S0b9QHofO2Hr8nf/u3fkqGLz/385z8nU/jrb76SwaAvL7zwIgFTgJ9o3vf2228ztt3YOCYvvPiibGxsyP7enuzs7sr2zracO3eemtOQxADgSkAUGuD1nPrUX3zxBVnGx49tkAG8vrEub775Jj+vjOdn5NLFi1x9aF6IBu6UIMF/2AM6Ga8dgPObb70lb19+m/IT0Iz+u//0t/Lcs89ycaJZH1jRuL5z584xfgTjGVIjq2ur8ld/9b9QVgPA869//Rt+FuxlMKYvXXqW4PrVq9fJrsZ947peffX7BM4BpEOyari6SgD91q2b8u67l+Wxxx/hOD31FIDnVfnVrwx4PhjJmTNnjfF8RS6/8w5lNwDSQ68b2t3bW1ty6tQpefHFl8hyhqTHlSufU0bke9/7HgFxSHNA3gNsaxJ3uEKdrIUKnVo6fx6M5zapIW60qgukAwMGagXt3aqW3fGe7BzsyObuLQLNvbVMVtYLvqpc9S0hsYEAmz8p2WHyB/wdukMDmLYUM7pO2mcStUvLApiDl9AAbVtnGRKBZzOE6jxYZ+Y2lcIXtDGf6Fwu3XvwrgdmDrC2P63/PirJ2QbBm8BT+3hJOb8XxATGhDlyCw1jdNmCU7vEKEd2uzmKTdQ9Gr2kND3V3XaOb2ChevMrdwJRBl5r00A0twLzucsmWHjV0huJ9EYdyQ9KNhtcgQZ02VHJjXkm+RwNRfyZqo4qSxzREKYoJUfZ+lom+UYtxUatUhvssBWB5wosGG8fE8oh44CEuZKURCLxiAXv+kz+afc9tJou9VrapbxHMZ5blB46bvfkijzg1vqwv7bM2WqfJwVIFoX6y++5pv5d9AQ53i4+0Jjz6VgmUKhp2CmQ5MColZ464xml2WA8T3oEnCc3p1Lu1lLti/TqvnTrHhn3PAS6iJMZY5ulSysk9gL2LGUfJ750EDo+XMOw4Nkw0Xb0lIh2mEXkTaBqoWeUIHhHTIdmwO+RasKoMGcsOlr6DENX9MRZDmsmIgcxADepRzhYWGPuoGn8tng98BwmteCsM43p/Ro8cXmY8d7E8CPTdNlQaBVMYiPMm1cdT90LvBFP6pzyuVAvVJnPsw76gE9lCr3R7kxylChudGX1BBKzhXSHOffGSmYEnjGH6MTbffluq52fwPpM5GVs3HmpbECVs4mgNkGqpTNT4FmTBEiYOMMAh4psdt30IggdjX4reMI/6Rwljd+cbdfa9Hw+cG5YTK7NZ329przzCP9rwkL3V18DhtlEiRMyqw3kZhRlQRkcd1wf7j/s7QY58Hiuw2/+Qyvk0GvT0n2djziWVslo75smKJqhESWZfR6i20981v2PJT5HnFkp69lKsB08DsC9wbU299uU0CCYZXax0eQ4lNRaxYazvn3vsoXh7CjXrj8cgbuNWezj+Bgs9n/iMwigYtDRNI1nB9ftwaWJMp0pCE/xAnACqY2hFPkx6chaA3gmC7Dua1VLAJ51tO81iPy2u6UClNEH+7bHO+r7bduTZpbiMwn5nnAofezRzh7lfTRIHxGSTXdnT8c3vOdmozJlkOpeoQgW4oewRxjY55YgZSq6REGcE2p/PHFGH5/mDLMLPD0k+ozxDNCZwPNYgeeVscwGMwLPZTGVWaE6z7DVAXgmMOkSEMZcplFW23eI6Ub9cQWeFWSObGfIPLA6xe0K/AiXkjA2K0FqrMuK/1fgucr5GuRDyea5XPn4a3nr9Xfl//4//qt89sEVkYlLXWt9O3FUkwNrAM9hgO0Rtael/xuPohBW4Vx84Sl5+XsX5ac/+4FcfOFJOXfhhAyGmeSFji3Yzw48U6LCGuwBQCHDOMNeA/A5kjncePvpAt1FixkohxHdOrODISlpOsjGUlaGczNWihUvSWyYAMnRl4w1nkpCcbtgzDJPegWWrYPkMTqMvk8ESzlvkwrHxppNnDmPGwAu2dPGAHI/9nobb/ynrdeSxCn3JyVOEEiGtnO5ItP9QiZ7uYy2u1KO+tKZr0k2X+WrnvekmjvwXKBzpFWYJVfo+/89GKqot960GCknZw8yAAAgAElEQVTw1gbhFjFD28UV0aNI54wlfKzGVn2ClEql6/6QD7jU1uvsS8/V8FG9aqsh65dcz6Hxac7Bhi1uxYa0V56EchvYWqiNEbX9MMafybttRrj7Gt5E2yqpFEEx98iJDPCRnBih04nazNBrhxTAHPMSZf58daSUuUwJOE/kYDaRaWcqVbeWtRPrsnpsKP0hZCFifaO7OwSe90u5s7Un31y7SWZur6cazxfOnZRetyO93Gd6BJ7bY5j6AW4f4nxKH0h7B1uUBEiNYeLbHzHv78VnSOOPyGr2nkOxQVzY+1rn47xGo9ICyXJUFirY6PiDzwFMKfi3HjNB+xhA9eefXSFr+e///u+p+Qw2809/+jP5u7/7OwKasDX//M//LK+//q+U3FhdHZIN/dprrxH8vHz5MkHp/f0DGQxW2MTv2LFj1HO+s4nXJhm7AHoBMAOkBYCLz4DlDCmO999/XybjEROuP/7xj9l4DzIXO7s7ZCZffO45eenFl/QeCbAbTRRSSNg3soxazWBs/8PP/0H+4ec/ZzM/sLL/09/+R3n6ySdlPBnLhx9+SBYzmwheuECwFtrJAJ7BZv7rv/5rOXXqJCVH3nrrbbKewYTG51944Xnp9bryySefkSH99ddfywsvvMD7vXHjBhnK+AO2N5o7Ajh+99135NHHHpEXX3xenn76CZ7jjTcUeAaz/PTpM3Lx4iXqSYNRjr/jd5A+uXHjOsce2tAYbxz/008/lfff/63cvHGd4/S9770izz77DJ/TbBafu/YXgt/wP4HnoFGlgLC5DizNyGQ0G8v+eF+29m7LaLZPsDnr19IddCTrVdJBIyWUIJtmGKU2CnRW1t+Da4DAe05QGuG1dzh1xnMwo+Z0muPshSHmxJGBRC/UVrcxp9V5bQN+7o4449UcY/+qnsn+5U7yUQCaff8IEPHuwLPfF34eBp5TB2q5vXwQ4NncnoWouZeje1jgXDwHNTSBrhtDHGPD8wk857V1h64y6eIFWQ2AzBN95dB73p9Lf1IrdlxC71lfAFXwIu/dNss6r43xbM0FCTxDUNqBZzQYnEqFEncHno3Wl/regUVLv9IBhICPmbRCY0IswIgXBZnulNjPxrS5T+C5gQb+ewCovy3w7N9fdC9eaps6dQ4k2eeT8QjxswNWhq9SloAMZf+OryfMJ9SFQWoDTVn6IuNCZluVjG9OZL4vIiN0Me+R9exSL4KAk/Gyaew2gGcHKZs2JswmXoJdzyF/f/EYJLHKwmWuwLONEXvXxAnmR2xMuRaLcNFBm6CzNZVLWDDJbTToVe4QBl+bjn8CKoQLMQfTHwkBCAVAg4PJW4q8yJQhE1jrruednDgwJVOTbQFIeyxT6Y7FNhR2Jn0usRw27CNeLxeiZQPX4DiaYw8wAxIbYDtPs7HMuzPJVmrpb3RleByM50yKAWQ1ZvZicWNaRxnYKsrHilwufZxqR/T+tACX9T7YOiF36q0UOC2t6a7baL9+DzrD7docTrchn1u+JAPwrDIXEQOIdjBAv3Z8Hp45IFsVvnD5ACKbp8nrV7ZgQkCOGRCX3km2Ih4G4LDpcfqzTW/N96QI0KWrxZiJTHorkMAgwJgI2rjLmIvW7TvIKyV7R3peBaLiLAvzvDVv4nB7YiMmnoKj7kkX26t8bRDwSJIBOmYueeLbmrH5gq67XZMNSLTIBrCki9n8oMMWxu/rcJDn4KJ+wsH1OBDR1tj8tSoSTyj5TwD7aiOcG1VIVaPMfEWkXpV5OeCrrob6AiBT96TDz3irMAU77yWIXO5T3fs79ws8L/IoF41sY0n64/PKEmPdxqtsJiOj7dZnoKD0vQDPaYLIbYNfcZoE0+N50lDNQtsPTRJCyju12ZGCO76rmU/ekGHyEYjzSPODiQgtbS+ILhOZ5WOZdkcy64+lHEDj2YHnqUx7U5l1wXjGC4SYSsFnl1wydmdbLiOyYF0GwZpR+5CQRhjvRxtyO5vWSDDNrcWatyngDD83AM+Qp+uuS1735YuPvpY3/+Vd+b/+9/8in3zwudRTfYb6UqkNT8Clh49+ecp61FkSPuePCbrN3UxOnN6Qx548Lz/+6cvyox+/JD/80Yty4uSKdHsIgscyrydSz6dBrgKsPOjDAiDRRn1IyKXCc+6nJEzyFNg1NYDmOkg3Fmcn26yKRtz2jlh12ZiZ6R5jLprv0hrJROBZ16zN9UY/AWUAhMebAN6+lUaXI63Ja67W4C64C8TwllQGs28m20VPTptfs0LIVaVj4GO+a08Edm/Wl8luJuPdXMZ7PQLPWbUqWTWUTjUUqXpSA3hmlQiqRbQamE0WnUSguVYyUpUEENn9XFrh7uN6dckY/w3zMsb+Ti2ljwjBMvPzyOi0qlNtzAhdYHveLk9DkG0eGJ5RezllxqufSJ11ZQoRNNVGbJn5AnCClHDC3hnQIC4VzNHP6Xv4vrJJ49UH+Rfbwz0Z3Vo9/Kc3lXNQUPcakPKscTHSoFgfOa5Lx5cMR6RSc2saZ6eO3LJ0Jcf55GtLr5lUde0BYhNSf1DDAjwBmeNcZDlrGALt5nE5kVkNzKWWot+Vbr8bep5gDDHn59VcpvOZjOdjGfMniBO5dIc9QXUEpHryXk7pHX/+4DmgkSAkWHd2R7K5tSe3N7foR/X7PTl/9mTUeAboTQmdhhO5ZKNtj8VRu2ZckYueVdvHbB/53nf6w590v6sNQPPppYnX8KwjwIx5oEkUTYI581kfp/qRmKP4Q1uLuSS1XLt2XT7/7DOCrGhcB4btyy+/QmATLGSAsACcAQ5/9NFH0ut35Qff/z7ZtpeevyS///2X8sknn8qVK1+wwR70iAEQQweagHi3IDMYkhBffgnA9hvZ3NyiLjNAXTZH3NulXMTJEycI5m4c2yCL+tr167zWJ594Ul595RUCwAB252RLG3sbyUr0i5tMKVHx9uXLcvnttwnyAux+7bUfyrmzZ3k9n3/+mVx+512C3gC0MR5gPENzejhcIZh++swp6Ra5fPrpZ/Lhhx8T8AVL+9ixDa613d09gupgar/88svyox/9iFIbu7s7TL7gnh555FEyoMGwPnv2tDz9zJPy2GOPELS/fPk9+fLLb2Q2m8rxY8fl0Ucfl6tXr/J8Tz31NMcf1wM9apwDLGkA6BgnPB+8h/G6ePE5ef7SRY4XxsXtEJ4XGeF4vn92UhuNde1LU6M874bKECkrqA00q+Yyno1le39T9sY7Mpruk8kl+VzyXkfyPkBmFSdCswr8Pe/nknU7AqkXgs5S8j+8j6gZDAYtn1PHg00J4SwQ5IwBIIFwAyu8mUY0Cfb9I4DnYJwSsMFNYXQhg/sYnOXmOWLo1gQtmsbpaODZP5sGw9F0YptafM62AWw7/EsFNAzMCO7DYuYkmenKatSyKh97yx2zO7QaRz9SSqhyFgf0csF8LgxQhp7zYJrJgMDzXIHncSW9CTSfIbkBvedMKM88D+0MRdi0q2bpemelptQG2M7FOhjPU6FgdOGNBQE8g1GviQw8G+cWRBDAxvX/Z+89mC1JrvSw71bVtc9192vvpsf1eNjdBRa7Giy0WCMyQgz9P1Hc1coFlwxSwRWNQgqJDAIguSCpxfTMtJnpmfbePHtdVV3Fd0xWVt37XncPBuACgze46O53y2RlZZ48+Z3vfGcBa6+K8GsfL44pVP09/372YDPHjKiaI73gXc4Bz1/mUvlFltna1mafCyxiPFcza+GJDoQ0gL8aR9X6rhYNFw/ZNGWdJeLEzjCtzJFnMKMga6QPUGpjlGLytMDw/gSz3RZa41RA5zZTGoPUS8wYVmdVnkRefZxAXoGBctvoPVebIp/TkZRRozPssnv2rQPPzgKpMantRgFz901e9Np8Txaw29je2zx21qpIz0R96l6mbNwMBA5d7KyvGHi2VMzAhAmm0lMBq5s70Vjted1FVKDV7EzQataLucMnc1Q9tdqf8eNptL1iQLr2oE7wBhs6FLCNXoW8HLN04Xjb0ppGqEttlBmLC+YYJ7sosimSwQydlRSDg11kfSDtUZKD2UBVgEyr3TtFptItD+CzSOJ57xgD34IPEhaRVG0FMcKPZKJYQNZ3wR4kDFPSAeBF9qyx9FhfKX0o7l0XEm0A0vsyqp2xbPeIQVleOuxLInuiC1L0nc01B6IXzZzw3SIbZM9sAISMEAOeZfMorEJNww+bi1DaSlnPFewQ91X8DiKpmfgdLGhrINzb+FNH3cd+I9AkutvVWuzswtDW2tBtZEeY7aqmpD1FA3h+xoioPUGYi4Z6xWC790bTnnBTTmeb/iQL6SgIQjBLf9eiwygOZIayZCX0LsppD5NRG5MhJWSW0ZotY0bdfn6EFcjzIiClBqJ8kXXv+c7R511Mclh0hWbfLmT/2Ym1kevP0wge+D2c+R6WIbWUCgm7T+GM94UN82Ob6301pitIzuwmN0oh1mJBI7MQARuxVjjwLBbEgUEZj1pdxpnBNa1YaWfVQ57F4HVaRMJPpI3GmCRDTLJdAZ2L/hjTAT8qu0HgWaU2tMCgSm1EWv/SZmcum4WzNtb8x8C2tjXHyLlSQM+YiQE+FADTkEdPa3czz7sF0Jl/V5uy3D2AbNbDtUu38dOffIB/9L/8FS5/dBUzbpFMuotvg/fgZrudZaIZyvo7WqiPvrlu8vnJ81KAofF4KgAc7UpYSvxCKXBgfRnf+Oar+P33v4U/+W/ex6nTBzFY4jV2URZDqriixT2aBOB4fwWblbtdLwCoIK8Hvny1qCRSqnBkc71Xgx0yXmXYKREpwOYGWtXcF3t3GgipBnY1z9z62OitUNNqsQkbmGoBCm64zTf3ryqQyVoVliW9uYKs0TJZUtbAuLtWu0bfIO0boXsDnqnzbb+bURNBPix2rTZuNu1gNuliuNnCaDvBZKeDYtwTwDkp+0hmPQ3ElW0kwYbqPopFy/g8AgZTl7ecydih7moFfFmgIASpI+tta68HGfTNRHIzERAtXp5ICqSYlYUAYQwsCiuej0wwlCCzr2+WmcTjBIQR7WFjOgebV/ndZH0WZS7+AJm7WaqF2bgmFpSDYUq/yBloZt10osXNHGgnMFbkZWiXux8CPBNUlfa4j2lyYxZ49tFFH0GfS5/TwWTONQlWt4CMmQEZ+8C0kFk4TtrMNc+yqd238y1pNG98zIt2ubS5kH4TdqRkXeiP2k19ZoLMfLcuB08m86TIsTXawSifSp5du9dGp9eVa4jsQcYxUkjRuDFZzvlI8/FaJQZrS1haXRKZjU6ftRYqxTnqOlN6dTiaYnt3hI1NSjXsYGdHmbD9fgfHjx3CqeOH0U5byATfVtmbZ+cg+toVL1TxrG/uiZ/3uxov4PkW+H2OUrKCzXvbG4Vi5e5eh8BW5WtJv8s41/kQggqxHXJiuN2f45fHbm5s4N69+8IGJmuZwDGL6VG/mfOZ4/LWzZu4cfOmMHN5HoFkFrVj4T0CsQ8fkN17AVevfib6wwRg2aaDBw6IjvHr51/HS+fOCWhKoJqALKUxOJ8YUCAge/LESZw+dUqkNSiTceGjD0U6g6DuyRMn8O4771rxwSMybsmu549q/Ccoc465Ka5d+1xA8F6vI5Ia1IfmnwRub92+LQAvQelDh9ZlHlPjmYzlbqeD82+8jvX1g+gPuiKpcf3aTXmm27fv1PSzVYP5Md579z389u/8toDXo9FQWNdkRVNahH+/deumSHccP3EUR49o0cLLV8hmfiDPvrS0jPVDh/D40RPcuXtPJDoIIj998kSY4Fc/uyqAeb/fU3+2lWB7Zxt5PsWRw4dx9uxpkTwhS53rNoNR7HvaBNqysNf4dZXa0AVSfypn0meYb+4rFrJk2HKza5sFLmL5LBfW885oG9u7WxhNhxjnQ9N2LgPwTJ1nsp1ZXTntJsi6CVptKCs6peNIIFkB6IIeFuN1dHIkLcsdD24CGa/zoiK6KavYQTb5q2zxYJQXm6664ap4HsqydQCpIorEHo1vB1xXqmkEm5YqLBG1Xq8f1YRdmgbyWfeIwJxnmNM4mawZDYzobF5z3CJ3Yatq/doEt+3+AohUYEhK6Q2mhZP1XCToThP0pokWGJRPgc6wlPqA/K6bE3huoVVYNVdaZtl/zpCTVU/geSVBe8UYz5TZaBN4nmKWKpNQAha2s1EHxoHzxR0Tb46VldD4sQ2I9EA0Nubfny2WezLg4zvt95L2W0R/7rXyF3iBePMdPes+GQE+yj14o5XiKwdevatqbMW0HWc5h5kRWPjuxVl7ihQQ4HmAFoHnYWbA81jYzskkQ7tsIyMrWlIbver8vOWQmV8LHFQ7DH3MBqzQANRrsaTo8nNjbsFbqgFdxtBysTWFdOfHrbMiqh2Z9U042FxAG9d7jzwF0RYBz7LV2u8BwgtSG1eDNWyfZytO7SnCvlP+4sm6NsfMQQ9PHDWg2ZSq3/Sb8EocRI4Y2AG8N+kLPUFHacWgrO7gzGtySZi7w4KCRZYL47nsTJEutdBdzdA/1BHQudVlUGwiuqQeIPP0UU0dr0Bu/tXXXcdcdVOrUkQB4NBBqa86mgwzjuWoX2LG9Pw43O8FRt/NAcr2XWwX4wlprCg9ytfN6K+1gVOxeCr9KpvDYfmxHFK5nL2Ymo2wddTGlYz7cA/PVPA56ucre0oAr4hZrRhHPOuMseYDojbd4j7ydYLnm36b24Vo8FdYYOQf2IsOHoYHPDygJQoAQg8LbdVNchWMr81TGxv1pvoGaDErx4/l+HIAKWbC+e8qj0ABH21qvTBSNT9taIpWu248dPPtYLOynElqAItiCuhsgEzZRjntoph0MdpJMdxiFosBz8xgKdtm31mIkOfZjw/Nhuu0X0LRs5KNGvht/UbRuDdLY9MsGvcOTJm1rkKY1ZoXmO0hx6V6AJ3Pbi319tHoaQSF7Ns5+dOqQFWjq+pz1Py42EcMuUjBZvp6UoHObsIIo/mPEnStH9SYGrNSr6hjVsdQld1j/w4MOQP1JOhj0n3cO0iWyRiTbIhxuouiN0LRnyBfGiMn+NzhZ4JJSgkk2mZqQjNTxfohJlCLVEYVBLUwn7bLWJqhKB3Pk2wTY89yO2NwoqxWBFhks20FER1wJ0PYLLjqO1vQsGih114RAPHa5bv46U8+xD/8Xwk8f2bAsz8/0MlSnD59HC+9dAIvv3IG6+tr6HUpN8OMjSkm+RSjyRgbT7dx/8FjXL16Hffvb2BzkwC0rzNVnHyw3MGZswfwne++i//27/0Qb7x1CidPLqPVGmGGXbRmuYDPiUlDVRbUGd4efWhOtgp4NmQ+jAr1y2PL5BKJtVyfuTGpvk59vfJpUb05Y4aHGRF7GLHT4cSauB1OtvKAtdk23wf4EhMHrZuZo9U09ZCG+JZaYNZWbgkO0+ekncuE2ex/Enie5SlmhQLPHBNSOHDcxngnwXg3wXTYEbvYmvXkk8y6KEsCsLSpLACntpWDl2CUMLkTZeUSxHTw00FeAdAMDLaRFvbXwvyX4o2c1Z5howzeKm5sQXOd0HItZw0TEGNbmEruIBsBZGUiZwIei7WK1vmYXBD2cxHwKTcwDVwCv6JBK8/JBiTyzHwmlYJReyMBGQnaGpNaZE+0naq3SwIc2crsOx3lBI3Y5nZbAW72A/9NBqgXh5PgT5LKPfkMqmcr1OjADCd4zGvnIudFIJygPx9BwUt+CFSHc0N7yBDVan7SJ+boOVlDX5oGbsl2zvl+yX7WB8G4mGJjdxs7kxGGJWUpW2hlKdK2frJOKpjNeDIUAJpkwaybIet2MFgZoL/cQ9bLJDtC9e31MxyOsb0zwsb2Dra2d+Xf0ynxmwQ9gpODHg4fWsOR9TWkvKaQwAx0jmx6zTf5FfuHjtdoBY4DJeGr+nqtc8zXQF/DPWhW+Qru62vmXRkKEDJAQMCZ4Ot0oozdgwcP4PDhddkv5NMc2zs72N7aEhBYAOWDB4WJS8kMtpdjl0zmO3fu4tHDh6LJzaKElLsgs/jI0cM4tH4Am2SwP36CmzdvCZOY9+v2ulhZXpZr8kM2MkFTsoDJ+CXAu7Z2AGfPnJXvCSJLoImyLqbzHPTFASlcuLHxVOYbQWBKZxDIZoFKfvfo8WP0ul3RYmafEKwlWE6GMEHgbq8j8/v6jRsiQ8KigQIod0lI4DgdStvZX++++y5+53d+R67PuUZtaPYPCwwSACYLetDvi2Y1+5Wg/cMHj+R+PK7b6UofUu6DAD7Z3ASnx5Mxtja3BHweDnfFLnY6XfS6+h0DYrQR7KszZ05Ln/BZGQwmkC52xSQoBZH9dQae63M8Xsh18AuTg4uVRNA1aicoPheJVI0QJ8FwPMTOcBu7ox35OwFpAsiyoRbHUAt58E/KTiZtMr8IQLeQdhIBoLkJ5znFTNlgrFrNAA/XTSaOlASmSy0aJ2QYfsfK5zSyrpHDF2ZpIPJsXkAi2h7stb0OSmB+gOkmOfAsxiJ46do/1Sag4WztaTzdXatvRP7L2FpvS/Pu1XYyuIwLFon90li5EXbwWVLC+aGGc0lgOUUvT9EZAV3qPe8UAj5no5nKcOQpslyBZ02pZFrRDLOUgM7EgOcUbWE8lxDEWj5a3Zxjh7ri/n4kOiyb/4bxr28Zq73qglcZg1F64D7spjk2c31b+F/mXf+y7rqoX/ZggDea5GCuA9AO4gYWV7iMv0eTIqgmZZUZ4aAhD6WRIuhc0KkfoDXtCfA8fVpg98EYLQLP00xAZwWeWV2em8G9+yzeGDvQHBiLDeCZdi/e3O+Lwb/Aa3JwKeS87XVuDOyFeRyPSZOz8U3xPm0I93yBdj7zUG+fV3OPDHTVp3EPxo5edPXoOnubX/eafeeoc1kCGA42GIDrgJDDjlwHHFirrm/nzUplmsxyAZ7LrMA0G6Ps5EiXW+iuKfCc9EpqCmHWGmMGgs9SJTDoFuoGwnfKlmrne7gAhhjwLFrDXqhFt+H1wATPXyQXZR0cr2fzIQszcwtWyybw3MBbY/miEGQw51z7LwKfDICyaJ4v2FXwxoDMkDMq9w70yujvzUZEwK+8Yn958QZBN6eVkLQXi5rDORreg72g2D6EsRePPAc3uPsOiFpUTMNfgNNaYt/A1pj4cv4uFQFTqQ1ja/ufztp2YEbXPtPZXjQpYlA9/N0erDY+5k8OaaTx3PFmN/Gk+HG8qJgxvggwe1q0gsbM/69AZwFjSgIsBF26AjrvbhBfWxZt05nr9ot9ZxEuBVriId20uc8LPEuzo/c8hy3Zd0qAqPdR0N0OF6kOcNauzoZ6Fsz8d36UTcnoNu5Fqg69y2k03pU9wCJNbj+/7gk2fdOmhIdlw8SBuVpQrmqnZ4/xN9w8ExSp2U4BfyrQ1ty90Cfq/3nWgJ4rv5PxZfVjuLdIcxQEldMhJu1dFF1lPBeDiXwEeG6PMU4nwnYm+Cx1QwR41vWP63283vgcMqEtM1HaVuY+qfVgIVcDn/n7GdAR3WNeT4NDLWNmKotXFdXJgqI2sv6nwLP6KS10Mo7rLj7/5D7++icf4X/7n/8ZLhJ4nqpd0vcMYYd9/etv4Nvffgff/e7XcfbMMfT63CxNURQjARKGozEeP9nErVv38LOfXcTHH1/Hp5/cx/bOBMTnwttoAe1OC6trbXzzm6/j7/13f4jf+q3X8NZbp5CkQ8ywg2Q2QatlwLM0JKKvxIDsAjsjQ7DpF1vtFW1EtOdwdrFcJ4zwPZd0/8JT02Pg2U9X8z/PhtZoWeP+Yq71vuq5KUok13DTaO5DhLgu3BOEjC9hh/Pd6JqsRXeN8cwsDbFxlApqY5ZnAjaXeYJymsqH9i+d9dUGTjqYDBNMRymKSVuKCbaocQ9+OigpUUjSjgfqoww1gigEiAToFMaxFQwzxqbIp0jx5ypkJMEi11o24Fl8JQZbbKOnBbIMTRMWrXZbAI4lS0CD4AR3eG8HdXkM2X7tjEw0XcdZ8Mvls+XKvL5MTpPWsD0+QeLxaCxsbjeznGMEeLKsEyQ2eG3ON742glZFngvYrVIHulYIi7ooMM0nAo6RDe41HYhxsM0EnkUP2YJQCmIroJa128a6rljg8l3OLAHiFS0BsbQP+LsW2p2OvCdiGATDeT1pa8b+137ns6mch70TsX0K+GuQ3MeoSouIzAY/DDBw/c8SjPMpnu5uY2syxG7BGiRKkmj3Ouj02+j2O7L0TvOxZJy3O4kUIO2xEOmgK8fxexLwHdieTAtsbe9gY2Mbm9s72NllATqC/Bl63T6WBn0sD3pYXeljdXmAtFUKiVCB58jXeubM/qodUK2/SvJhQUEdm1VmmErFkLHLPxnAIIhJMJWAsmsHe3CE45Vzgj+8DhnLHMsEUzc2tkTDmWOc5xMQPXDwoLDVec3ppMBwOBEAe2dnW4BaAtQEX7vdnpzDf3M+7w53pbgg5SX43aGDhwSU5fcakDGZGY75XEFoSnwwe4HjnPOZPyyGyO8IyNJe8J6cq3wGx50I2MbPxWf97LPPcOXKJ8KU5v3YRt6T4PXW1pa07e233xZ5DgeMJRNEgl8Mimk/+71kZjFjglro0v8aANIijxp4UsUFtVs8jvdiUUH+nc9NDW0NtGk2B5+X4DMZ0aLZXfL6tEd6na8E47k+pQPi2th5qcEPFTZpAGmwJVLYQsFNd5ljmk8xzidCnee/yU6mEePmmkD0OB8JMD0pRpiWYySdFrJeik4/Q7uXCiBN/WeVSOCg4oTiHoSGNEdRUgh/onrQKRcgfscIZoG8tEWUZtwZz67TZQwGd26acGvl8hgAYZ0y5/JU1OcoTdA2l/Ww/T6WctHd90G4fuE29xcDhLsD75shB58puUFguVtk6E2o9ezAc4lst1QwetJCO7cig6YdJ7Is1G7OCiQDoLuaisxGtlJoYUFKbaTUeK7S1+lIKGOeDsd++dh7yWlo5++98WyCrE0nNnZodcv06//jffJ8YLP0UOgWnXFN4Fm2msYX6D4AACAASURBVMZA1mmmJ1Sbbh3DVijYNqpeOMY3ddT2aQPUwCPwvJuKxvPwIRnPLaQTBZ1TSdd+HuA52rTNAbb1Of6LAp4XjqVF4KttrMMeKgKfZesYsXbmgd59RmwTQ9jv0OfUW5V3ugB49lT2GEN/5lwSQMNHSsPuRvijylG4fqfrMBogFIG54hQ0mO4qt6DIcEH9PK5DWSGM5ymlf7oF0uVEgOfeoTaSHu1VBDxTU8jTiA1RaILbMY9dSUS2Cbalpw6WGPjs8yQGaRsSKfUlq7kuGcDhHe7sRhk7mg0QAnl2TGDGyhT15HR9SxKwUIjfzrMtfWBX2bxu4sfGXJJNujN+7bVqZkrU7rCQxwznQFVvAAzBSYiGka0RzeU4sjnBhteOCREJ221bm9w1kGd2u7jH+q/ITLVGeP/W7mNBhND3WkS1Bj7bJBecO7yi+LrNh/O3Um12QofYO1s0zTVQEx4wAo787NiXtN+ZHRIn3YFhS9VXhgCvaYBzYDsbIFN2JcW8HPckzXybwPN0Ccj56WGWs/AWC2plCvDENT+iNbwJHMfre+01R6NiPuhcfenfLQKem/ZpP3O5ryltBA7jY9Ve6m/c16rdd58oZ/zG66OyORYq4NlfudihKP4j9w/tjNrT8HnknMYQrNsG0w51uxsGcSxGoheg3y9FpAV4ngopYdoeYUrgmVIbvQlKAs99/n4sgcCxaO/nyFlckJqmBpY58Czgs3dg1E4frtpWleQhsCzcVdPXJ9jcbrXQJQhARj+/5x6oUMSYjFEvqsfCego+i0Ky+Tf8M0E7XZYCyJ998hD//scf4S/+7J/gowufYqaqgxpgnAGDfg+///vfxPe//1v44R9+Fy+dO4Ys40ETlOVE1iKyzEaTEo+fbOHK5ev4yU9+hn/5z3+E27efYjisgFg+H/dTWTvB22+fxd/5O9/B+++/i9/93ttoJdsoy00krQkSB56N9ays9Wagbj8/NxjpWj9XZ/jYi4/T3+n8jI+M2bnN2eYBN/29mxwfe029czWbLndV2a6QjeAmPTIg/p32gNUZ8lXObHQAEQLwzHVMszjU1tHfpF+qHykMOE1QTBJMxy3k4xaKMeU2ukhB/eauSMXlkxTFNBO7Rz1nAtbyYbVIY1MzlXw4Hgvbjs0e9Afo9XvCVlRSmQInBHV2timnUkrBq16nh3bWCZrEKt9SFdkWEFiCKgocJVmGvJgKmCsCjSTZZpRRUrA9gNwEfDkeh0P5HUGhjrGEVafZGMuUicgJ5kJAGr47kb7yZYQ4QULWcC7FzZ4+fiIAGvViCQh12x0BztZW1+T+zs7WgWBFrYVZTJZ1GrRnJZRFH67IA/AkhY8ZDxJwWYEzAZCMLU4gzDPeBLDnJsQ0pVkYLSdglefVvQykJlDY7nTRH/QFuBLtZ4s/q9yUZRB6wWP3DGxcCdGOgKOxR31+ENJlPEAAcbL2+CHwXObYGO5iJx9jt8wxKscYl1P0lnroL/extNpHp0dQj0EA2gG1Be02C2onqidNILulbOqd0VjAZjJLKa8h72sG9Lt9GWfLgyX0e2R7dtDr8J2wGgmLa/IBvFx20xdpzuG9/+0A3fOf8cs7MgSbapuVvVfbuGV+rtoszy5VFr2CnDoXCRw7+FntjdRukZ1P4NkBUrV93B8z4JELKJplbQGeZR0VAFUZ/QJ+itSZRY7MLFasbj4HFQc0OKXSOCxOqVJpKfE4BoPGDFKm6LTdjiigzB8J9rAGel5KgKXbVUBcwimSHUAQWPdjrs3Obz1Dzq/jgSs50+bF1atXRdP6wYOHAgAT+OV1KH1BAJxs7vPnz+ONN96w/lEA368fZ/Pq/TWjgbbCMx3UBhCbVL149rX0gQEQbitcr7sqFtqQh7R3ovdU374CnvFVYzxXC75ucW17aZt43XfqRp1Ij7peGn/TSJvqIYWCHWQ5z0pMS6Z+jTGaDDGa7ookhxYWzEVyIyELusNobIK0zYgpAWQCh/rRlGT9UABY/m6bdr0bXUgHrXUQx/QFTXurprhO0eoX7irHG5Om+y36p3KiFR1b4Gw/n3lrOmbNdjTb6dOyfvX93Lvna4cftWCTGPrni98lBp/p+UixwYIazql8KLfRZbHBIeU2StF7pvxGd0TycgvtglWy6bwwijuRsTJrl8iYur6WCds5XSaQM1XGM4Fn0U2lg2AFK81hCsDzgsd5FgO1Xim+QQOroWT1MVV/a1+8H1/sXf6ijo5Bhv3u4UDPor5YfF4deI420mFazAPPsZVS4PRZwDNTsQlO9IFpNwDPo4cTAZ4rxjNBZ3VWazrAuiyEB9BNkP1zjhnYUC+rRS5+CeEHAXCqvla8Lnp/lgIZDqoBGy/YvrAb2H/cKVO6aW+eNR7MjH/RIT1PT4o6JX6dBr7bs1SMOh3DvpmSHgy7bL2UpM4asCobLG5c0gJ5miNvTzDrlciWE3QOZOgdbKNlwHMJMp7HspYxyKpsoYpFFm+wK3C1sWo5sG4AoT9cePUGzAagxzZRNWAlmmP2RDbSZaEPDG89zOQUwiaoAgMCK9xupgzWCpRQ9qCPLasbEdhmfueKpVo1y3wNY4qFoFOt2n0Em83tZXwu1JBY6yo9b371bQxqf6Y51NIkJYwNF5bMGECWQRK1ofldoOTZPWv3aDKhG0bHGE8huFJrdmQhZYxGxqrJOnV6WvUAC+aJI4YRqO9tXbSABgPpVMgYV4+Ben+mBvAsggXcxBOQoWYpi2r1UI4IPCfYfkJi55KBz6rbz3R0BZ65oTK5NPPy3Bep2e3n+c5A64Xn2RKnrNwF2Htkt5q+ZDRiw/iLX1/sLTSHXf311XIcAhu4Wq7mJkR9DYtmQv2lV+c5Azu0w4bl/HSwTpA/3KM2Gy5TIJLRsb6rbbRdPsGTUnw8hmCf96L+SdBZ/P4srwHPeWdUAc8GQBN0nmSU2aAWNG207hgIPrutNfNrIHG0Ztohnt1I+QwtPEwghQkrBJ9bAjq3kwT9doauFN3j7wuVqBBNUz2eoLMDzwJWGfCssjIJsmQJZd7F558+wr/78cf4B3//H+PDDz5R4DliFvd7Pbz//W/hv/7Bb+NP/vR7eOWVY0izKVqUcJpNAiBWlAl2hjnu3HmCn/z4A/yjv/xXuHSRhZC2rXCqzk0HZ8+/cQp//Mffwh/+4Tfwgx98A0m6jaLcMOCZgILV4hFiTzT2LShZ2Zq6z1tZoGo2NJbTJoJdBSp1OdLMpLDQRTNmzr024DmM7/oEFZ++cXMp2Cqv3bOEwqoWYp5q6qqbSbEss+khc8OK47oMArtFSzDq+5Uigix2TVslgDHtW1cA5FnexnTUEtB5OoT8nSCzSG1gIHIbLTk2Q8kMD54j8hxk6+k9CBwRvNzY3MCTjae49+CBsBkPHTqIg4cOyZ9k5xI0YQo6QdtHDx6JDvKh9UNYXVnFUn9ZAVRj2wpT3xhdKvOkQU8CxgRleBxZi/rM6jM5w0/kOdJUQFiykx8/fiSAFYuIraysoN3uVIXUrJivazJ3ul0BVwPwTBBYiGbKwCSzcmtjQ4AlgkQEY9k+MgoPrB3E+vphrCyv1NZ7f4MKslX1AKoaKl5TSpnNPu95bQWVFBxTViSlMpSUF4JyAHZ3dvHw0UN55jRpgXO12+tJITWCaUuDJZENINBP0E65ILoqBDki89nDuLRFhmOQvqYEv0yyR31QVcKnvrPouBPgo6gyNZ5RYmdK0HmKEQrs5EPsToforfQxWO1j5cASeoOOtFXIWimfj8A/2dgi3iMJGdMix5DyPds7ePJ0E8PRSEBGyg+Q4UrAedDrY0AmbJvgJvfwtHnOv/eiocbYrhaqaLV89l9/NYHn+LkW4wF14FnHnhagU+a7aklTwqETgjK8Kn+vgKgGlJzB6+CswnWUjCkEfHYgWv/UQn96Lx0/IotBBj7XuXAMwddKUpEmgKze+HosYsjjCSqrC8B7Kps5lvXROVPNISfbVHrZ+jwEdCvgvGIWx73HbAEHjCmlcevWLdGlfvjwUQCLOW8p+UF96+PHT4jt8aXEgfuqfRpokswIy6TQ/lZ2sts1n/9SN6Gwoomu226+i0sKeRBA35UC83xW71uRQ4oAdNka/WpJbewHcO3thDanujhXJiXhboK/XFff0mLvtsjwaOl0GnPV8KMB8yrxXJQIDzMXbVJQwH6Erd1N+RCMnpABzQhbN1W9loyFCZmyMqUajWhDZ2RIdxnBY0ozK7SOMC3GUnROCwUbM1vruYo8g//Ejr5MB/mquR2os+0q/8a2zcKc5TmLgOdnG8tnHaGtqTYSdc6YFl+JNyemILXwsnuzdJ/VivDU0WL9fOe45lq8FYrBZ6YTpkWKrCT4rJIa1HMekPk8nCHbzpHtlGjzM22hw8KESMFYac70wSQH2iXaywl6B9rIlkskS4XqOxN4Tsh45ngx4JlsE4uUhfdWi0Iufq763t/ZfTqv6oUiF4+X5+utX6WjjN1WY3v6/HE37lnP0wBzosPngWf9shYoCoxnnYtB4S8UwbOU3ZBSaRWCg36iOvcCPE+6wE5LGM/jR1NgpBrPWZkinaVIjPHs9qGKKPuGZP9nDT5kxFLYzyo/q+de/PsI2DFmmu4szcJEyIXYxX2WhcXR+2c8/xy7eT/Y5TmfzsG7Bl1ORkOY09bLDmjuBzwvtpoROubSGxHw7PrL0bkEnp3V5LY7Zxq3AM9ToF8iW03RXsvQJfBMfefOBOXMgWcGyxhYtT4ikyyaUq7xVmP2Woq7M4zrcHS8MXdGsDa4tmeW28UvXi1b4BBH38Xrv16oXvEk5iL61+4reNvoZDqw4WwrZ0zq67PAsG30AsvbNBYFYw2t02fRLnM5Juu0OZSuYZ8ErK90IJS56eDz4okgTnwNbqiuqUOtGXlyb0P/rAVcnLUd3kgst1GHZtz+SHJ+Izjkb9TTbWvhIsFU6u+2lkZgvp20XV5KdP2KEhgjxXY79X0qj32R7bf7+mALj+TtcaCv0oF2OS29rmmdCujMvxswMxtgNukL8Lz7lMAzd8HLmE2W0CoGaBU9JASeQRCD51T+koybueCg9a6ZxaZ9dhu+l31ciLnPo2jBUjzLAsbfN33VeS913nhV7Vn0JM+w19IH1dgLpA07rcossF/YsfHaoP1lwUWXxjAbE1oku1+30fPuN/1ZHzb1Z1YoS/cjlpUgNjNHmeQoCTxnExTZGHlHP5TaKLsTBaA7BJ3HmKQGOicFSu4tDEyp2VG3i2G+6UY+6JGbbrMCzyq5QcZzWs7QTVJ009SA5xbIhUxRyofMZ8I3ZEGr1IYWMXSlZy2CxqJvZFEtIZ928flVAsUf43/47/8xPvzZJ4L1yYyjvSpmonn5u997F9///jfwx3/8Xbz66jF0e6yrQ4b1JCzsBJ6neYLhsIW/+f8+xT/9p/8vfvrXl/DRhRtSeFAwrEolAa+fP4kf/tE38Yd/+E388IffRJrtYIZNtDBG0hqTUyfgc+2nMUhVUKTx4wWMbQ+196isk4Ti45pxOffKFfu11cYAcK1noHuq/fZKfn1ls0drZkhn0GvoxSqbrsugrppq55W97v+uQq2ayUFQWABnajez5kjZVnkM+qUMrOXUsc8w3gXGuzNMhgpAk9mMgoznHhJ05SM60EETmteVnY7YcrJpCQbff3gft+7exkcffywg9ImTJ3DmpTN4+dxLAnqS1by5tYmnT57i5o2bAgofP34cRw4fwaGD6wp4iRyH1fYwwF1roOiaTTCLoJX6Ptp/ZOMOxyPRmGURNAKS1EudjEfY3d7G59c+F53YN998E0eOHpW0evYrx6J2M1PPOb5awlIk4BO6Hi2MJrvY2tnCZ59dxb1794StyTlB9vHu9g6ePn2CLG1jabCMd997D+deegmdtqbuEzhy30RAJJnbyjAmm1dlRVUPm6CxA3TCQDbQiGBvu9O2TFrKgpg+sxPvikKKsH169VPpv+WlvrCvmdr/5MlTTMZTAfgPrB2Q31FmhD6It4vPLgUExS8x+yOmU0exDnUP6mufE+rwfRGBMNGQJnIsnwR5AoxRYEQd51aBrcmOfHrLXQxWe1g9MEB3QLkE17rWd5ulGsClrZzOSuyOR3i6uYknGxt4vMFglPbFoQMHcXD1AAa9rgDOIngl8tLmR3umiLxI7ssrNIOM6l/HnxfbO/GtzvufOv4UlHS5DZd8qJi0CtCaVyxgK+d/0FEPLGIFmGkfCAY7IEwTRkkN/t7HnBdL9GvWmcAOKlcMXn9W3tczBDSOp1ro/J5BCJ2DVu+gmYFpBB4nuFRjQgkvUvgz6KYrOC6BILFDZOezUJ8yw2/evCla075us09YAJD2jdIgzl7WIKPtfCyr0wucSuFQYyVr5gXtAkH0qgAqr+OFUL29cV9pP6vkBq8hdqYsRQpEZYu1zon3i+8lpee+ksCz6PD49sZejQ0UB549wiYLkzNMLN2k2mTyvZIJpoVAaCEpmzFlusdkiOF4F8PpSCqpTguV0fDjCCSLrjNy0YKmHEdvkCHhOpVMMZ2NMSlHkmonljfVPzWBzoTXbIPnz1K55e7c1Cf7HIsjTAaX4bAF1jYyFejx85tOBy68RepKVC3+osCzuAjN/ci+zY29yJ9/UfBNnxRRIZhcKvO5a58+iw2OW8p43i6QbReqnkG5jZlyBTgGyHBpdWYCPPcPdJAuzwx4ngCZAc9ke4CRd41MexTP2Q3SDc/oi3ngOT7BR78xMH7+1/4rcIW95DPikbrfYzRAkMahLwQ8B7ysAldlyTUQRe2OzSRFlaRyvFcFl7TsUQfl9gzTpzNMnuRojVOkpvGswLOmvlaOQLW5qJq+9wbfATU/dj+t6F/My69DF76Z161CfYe4F7Dy87RL2c31OVN3qprQyguAJQ3frA48N3y3gKgven+LntDbUUkaBJtsdQ7mXEPRzzUHzBxHAs9kPBedHOjP0F5ro30gQ+dgB+hSLojrHAs2kfGcR1IbVoQqNM0cItsM6x43GpfOePaAWPyiYyO3cJpW4KvezoFn+9e8D2x2M8qVt2PiQKP3tELY/uNFKfW3crzPUTkoYkM7gc4NdYRT6dX83VjfWJ/UWOrWDwGUCP1irHLbNAdgopYgEB6qNkBcMXPP+V8bwpGsRiBx1x4sWoQaElDWgdoK1xSJ+7I+buuh6Oi7/SLPSq+yg3XDW18U97LXc5Nvj+4I0a6KCWx97k7+3B2kDV4qM9J3FuCZwEwfs8kAxahvwDMwG68Ak2W0yiUkZR/prItkRvA5UxVJ80tldC9quifnNJOYzEcIViM614fS/Hde8Mnem80p7aDwNkN/7Wfx5t92/fzgl8e2wO9XswHxe65x3uffW62gsp1nczMEd6rpbOMlNiyVBqs/s2xGCfRIf9r4j4OEIWIVOKNqh6L5WD25+/MuqFxgluZaTDo10Lk9RsEP9Z07ExQEnglEt0eYJNR2JvBMWQ4lpSjDUZ2H6n1WWRfevfGa6QUDCcWolIaCzuS+EHTupRkGnQy9NEWHaetyHEcjC/MReFZL64XOdObpuGch2HJGKJpFjrq4+ukT/LsfX8Q/+Pv/BBc+IIhlfo4VdiNg93u/9y7e//438Sd/8h28/MoRZO0xWi2Czgxoau+VnA9Fism0jY8+uoF/9S/+PX78owv46/9wCdOpAs9uDgg8vf46gedvCOhcAc9bhPyE9QwQ2Lbi3WFMVC+tFiSNTZIDwwsIP9Vh2ua9guGxb147Jlzbr1QVIq4A5brtXPivIN9UzWeNeft6uXjzwKCBv0fdtRGMtawNYbRTMohF/xKUeQvFRIHnrNVHC320yp6AzsUkw3CnFPA5H1NyI8NMMj46xnpuI0FHJTooq0EQO2j469glm5lM3Dv37+LGzev4T3/zn3H/wX2sH17HuZfP4e233xIpCrJuyRgmSHr92nWRwDhx/ASOHDmK9UMKPCvQQuafgkUEGgnishAgx7DKaOQqq5EkAjozlf8pr/v4sRQtW1ldxfHjx4S5TDD38pUrGO7u4vXzr+Pw+mEBZaS/ypZIbwhoRr0IPqUBPgrStIQdfPfBXdy9fwf3798TxjaZjGQOEzwj05jA89bmNsaTKV595VWcOX1GjmGRL9VTVc1YZWmzYKD2F4vs8fpafJFyGrkxPwu0sxQZQTsp1KgMU16HAJLIZlC6gDq3ZBdPJrh//wGuXLki12ERtvX1dRw6eBBb29vIpwXWDqxhaTBQ3V2R/yDTVHWeKWWhYKCyLAPjmsjGZGqAuNot0cpmKKLdNW3otlyHwHPJ6xJMS1ui9zxNZhiT+JcU2BzvYHOyg6W1PgZrPSyvkZGtkgci0yGyCy1kGa8BadPWcBcb21sCOu8OhxhPJ+hTVmN5GYfWVrG2vIx2QoYz9/kMITMooQFmZ3E7oVG52T7HVIDjq/0To23R8hzAWfXTXOahFvS19xWDv5w3fqwDv+xk0VJvZwGgjdn7LhUhq78X2Dbinu/n/JrByprdja/TJALRdnAexMCrugSVpxMzvXVJtnXArh9vJwUTs2dWH0/140XCQ84txa4xk8OBYQLuDIDRTvDaBIQ597S4pxXsjMg2/jwOPIc5KGzyirPDc7VoqmVliExIpdUcs6P19/psXoA0EHSiB/T2fEWB5wpgq7uvHDHmKHlK3EzjVxUAbWnqIUqhbESCwUyT8SIBdP4YZfTqy4xibu9uYWe0I0UEeY7KcUzR7iboDlL0lzvoDBIBIIvWBJPZSArJibxC6jIcBnKHyHpl1qotlj7V3IZkgV8RTwqeJREWT7B6Dgbt8xhUv4cEru1Ht2LVL345wHPzbb848DwPPHkWuertEnhOywRtsp7LBAPTeybTmaBzeytHezxDZ0J5DoLPfFPUCy/Q6s7QWU7RX1PguSWMZ8psjM3ZJuis+uLajjpZTArZfEHgWa8XbaQCkFdfKNR+/TotpT8P8Nzsh/nOf17gudqQVJuK4Ch5FWlZqKN7CuhMT9E0npmuPcww2SyRb5Qons6QTFKkRTtoPEuF+b0iNT7fm9Sb6H3/UoHn0J4mlBPDfo3RGDHXA/C88DrPY7me55imTVkEPMeO1z5zZ7/h5N8FxrODtAFWeJ7GWtEfpUJWLTegojl8y6oYhDtM1A8V4LlbgrKMHQLPB9sKPHeUnVfOCDyP0GKw1KU2gg693jU4X56CaZQ3ZalqgCWsFSEF2+DWiP01z7yoc5TdoY07RyVEqqeXY+zZQ7FPS/tzjVmdn/V3q/euX8cXXWd5u01VN9QlR/QZq/PjVbH+GgPLzJjMzkKT7Cu5tS8C7jEqvc88gOhi9X6vO9f1MRyesrn+i2e5QOrGHG0dIw72qpMcz85A0g/PHmvnPnv47h04r9jsL8bEqa9t8aYgHnvy+73WVXml1VhtbjIC8O2p3OL1UC6DoItKbZDRPJsOUIyXsPMkxebjGTAi8LyCdLaMdLZkwLPqPLvW5aJG+ZBozh3/d9MHa2L4+iQWLLEApWx/fCy4fV1Ii372Owx5/cEPtHHp2K2x9Kv5Ec2NOUpo3Ubs9Z7qrOZ4zs7bzsWgoAWT4qyaaIcWNq4hdZ3sXp0LzuPzcRDLKdiTW3BOZYnkQ7m9dKpBvHSMIhsJwEygmZ+SwHNnKrrOeTrGpDVBbsCzEFXoVNqP2xhnu/oGPJ7akrFpyC/HMm2WsJcJiJGnH4DnFMu9LvoZdZ6BjKAzpTaQI6EPa7clEbCaLpzsClSWwoxdwnTSxaefPMVPfnwRf/4P/ndcuHAVzPp1djIvMxh08V+9/zX8wQ++JcDzS+cOoZxtCvCckIAh6xdtTRtl2cZkmuHKlXv4N//Pz/Bv/vXf4F//m58hn9BPrrSjOQXPnz+BP/qjrwfWc5rtYgYFnltkUhN4NrmNqhPdIu7tXMfgxXzgy2x9QzaqOVsWAc/V7+J7ayZH2MTXAqF7zUF9Bo/nelBvnlzk86PS5pT7CAjshfnIkKMNswwO8T9T5BPqNkOYzJR+62Qrot1MCY18kgnYPNwphPHMQoLUfE7Q06KDLJBtgLP+6RINOo8UyJsha2fodDu4c+82rt34HP/hP/4H3Lx1E71BH6+88jK+8a1v4vixYzh44KAwcAk8f/755xjuEng+jsNkPAvwrGnyTKUnWDojeJRmWFlaERCHQNJkMsZwuBsYfdST3treFCby3bt35XPkyBG8/PLLUrSMYM/FixcFGHrp7FmRxJACY0lbPgSGqP3sgWRneYqmapYKuPvxpY9x+dPLKIqpHE/m9NEjR+TalNwg0/rzz6/h1q3bIrdBBvfZs2dF1oPviYAUZTpYi4pAOQM4LPTV7feVySxZGep/EdgmkN6hfE6ng74VCmORss2tLWxubEkb+Gz8kE3Jc/j8n3zyiQBMBGbJtDx69KiA1bxuv98XUIzgNoE5AsUspCYp+Bw1WSbn8Tg+F20Pix6S0b27s6NyCsLKztFO2iInwkBCvzcQrWUBn4WBbTVLCT6nLUzTGSZpic3xrgDPy4cGWDkwwGClg6yj48mBZ4LGBJ65Ho6nU9x//AiPnj4R4JnH8FnJIqVu7upSH0u9DmYcJ3mJVj4TmUwC54L8BD8n8qMke4V+ZSVX9xyr46/pIbHtqm9ylO2rwGqsI8yx5f5YDJ5W2s56zQBAFyZt0VE2dA3XMvDVJW2awDPv679zTWQHTSXgZBI0/J0zrpVNTBsylY+3v3Z+A2T2vYg/W8VYVmBX2N6SKeSbEdeI0mHhCgveNmpZO+Ar8yxnYGwsH86tTqcbmOGuoV2xod1P10CM+HzyfMoap13kfHbg2YsnBgA/+LyVdrVjYzEr2ge0A9YB9P7VYjx/OfNyTlIgdtIkNZOROGUy0Ml3g+XM55CyK+cJLG0wnVOFVTNItaEL0Q5ipHCcj0ULWvRsyIxmBdZyjHw2EqC51S6RdoH2UoKs3xL2c8karS3WaSUrlnILnECXnAAAIABJREFUDjxXKcw+rXUDpI4jf/bZKwXGUdg/2HajcsXjTXZsLJpXrRuSvd7QoqMavLHo1Iglxoh3uGUM4HzRsbDfs+x3TT9vfrPCsxzQSwk8i94zdZyZjd4WveeOaT0L63k0QzYq5ZhMhk4uUippD+jGwPOgALIxkCrLY4ZKasOBZzcY8r4XvXD53V7vyEHXsE3ZX5tg3y6PAIl97/lF39uXfZ73iY/z5xvHz98KWxgFbKreQR3g0qvVNruuXWs3Eskfj6DGKhOyF07QklLM1Hhui75zsZti/DRHvllitklp8BRZ0UZatkVmY1/gOTzc/nP8i86g5++7Zx1Zb1/DlamdvPdW8Vn3eJHv9+uRL2Yv5+/u88vuFS67yB5FjN+521u6bAQ8a1zdZAZqPqLe09M26ZAXUlywRN4tgKUW2msdYTxTbmPWoQzHBLMWNxjM0jBZKCnYYYEyl2eIumwO7ImeTadO1Chj8IX+cVZAWK5iANa5yc7tNoAyXC9uhM9Fu1AkyxAshYCuDeA1hnirhbjStbbsKpUVsbbJLSJm9J4m2lNOdbNYM+NmJ+oM0qqAVOUBRGtmYJFHts9sk/6musf8vInfQeRd1Bad6Jhw3cgXiW5bbQxebIaGNxb7BLUpsdiOR9hwfWo1fKXF/s/ewHMV642DKY02mE6/MD8j4FkChrMuWkVfgOdytIzdpyk2HwGz0bIAz0lJ4HmADD20RC+VAJ6SITR6YR1hf6gHWA2VZmhdWhaf4ssT/dVA5q4Dz0qscD/Mrh5YxC+6boaJKu9B+GCxzI9drkrK8TcSNdzHagDBfZ5bxkGNsywVEhos5iizS1fgakw4OBile3uPqoCFPr88hY2dqr/92bhn4N+NwhFY9x5U1vsFuyu210HnXGXV2g487yLPRigMeJ6R8dyeoiTwnIzlI/JH1HaWIJ/uD2rtFPkLrSdCxqMAw5ZeT6fR05KJ/EqrmfouPq0B0GQoJiwsmGLQaaNH8I8yBLRtpTKEpdCgPJQWGawyDWihCNDwQ7ByGZNxB1cuP8aPf3QR/+Of/xU+/PAzsEahyOva+x8Mego8/8E38Ud//Ds4d24dSTYUVnKrxUwaH/oOPLdx4YNr+D/+6kf4yY8+xE9/egX5lHrV+nbZJmZKv/nmKfzJn34TP/jB1/D+999Dlg0xw7ZIbQTg2U+K/aFG5GnOagU7WF97w+yoTZMgtlSzRXsGt6KjJM5oogRiQyMd5md6LOpIRofV52L1hetB2zjlbWRDy30xJTTIHu2YfnMbZZ6gnKSYEnSmhvOIcikdtJOlADyXeSZ6zjyGAHWZM4hG4JkpvpWWM4MUMl89yGuyQvrIBJ5TAZ/v3L+NG7du4OLli3jw8D6yboYDBw/g6PHjOH3qFM6ePiMgKYtwXb58RfSHCQYfO3Ychw4eEkD65s0bAoaKjqswkNtY6i8JI5rgNefF9s4Wnm48lUJzDNCMJyNsbW0JuPv48WPVVj11WvSWCSp/+umn2Hj6FAcPHBDgR/ZpwttN5bqHD6/j0IFDGAyUnaiyF2Qf55jmOS59chGfXfsMK6vLcuwrr7wioC/ZwlMprJbjydMnAgpTe5hgLAFSXovtZLuePH2q5CRzGCjpcez4USn2x2fa2dnGxsamSnG0Wjhs2tcEhwhc3793Dzs7uwIWk2FO2Zv1w4dx8OABecaNpxu4ePGStJvXJOOZ/cA+JrCkjPKW9APfAbEPSmw4mMXJuLa2ikPr6zh29Ki0cnd3G3fv3sO9u3elTfwhcM1iiofWqN29jvVDh6U9rSRTrWf2H48jizttYdwqMcQU29MhdoohDh5dxer6smSTU97UbYv7opwLLFC5Mxzi8eZT7Ax3kZeFBAAIuC8tDbC8tIQugwJsE8FQFlorVEqIUhviDtIHDYSXar/nKMaLrpDPnMe/Jgco2OvFAV2HWSUfPAuAAK8zbhWw9XNcI9qzMh3AVhC5ygiv7J3cz9ddt52UgoiCAw4ci1fgKgjOQGZNA753FuNjkULJmtDCnM5wFpts0jG6HEbeQWBQq6+owLMCwDELWTInCQYb0O3uicpgaDFPLb7oPmfFalYyovsfro+tTGYJglHax378nv7MKvfBQoq8tgLhzR8nHvJPBam9CGOVhc9gUsxg1wyDuuTGrxjj+cuacbFrrtesNkKqJSWVL2lYJK2xcojiAUlHjQOERl4BQKObG+ise1R+r9C0SHJAB09eTDApCESPsD3awM54E+NiF7N2gd5qit5KB4PVLgoyGWYTTEXFaCrMWC1EyGfg4HQnhjfTfDVnwu63pfPnrfYtldNc9XK0aY2dsBqkPd+Xz/eWmk5PfB3fGKh3WQeeeV5TefP57vjFj2o+47zDJqwa09xVveeZAMu9MkOPxQYpr0HweWeGbFgg2c2R5UCWz9AqCyTJDO1+IsDzgIznpRItAs9kOycEc6y4oGg8a0RPNz5V6v88e0G3N3sL3dbZr9Xi+aI99WUC2C967y9yfNMVeDHw47nuaI6zZ0A4FPBM4FlYKb4xtaQt1yuV1CCTcZXXqprNAXiedFHsJBg9mQrwjO0Z0mkbbYLOJYu9PC/w/FxP+JuDfqk94DZnkb1t2COvYO/ti4e3F2N7JvCs41CdOC2sKx/WIGiXKHolZkstZGsdZGsp0pUUZXuKgkw9YaQRHDDgWQpNsKiLaX9Gune1VWdPDz1ah6I0OVu5qzUwcv6Fbeub9IgFL+t3SDlW+6jOr968yWquWYagxV4v2hfLcQQwytZnrvzCIDQhDr2Zf+qM4JiloT6qp11FK7IDc6Kn6inQZuctyKWsSrPJe/RBPHQdjAwMumfulCp7v3jNsTfjz2k3m8vAshs/83aL5lnA//VZFfSK+qFxTpOJXLkz8/NJiQVVFYr9ACHVcFbAjRJYho9Ed7fNjrwTGm9CepZKLinqTDMfSDFBgs27TzJsPW6hHC0BYwLPS0jLgQA4LQFojLnlwHPki3k7Y+9osZel2twOFPozaJDTtEDDPFHAR3rJOtn7OtrSvYAlrFokf7OLhVdnYIn+20ZGMxPH57MHcir19ugcPVchcwOeo2DSXg0Wxm+Ez2msRn1tZfCrXVFw1S0Q373RWQxwdk1a7gnEm3V/wEBDfTy9bkl2HFm2lCZKGLCboNXV2h5FtoMi2xXgueyMMeso6FxmU0xbBJ4nKJNSQGfJjrQisJ7uLem0hH5tA6+bS/34JlW0GrnJFAazSg7E4HOLKftJS8DmXjtFJ0vRoS1nvxAxJvwjoLVmWaqsus9L4Uwrw1+UoZcEeL508SF+9G8v4S/+4p/jow8/F8azMBgj4Pn997+OP/gBJTF+Gy+/fARZZ4IkYbYofWF9AWVJTc8Uw1EL/+k/XsZf/sP/E//xp1dw8eNbKHItjEY9VhYS6/cSvPPOGfydv/vb+L3ffwvf+Z3zyLIR0NpBa0Z9Z+re5vqua2tmfRYt9hYrOzBnW5uDzf32huF7fuBZLV7FeJ5X6W/eMjCcw/irVt7KJ63bTwk4+ZcF5SK4v6V0BFnKPbFdBJiLcYJ8lGAyaql2M4HnvIMsGSCd9YXxrAUDU5Q5JTmo20yZoTZS6tZzXMyYAaIgkqzBkQ+sGRe6r2U9JMpG3Ll3C7fv3sbN2zewsbWBrJPJlCMYefbMGbz+6mvSBcPREB999JEAqq+99hqOHT2GtZU1fPb5Z/jggw+kUJgCIwq4ZEmG48eO443z52XeM1P56tWruHXzpkpDJKrzvLOrshdkNR8/phIeZEuTXf3kyWNhD4s+NH2naSlBEIKsZF2/9NI5keEQQhulPnJebwfbO9u4/OklXL91HadOn8LJUycFRGfxPtFNNVBLdI6l2KDaNgJRW1vbuHn7Jh4/eYzNjU20WCgtgTC9CdS//Mo5AVLJmn748AHu3L0rgPLy8gpOnz4tQDm/e/LkCe7cuiNsR9eVJWpBMPnI0SM4deqU6GV//NFFAZTJrJSCjctLAkgTrOIxHF23bt3E1uaWtF0ARCQCTpOIx+OPnziO8+fPCyhFne5rn1/D9evXpCAjfzcdj9HOMhxcPSgyKadPn0V/sIR2R2VFaC9ktkpMJMFolmO7GGNYjjDGBOsnDmL18DJNjy69mgwGKorI+ZTY2Kam9g62R9sCOnd6XQHXycjuddrCBqf9I+AsBVcpPcRMU1sjfF0MmXGRr+m61C+wOH6lDo2Zx7Esg7Nrnd3MP3lspd1sQK8VBgxrTQModlBXcTnfU2u4NyY+xOSN/YBnMpt5rspqcI10+QsNAFZkQNVrjpnajtMoyGx7DSt4WAeeta0O+lI6JGZKsw9cU5nzrwKH1Y/ld91uR4JGDPZ4G1xD2jW1OdBcz9n7ItZk9oEYM53jdvF79gNthAauVRuax4i8UKQpze9jRrj001eR8ayDIAab45RPdRT5P9dXdYZJ5QebWH7wlo1/YtaIi1OF/prbamL/DlLTQ6O2b84I3XADW8On2Nh9gnG5i1avRG+ljcFaF62sQJmQ7zwWVvRMnFNjPdNh9WrFzlqzZ6s2YmFHVjNqIfVvztS5WxU7W7GHtHgr8+IWc7/r/AoCz9LNKrdBx4lZ5lRH6ZQpekWCXp6gJ4UGEYDndFwiGRdolTnSVolOP0N/OcMSgefBDK0+3zWBZ0pt5BZw8KifA8/6vnwDN/8efgM8L+yT+mx48eH7rDOcsSEvp4qIvyjwbKGFcLcAPJMgxdKUAl60gZyM5x6K3QTjx1MUmwXKbTKeMwGe0zJFQsZKAN2a26cvBP88qxd+8/2X1gNuL/097WOT9wOeo8JI6jRXbGAHIBWSsrRcS08MwHO7RN6ZYdotUQ5aSNZSJMsJWktMdZwIGEJt5xnZzlJMUO2PpJCZVqIw77zgjOmCVhI+bIXZNElVlwmk2J4N2ZD1b0BrgIED2BuznuvjWp/MeaAWtLU2VHcKUKa3xNpQgfHhtVpwuXrNBmSGDYiCywoNEJjhzVzvuuqfEJgKWUvamoq+WhXc8XvNAeh2ijZ60fq612CMNXy94GydCBrOjJhodRMa64Qq6yOWKQlttvdZb0nVVmeM1Ondi7Jp/K07wOVXdCDZxtEe4I5vQ+L7WPK+XkgA4uqaMSi0WKrIfJY9qNXqKioA6VIbLKDVIuO57AMCPK8I43nrEYFnLS6YlisKPM/6KrNBAEhASwvIcx7ZMwYyftxdkfpWsByRFEIcDKjI/PG8MAZNeIHGhlw4lOZB/JDwE0+YGnFBOiZwtOshHT3JV6qKYlG948hamOyMXs/9e/0+tp3RgJiLhNgcNUZzuLcDxBLMIkhlBfT4F9cNNdDUNWnJypOCbIky1ItC26CWwCVpNNNEPuLXM6ORvt4I7aUCWT8X4Dkn+NweSuHWVpdyRlOUbe4cJrJ/IPDMj+VYRhI3ymAWsIX/WTEhMvV8Uy6yPMY8U/asstD1HPqzWmRQCgmScUqmMwFAAoHsD0p0aF6oITum8eyBFntmARZBlusyxuMOLl58KIzn/+kv/iU+/PBz5NNqFPANUR7g/e9/Cz/4wW/hT/70d/Hyy0eRpCwASKjJGM+zFsaTGbZ3Jrh/bxP/7icf4C//8l/h8qXbuHdvR4A5NovbscEgw8kTy/it33odf/fv/h6+9rWzePW1daTpkHxLtAg6h8KCup+rfprAc2PtDYNQVqko38C58c3JYl5dzJIO/FRnrMXj1EySXSbe2zmjtsba1xE2/6vYRPqKRHQyfpyI0KJfGKgthQMZMGMabhczFgycdlFO25gOU0yHCaYjgoWpajcXzLDrIRH71tWgmdg7As4EmQnMENRziQ2CSxagibrQfRSPLJK5mrZbuH3vNm7fuyV6yNTjPXxkHeN8gnv374k8AlnIBBBpHCl/QcDztVdfE0CxmBQik3H9xnUcPXJMmLfs0+FwJGxfgsYs2kdpCgJRPP/GjRs4dfqkaEl32h0BSsm4JtuYOssry6sCWl+4cAFPHj/GyZMnVaZheRmbG9u4d/cBep0ulpeWRZrj6JGj6okkKdpppkD2xlNcuXoFN+7cwGkBnk/g6NEjUoRQACCe4XqrrPEjc1qL57I9t27dwmg8krlLORICSZQhoTzH0WNHBJAajYfC1H5w/z5OnDwlbac+M23DtevXBbSmrSCD+djxYyIb8vjJI4xGYwGUXnnlVWn31U+vCuluaWlZAGwykdl3BKwJ8PN6BOwJ+PPnxLETOH70OB49eiiM7a3tLdHHfvOtN9HpdrE73BXQm/djnxJwvnf3HrbIzM5LAfdfe+11rKweQL+/JCC8BKpIDCRQl7QwLCfYmoxQtpmi0cLqkQEGB7rIZf+lhtBrDZPpPhqR/Kc1uTjjCdaT7Uw97S4L0knQjkNINe+9vKaYWtfO5byNp5D5fTbD93CiFi6eX8lfKlhb34vGJAGX4dA1UzMEYnBY1mgLqvqeQgsPKujKHy+QJ2Co7xkciBZJrFgHuUoBUxZzpT+dFyolI9eUe6o8iILMVsVW2mNrffO60XcOzCrxRa9Z/al/5zFS0JCVvXKue3V2eCzrwed1yQ+C1ZKlyrJw5qOoTIcSFrVP6/rP8Xvwflyk7dyUInHGs/a5+oZNWY2K3V1pRX8lgedQqT1K2w20emMnSLKaGDZ1HnRoxFXc7d/BXKhx0+sY89nT2cyx00iLIEZ6HMXTUlZT3cbWaAOPtx5iZ7KJSWuMrK+yC5TeoOQGQedS2A3KJqOWGxMuvYXVnxrWq5yTBZsBm6yxZ7LY0apc/sVO2OJrP58FXQRsh61RtTX50qU2nq919aOqdunv6zq8AaoXm6XgBLEFRkap9dwpE/TKFCw02GehwVGJZJgL6zkZTdFiRAglur0Ug+W2AM/ZYIakR72/CHj24pS+Yapp6Zmz2XCZTQh0z4eOGX5fnPHsqFA0Xuby579Iv/+izqmP9r099J/j/jHwLDiGGmVhbjTTNmvNcR0+h0aqrbiz1MQuSa3RlHwHYzx3gEkP5W6KyZMJ8g0CzzOkeYas7BjwrIUF1TrUgZX67uPneO7fnPoL6oGmvWxsfiN4pmJ+LvJ7I5DPmEQ16+ZsWXG4deypk8/SuASdFXiedGcoBgBWEswGQDmYidboGCOV2LCiuJrWaExn03Fzx0RaIkuIOV8Gukp7DHQW7qm3ya6la6wCCuqMqUUWJy6k3/va5Ct31RciUaOz0c4V/liYAsHhrCDwCng26S31Cgj+mUxJ5AfodaXnzHsgW8aFFiSHysAaUesNmUt6iUiOw/pBfGVB0vx7X4XqILGHECpHPnbomzavGqY1IRJztpuDOPg/8pfourIb9r52lrXbugVTIaxZFkwIh+jzmQteZenY/ZyV4smSpoXWANjjd27FV8Ob9hvFgEyV8h6z1uM0bx1gVQ/p08+DNT4Ow0PU91LVqxP7qwxQBZ6p8VwHnred8TxZFuA5EeCZDMMYeA4DP575IVYR93wTXF74XV1BxsZtNc6q12Rbat+41YD2eX8wWJsw/JoBERvTNn+bMnhhTtQCKTbXY4A4ZBhV8zpmNcWjPXRYQOyrueEFopqiGJLdGIDnKogmd6N9JAZLYpzYTG5GNSWcn7JMMBW+gBdli4Fn2qzCgGeynYdAaxe9VRaaLlC2d1C2d4X1jM4ULeroU2ojVdKKSPBZMUFxOp2VrZBMeI/K36/YzkEOIzCTdcA6PK4egtpFERwkm19S8xWI1t9VxBdlp9vYkH2P6hCLZeZzM2jC8Y4VTMddA57JeP4XFfDM0xPtx16/h9/93tfxX73/bfzwh9/FuXMEnimJQISaUoWq9bq1NcKDhxu4cvk6/vqvL+D//r/+Pe7ceYrd3Qp07rRbWF8f4N13T+F7v/uOXe8gDq0TOKC281CYzrTFLZEp0dTkak4vAp7tgKY9dB8v9HzDELiNl0zVOlAdWMkWDKhZz0YwKSwVtcBKdEYjyye+lj6b+YBk7fm/a0FPW78kAEfCAgkOtFk9gJr0eR/FuIN83MGEPudugnzMAoKUfeuIT0pWMwtft/gnWDiQc4J/J+iRYMZgDKXiSKAQWqr5urYEehDSMy0kgJ215HP77i0Fnh/cpSOMl15+CZPpBNduXJMiegREDx06KBrHBEDJuiXgSx3np48pnbEpkhmvv34eZ8+cFdDk6ZMnuHzpssheEBimjATlLD7++GMBdd9+522cPXtGgGAyi698clnAZcphtLMOimmB//yf/rMwns+ff0OYxEcOreP+vQe4+ulnwnrm/V8n8/rYMfFxWLiP1yNAS4mMy1cv4/rtGzh75rQwno8cXQ/AswKnLSm6R01XT/fn22Rhv3v37krbycwmmEs/4JOrn+DR40c4eOiAFF6bTifY3CSY/ASvv3Zenp/AMYsvEjTf3RkKK5zA/ZkzZ/Dw0QPcvnMbt2/flj587bXz0uZbt2+LX0aWt6fW37l7B5PxRNjivDcLEPIc6iW//spreO2VV00f+46A/u1uB2+/847oc1M/ezSi5vRYQG8CWp9/dg0P7j3AcGcowPWbb72FA2uHMFhaEakNlYaiTjOBZ2BnOsbmaAetboJsqY3BwS66yxnGBN0YLKPMAAl/sxLb2zvY2t5BKyODPkNvqSft5DESmKP5klT30gJvmgnClVtdO72Ok/Or5c0YtZE1XeAF/eZX+/SA+68KZFZBUgdrY2DaJTViJq8CyTHQqkUsA75t88iZxiz2KTrdDoL7vkKBuqCg77W19P4mt5JW0hQx49kdvkqaovIxFAyuMlY0k6oKOMZrD5+L34v+s2lhN5niChAXkoEgey0rAFgB8hzGajN4HWWSK5Pa/Zcm+O3X8e+b2s5xsCBuT/N6/poDvurM8K8i41mdqbDFCVCdDmzXdbaoNxdmRjWEraWbXGVAV4FtGbP+bxu0TufXSIgyJCw7TAaBLBDUq+qmIqVByY3N0Qa2xvxsYjIbokjHYjgJQCMrMMvoaLLg4FQZZQF4ZjpvlGDpbTDNNn/59ahGPT2rvi1tSjB8WXbS77LIGfuy7vGLv4651+FGMQzte5mE6TiUaJaCgwm6BJ6LBIM8RXtUIhW5jSmS4RStyRTprEC3m2KwlGFltYN2f4a0T3RxLJqpZDwr69k2zo5C1ukK6u6Gbp7fCGqj93gPNbB0EVM6HiX7vUPzkqvoh/WVGuz6TyzT0bznft8tes/1Ufz8I+FFxuNz9sEewHMwxI2mzoEDcWpuFBH2Li0KvmcCyakySoouMO6g3EkxeUqpjQLlzm+A5+cfA79iR+45DEMYLJpz0cHR1NetZbUOOh1Eh5vJHEnxFAY+mc49w7RdYtopGeNAPgCKpRaK/kw0n8etCUYYaZBFPioNow6QMgdi0FksEXXKRKuMyI3+6c6aBkmcXWBZRgZiK5itAV4HtxVD8QTHSv8suI5BXsBZkLaZsLQ456c58Mz2eXhGgV/91AgaDVDSQViuxxVoo4wZgZ3InEl4XwegmaZOiQZlJ6oH2tBzjobmfDxvL3C5KvLnzmDMrnA7HDb3Dqi6bIEVKFw0K6QNNZtkdjvo0+u/65hMldBYM32xZndwohasUI0lK3LjG02s1jy5o9hR+13oKj978XqhTnUktSHIfzyHqs2IlgG317bHMlKd6QAWwR5uYckitOKCkwFmwyWMNlLsPE4wGy9hNllGUixVwLNIbRDEkzcZ+jf0bPA9qy6ZI/UubKO2sA7uGwgZAcsNYlI1VpvB7nB7V7mMV/09gGeXzRA5uroEjYC+cs0qUyEO0Hiwvz4QnHVvz1V7bg04hV6UDq0Yu16RzluqmQq0S6qhLGmraYKMKcBMnTXgmWty6UBd2kEr6QAt6pGmmBa8irKgRb5A2J3sdIIiynZupWQ87wDpjgDP3WUisLtgmtysPRLpjVabBQdz+RT8z2T3KtKA2x21KS5LpxIikc3UaFbwxyLBvgDxqznl/sWKD1ISTrJXFFNu7iAEiIk20XxWOXCWCOhMWYyEwPOkjytXnuBHP7qEP/+zv8KFC59hSjzZ3EP+SXbm177xJr75rbfxne98DadOH0Gny2tRYoAFnXKMx1Pcf8Dicbfx059+gE+u3BDQeTicCoOaj0eJjbXVDC+fO4wf/MG38b3vvYtvf/sNHDiYIs12kCYTpGSas85KKCoYZQG5uy0gRGyfjSUXzxzJog1G3A+OAA+3m67NrGNQ7X09uKXD0ealZwf5BDSb05TmWORdayNsjQ+21u2iyaA4s8+Ok9vIPfju7RiRxqAe80BA59mki3zYxWS3jbEAzxnKvINZ3pUgGcFmymqILnRB4CdD0mIxLOp/cizo5ZkJwEBe6mOlBsjEex0N8DrwfOsOpTZu4tbdW2JG33zrDaSdFI+ePBL95sePH+Ho0WNYXV3BgwcPBFg+c+aU3PPBg4diPQmgvvbq6zh16jQm4zEeP3qEK5evgMX1yBgmO5oyEgSueY333nsPp8+ckfn/4MF9XLp8UYoLUi6CzzAajvCzv/kbkZeQY0+dxtrKKu7euYcrlz/FZDwVluRbb7yBEydOit9DILrX7QgrmUzgj69cxLUb13H2pTM4c/a0sKwpZzEaj9U3AqQgIAFaPgt9IDKzyTTe3NoU/Wayp/lD+Zxbt29ie3cb6+sHJYugRCmSGrs7u3jt9dfl+dkOAvEfffiRSH+8+sqrOHz4sGhLb21tCkOaEiLUheYzUQrj8dMn0nYyuMkQJpj16OEjaQeLHbKt7Ddee211FefOnsNLp8/Itcg2v/LpJ3LOO++9KwA/tbMpN0JmOlme1IO+dfOWaFkns0Tu++abb2FlRRnPuTAsuSSkKKm125phe7SLJzubFKRH2m+ju0oCV4ZJmWOWtdDpd4RAQZCb7Sf43l/qY7C8hPUjh0T+g6AzbSWLG2pFBjKdTVrJ/BNRRjKgsJTMdfMwXmQbucix+or+rmnn4iKDNe3jGqjaBE25nrpsjrM3KfhfAAAgAElEQVSQK88rAMDq6ERMYJUSdBvp93afWfYm7n2IrrNZVAk8kD08r9EsBIqI/euE1fg5eRXeV/cvdV+98terAVExlStNZXkU6xO38xUIXF3TQXdfU/ycGMCP/x6e3djRzfbEIHKspe1gtMt/xOB0E+T+yjKe9wSefbvo6WcSHVHNZ2E3iZOpwva+OTcP3ETCNR2AOlB0xDIKelM7ilEGY0DzOwrns9Iq9apccmNUDLEz2cbT3SfYHm9ge7KB/mobgwMdJN0SrXaBnIB0i2CkSi+IcymWsLmJss18fY8YOUP1DUANx2iCZl+aQXVwfNHm41fH6lpiobmcTf6zSXjaKyEATfC5TfC5SDEoU3TGWlww3c2REngeT5CyAnG7JSmByyttdPtA2idzkB60As+qm+rMeiI6unWqXo8aUB0Ke0lsNMdJ9HIb732eLV0bJfu8sGjD70hp5ADXGXPxWNgPeI6ZdYtuvRhEePaoetHB/SJ9EKbbXNp5PF0XgwPGAAybQ22ndieLDyiDiuAzii5adPqHbRTbLUye5ii2S8x2qTVOxrNLbfyG8fzs8fArcsS+w3AfNnuMnwlDuAL5pAK3Z8sEDrFid0xXJPg8yUpMOjPkSy39DIBJl78rME4mGIkcFFPHTWPZgGd3sNwJC1gV11mhrhhQ7E6g7zllmXVtaHemqn87HiAM44ANmKSFb6SjcJduqnUO0RnimpzWgGdLzDezIOC3mwgDwpXN5xv6CuCqGNR0KCvgOTFtQCabk9dFfdSMGoxWlIugh4DPXoCxIQMWRuRc9vQi2+UveC/guTG+Q0E5/l6hJHUSDRjzwxuxxCYIqYUTFZDVdMYKGK0AEe/8ukO9yNGee7LqsRoribXVfmvbkdjwVkxMMaC+jYjZztWKpG2t+kDfcqPjPWvE27QP8FzHoWytczCH4POsjRYZhOM+yt0+RhsZdp+0BHjGZAlJsYykpE4qQR8ypFmkzXCh6J3IOwtzt74WBmKvLSDqHixYL4NMbeRTELAMFJwoZm19qW908dor47kRaha2eEU90jVN5q4CXbphqwBMDxrohsrGT6S7rI/kgYBq1Lg9COBq5Ic4AUTGggFsvK/fWwM0VmjP2iejmsCz69Ub+4jXV/atMnVLvp9WioSVopMOZq02ilmGvNDZT9CNbE/OFa35QvQopyYWkmwqoHMr3UZnOZdPOhgh6Y3Q6owFeJ5lY5QJWc4sNm7sukjKy2Uv1LYwPdc21QHDq8ILgd8caRj5twJUS3fzfeQoWfCJbCl5fTONUYZghdpIPo8wx+xHWWhMUGexImU8E3jOp31cvmTA85//FS588BmYSewxHLaY4NPpM8dx5qWTeOWVMzh4aBXtDvuN7ykHdW6pY/nkySbu3L2PSxev4tHDDUxzVf8Q1nQvw8pyD2+8cQpf/9oreP/9b+C9d8/hzNmD6HYmKGYbSJIJkpbKbEjfBe3uCqyV57R1yH3uOIgXE3oqtpqP/LB4OFoVJpH76VUQpOo7He8V+OwB28oHbNTcjQzmfHCyAsllrgY/XyA1zdANYSd7eT7vxUZpEVTVdaYe/QCzcU9A59F2JqDzZEimMwHnHlLKazBIVrD+CCnsWlxPNFGTzIIR1DrV96QBEeGSim2QZ5d21v1nB56p83zrzk0BVW/cviHA8zvvvY2VtRVM8ilu3LiOTz75RHV6u2QTbws4e+7cS9Kn9+8/EOCJkhqUhTh9+ozoFj96+BCXLl0SEJagKPWPDxxYw/Xr1wUwfe+9r4l+McGWe/fu4NKlizh69CjeePMNie9QquOjCx8Ke/m9d9/FyRMnpQ13b9/Hp59cxXB3JM/4zttv4/TJ05r2TuA4y0SLenN7Cx9d/AhXr10V/WPqPFObmddgYUHWhiK2QAYzZSn4LATPqTPNQAzZyZSsIPOR0hcku926e1u0o9fXDwj7mxaHoC6BdkpXkK09neRyPQLPvOab598QQH1lZUWB50ePpT8J1Arw3OlKEUPto2V0Ox0BoR89UuCZTGnaSWo2s58pnXH25GnpDxYcpBzKpUuXBc195713RIN6c2tD+o3FCAm0cz27d+8+tjd3pG9PnTiFN954C6ura+j1lgRUzwncJZmwnnPMsDPaxdOdTRTpDDOCz70U6CaYMFhFn6vfFh3n0WSEze1N6e+1A6tYO7gmUi1LywP1esWgR8CzZ9c5W9NidsKYDVlv1XD9FdlB/K1p5l4BNpdv8O8rJm9FQonZtn68y1/EYKf7mGJSQvHbSmZD/ZB5nzm+Psd7zLqO292U/6Av4X5kDNTGne7rxvMAz+KdG5M5lrWI2+1tczA4vlfchiZbuTkQZFybLEeTqRzfj+2PgWcH7Red+xvgWbdUc4zn8PJt8y2pHBLtqJz8aVFgPOUCoOCzjmDVWXIaPBcIRhRFk6ksMWBErddDn1FBbnDthdLA0y/j7fIZCwjSOJYg+Ly5u4HH2w/xePsBemttLB/soT2g5EaB6WwXOVnPTDljehhB5yQG7Iw1ZtoxlSPl2jPRTrIBWYZvfuHAs7tPLwr6/e2wlc8FPNvAoeazFhtsoUutZwLPUwTwuT3KgdEYaTFFPwMGvRTLSwo8t/ulFpyRYl0UtmdRSU3voXagboptIxD+9bcJeLYWxiCNbjWrF7kvyzpmPP8igOcvMv6eF3iuj9UmO+XZwLOe71t31QZ1Vhr/lqDFNEVuDETfuY1yO0W+BYwJPO/MkIxTAZ61uCD1oH8DPP/tsCBfQiu+MPDc2NApBqsbPk+0tmkhG19OwaSFvFXKZ2zAc7maoVhOMBm0MO4WGGU5xmmOacoiVwo8OzAil4v23zGGGICpCMSLf6emQ7+sOLMOelQYlkhY+a7f2Yt2W5fRqJjcBlYRPDLw2bcNbqq8uVGztXCWgJJR5wd8QQEeYQKKPqoymhN+yhJpUaJN7cUE6Lfb6LaZXkxwiH7CpGI9e4Z6WL8NSvWiZxXt7gsNohrrwoyS17QIUJK9MO3OWHVXb1lZTQO1rCXBzLs0taV76208i8r6ycDHJtPCl7FnWWbfQDgmHLCzxRiotVD9vvjYZ12nabe1fWaJw8l7tdbvVY14gjzKdiXYQ0CHwHNXgJxityeM5+ETMp77Aj6nM8pt9CV1nenuPCcEBizw7MECZ7aoCvTiH83Eq8BiwRbD+4vep2PtUWAozJF4AtsLa4LPYf7Y/NAhoOxG6YMA8PuAigBn6jMaY0hbqtqEmg3rIJoxMuOx5WmxURaE3NPtmb17yT40/FsBZ+pGkkmr91Xgi8ADtYx1vvOjupEWUBO7QQdesyQpsSGZkKZlnGSqkTdrdVCgg6JkYT0W3TGZgQA8U3qvENA5oYZzRuB5C2l/hKw/RmdlgmwwQdKdAO0xZglrvRB0ptye9p1BpIEprnAI7WEMPLsNjceFZ7XohRQoZlDbx4EG0GjDCHoR8BV9a1Ga0UxO2cd4xXoDDCutRwWdiQxKYcEZ5RZWMBn3pLjgv20UFxQWrOOiSUsAKcoDdLptK+xmbZfMGJWAkkJr0wLUbNVCSDqg+ZoOHVrGqZPr+NM/fR/vf//bUljw6JG+FBRstbYxa20DM4KBEymQSMZzlZkazQy9WaB4B/acrTfzNszlFit9UOkTW2erdchWXPm9jrE45Vlua/PA96cLQYqG+fHlyYEIB8l1SyJqtkpakHlIQNj+7n1nEQAt8mc2Cn1A7JADz32MtzPsbCYCQOejLhJoIUGynRPaNQGt1U/1rAQJ50j2kPPlwwIaBmYI9EWGWuwWx6JIIxB4viWFBVmIj/vft997WzSJyWCl/vCHH1wQEJOaxxy7a2uqJ5xlbTy4/zCkrpOtfPbsS8inUzx8+EgKEVKCgyAtgVcCndR3JjD7LsHkkycFXL179w4uXSTwfATn3yDjuSVj8Mqly8LafeP1N3D82DEBZim18dnVa9je3sWsmOG9d98TbeUAAJUQYHkyHePCRxdEbmPtwBqOHjsqbGpKhlB/mMeQ7Uwm8bVr1+X8QX8gQC+f88rly6AcwNLKkshVUG7k+s3reLqxIczvdofZF7nMFwLVZDZTfmQ8mQq4fOFnH4j9O//6mwKwE1Qn4H7v7l1cunxZiimeO/eysMEfPngo835paUkkKhgoenD/AaaTiRRP5HcE7PknCxeePE6N56MC6vO4i5cvyXx46+23Qe1cFopkvxE0p0QJ2dZkrm8+3cRwexdHjx6Xdq2tHcBgsITJtMC0YPZJW7JOmIuyOxlha3cbY+SYMBskLZEnJSa0X8RIshamsxyTYoK8zIUcePjoYRxaP4jVtSX0eiyWqYFW8d9CsVXN8lgUrNXkFQ2WBNcgMrHzQaAv5LZ9pU+KA3veEc8CT2urXOxrmg2Wd7Uo+P5l9LQMBd1nxe30SzeZz/vdsgmeVza9OmtR/3zRx2jer3mdF2l7/LxNAPsrxHiunPFYGkHXWjMaHCik07sGi22x8qIUwHlnOMTWzi6mORnNGm1T4XJlRNPIcgGjED+dVIbqVpaXsLw0wKDXRSfjxkHTY1jx1hmlqp5ZYJbOMKFA/ngTT7Yf4fHWAyS9GdqDBL3VVMDnvDVCmVBug84SQUkCkQZIhnQtZ5C4Q6NDoGIpha19tNhX3ktd99cm0RcdybXzmhui2GNqbt723UF+Ka15sYtU7fFkbt08xYxj62c7VJhCQe8ZaBcJurNEgecJPzO0xyXS8QTtIkc/a2HQTbDcp0bXDFknN+CZbGeCz2RA0wFTx1YdSUt9DLv+ZwHP8fts9nksJLfovcfvZD9oYD/AmNdonBsczOY9XwR4ftFx+ixoY6/RMbfrfq5hNA88h93wHLRTP1Yshvk8MbNLmSTCKCk6aE3bKLYS5JszjJ7mmO2SLJ8hM8ZzQtZJDXj+2z7fnqtbv0IHNedMNBfnhnL8i4YddVqZA04y5ZXqKIznCIjimVoxvCVsZwGe28p4LlbbyFcUeB51CuxmU0zSElMWwyVIQ9azJHY6LKIBMge9FMC17JDwFi24EtKbY4ZlXX5ibgWLint4tDiAXeYIBlaXTbAA1MlG2GF3n5d1oMYzS7SFkayVLAIVPZvPqMCzaqyKtIYBz50W0EsTLHXa6HcypAS3asCzgg8KbCvgFoPtut74/38B++UOcbhGtIIZgFdNqOr6sedUv2sEVNqJRnzWcRSew9ZFGWS+OMZTtz5G54v3LfYFJADbNMf7uA3K3K0DzzruNb1Wo7jWrvB3Y3BHY9Qebo930eihIIHm0gYKPCt4rcW2KJU0G3cxE+A5we7TFsphD+Woh4zAMwsL0sZTVokfjte6wHnErqmCMouMo/u6qp5oROPQZOr2Rm/bUkbJdFUwVrXK6+NQL1IBz85897tbJoJMdoE3Q3FPZWn7PPOx5OijAZvG2FV2jRcB4rWNLRzaUwk/yGUt6SNs/Bykl66zthCMEKkfpuhSN5h0WWc7K+PXgWfxs0VKohrzCtxpiIkJ2YQrylkbZYtatgo8l60Oq3egQE/AVwgAy/VcGc8EnUkuaGVTpO2xAs/tbbQJPA9GaC+z3ssYre4Ys3SMssXPVPYLUsTcxoFRZIy1y3fAbEjCMWLFG6CJW08rdtliHoYWSpoHnhWEYd/MKEchGZZ6TXknhRYrkgJLtnp4wEqDLOwT3k+B96S1inzSw5XLT/DjH13Cn/3ZP8OHFz4jwTAwYANN3t6Tz8lgg82M+H1kNDhY6kShGXD08BrOnD6KP/jBd/Dd734Nb755EsdPLGFpqZSiggSeZ+UQ5WykQUDabgtIaE0mttsycgw4FptmkhW6bGjKtT48xwz3ghWDV64gxyjoq+nZWlw3rDlBhtHtvj2pMZ6V/WvzJKRm21q9YBmogGcL1ET722r26tiNGc/iT7oEjATGtKCgBscMeM6XUE77Yp/GO20Mt1hUULWeFXhmMUEFnUUR13zOECCs7ZjUt40tiv7d7Yk9nNsXvp92Ijq8ZDzfuHVdNJ0Z6KZkw8nTJ3Hg4Bru3r2Hz69+hmvXr+EOtYknY2Euf+tb38LK8go2N7eEscsPGb8EWdm9LGxHXWJqoRJQ7vcHIiNx/TqB58d49733cOrkKQGyb9++hQ8vXJDrErztdLrynj/95BOMhyO88cabOH7suADP9+7cx9VPPhNGNPv3nbffEeawPKkQ3FzWcyaazJ9duyp61WRpU+f54CHqGvcxmYyFvUwg/N69e1hbXcP6+jpOnDghxfouXPhAJIBYAJHa0wSFr352FQ8fPcLSUl+uJxrqRSmfV15+BedePidtoozGBz/7GXa2d3B4/YhckyA7AXcWIqSms2o8vyaazjdv3pT28x7UqObvWAyQGs/nXn5ZSHbXb9yQcX5gbU3YzgTiN55uiEzJJ59+Ku/59fOvC9ub8iLsV86Nl18+hwNrB0VX++GDR9jZ3BbNbQLPh9YpAXIAeV4iLzhOmInOAoPAtCwwLiZScnUyKwSAnrYIQM9YghWjciIFKMcF7SwlSjKsHz4k+tf9fgdtakAb01+BZ41gqR5+Ncd1hNpIdRtl81/+qIbtoiX4N7/7pfdAZCQ1dWXPLK3FTYudwudr/JcXcNA16Jf3o/syD65+GfeNmd1OHPiKAM/1DVK8adVIqjq1/z97b/4syXWdiX2VWftbet+AbgDEToAEREoASAuUqF3ySNbMWDH2/G8ayfY4Yn4ZeWJ+cMRE2BOeCI8JUsNFJECAAAigu9H78vZac3N8Z8m8mVXv9XsACHDpZhQfXr2qXO69ee453/nOd+hEKfAcSwaPTQq4SJkR3BtPsLG1hXv3NzFPUinziNs9RHFHmRxWnspMIrN2dMzY+Xl1dQVrK0Osrqxg0O2iE0eaxecmQIdOAGxm09kdVYHnvWSEnfEWtnbvY44J0miGleM99NdiFGQ90AGNXH5BQWs6hsx2MtR3lrNek7OhdQwk2F6AS+sAHw15PQL7PBb+F3HOwz5WzQB7AfZYOFBZ3mpsCUpyt/MWugSe0xa6SYFeAvQIPicZelmOYaeFlW6EYZdrhE0iyGpXZrvIbLB8XZakcfaN/SOag2IbbY5tE1yUXzns/X7azz0IMA7X00EAyoOOc5TrPOw5j3LMw392AUxmQqIMmuvrSwEb9WCsr7KVGfM9pzlpcxa+IpHaqIDnyWYiMhttaSxImQ0yngk8W+PLJvB/+Nt4+MkvbAQa9jHM1j8Ag6xlxBvAs6fNxObby1efMJZblttoFUijArNujlmvQLrWRroaYbbSwqSbYdRORYYjiXMBnZXtrMBzGUaazIGEC64rGQJdzoI0U+Z4rg95rSSvMQ8B9msRgQfqJlkjzQq9asA/EoJsGlj4dQnzUUxttYdWNl2BuJIdYACrND8S/WZiMwSVc7SLXIDndpaj34rQb7ex2mtjtdtGW4BpsiwTKYu3VGLZ4Mr368Ul17CLn2JNinyBLK39F5GOuyY76/+a+2Ljrw48N0B9OZ4HbL5nhV81O1W+5ePbPHsAPB/EeC7XjeUHuDYddG0Cz/ocWGMhA6VlOYbzbctGW1TWfYGmuARZepUPpvu2AusKyhHUifI+9WqASQ/TnRZGm0A26iKf9NAuVtAm8MwmhASB2DuCkm0CkFUlp7JbmNRGfSqb82rwoLxte5DfQtiZnVcoFceZMPwUdK0Dz+WRZZwMepbA3XxMAVY1Ua7rR3c0la/Rb3tyQuFbYyfbkvSSTR1/Be58LhSMC/Xgq7XpwHO5i/qA2DoqAW8HEwQYJLBqVRPOeCPwLAikaSUH69nUgRR4Fn1a1bEl8EyWcyEyGyxtJ/jcR9YaCPAqzF/R6XZJGjYNStBqzxCRidsZIeqM0Fubo7syQzwcI+pNgC6186fIiil73KvMnpFkvO+HrFGxra46Wullq0yI2zMF/+3Tor3Lay+Z9KVN9uNxBZNIo3GGjBMtu4BmBLirdahrsmKz5nkLacrZ4jl6iKN1ZOkQlz/cwRvfeQ9/+7f/AW/+5AORKnHw2cMPgmjSTM2qPxgrcToojyTxGos9SeDhlRGEsrWna6XAubMn8egjZ/DSS8/gK199Ei+8cAlfevI0Ljyyhl4/QSsaIU1HyLIx4hZlRKxiJVCD4f1I4kWIRLoxlax3NnUyXVE3TVL5KmSksCxb1y/XszeJEpDfdLfLBKg48bpjemNGZ0Fr8kfB/hLo38dkh4m7ave15933XdcaFztkBoDAc07wTZnObAgIajvzlQyAlE0FV5DPB5W+8yiWJoNZQnkNf1mCTOyAVtkt2NASTmnuKbb5l1lANvBVtjjXeUzGczsWtvPH167ioysfia/x4ktfwcXHLgqQOBlPsLW5je9///t48803RS6CAPHrr78uEhK0Z1euXBGQmeza8+fPC4FsPJ4IqDscDoVpTDDVP0vm70svvSTsYs7jtWsf459+9EORhSBwTXY0JTM++vBD0XJ+4YUXRMd5bWUVN6/fwvvv/RzzeYo4auP5554TIJZzqQ2/cm0I2O/i5u0buH7jOq5+fAVb21sC7B47fhwnT50UAJ2sY14LZSkIePP6yW6mpvU//fiH6HS7uPDIBZHfICD83vvvi6Zyr9+RhoNkK8sIZ7l8/4knnkC/PxAZkJ/85Me4ffO2XA81nnmvO9vber7xWMbj+eefl/VH6Q2uZQLrHINup4ubN2+JZAnBfD6XV64qK5vsZQLtj1w4j42NTdy5c0fGn8/SE08+IQzzjz76SHCR1bVVuS5+h40eb16/WQHPzz6Pc+cu4NTJM1pdkhdI+EzR0POZa0dodSIkLdaDZ5hmiYDQlN2YFQm2J3sYzceYJBP0Bj0M14Y4ceI4jh1bQ5sxtMTRCjgL27kkllWVUmEUuQwVWawP+xTO2cOv1uzGMrZvNUShMWzOTN1QVvG1OCD1UW4ixuHfj/C3g8gTeh8V4/pQ/lrpgx/2Pg8egzqY/YAAsjZCR8cCHwLPNoDLgGdLbllA5AxmZTOT8TyZzbG9u4eNzW3MklTKPHq9IeIOy+gKEf9ntpCbEg0YS3UG/a40t6DOM5kTnShGlxtMpyMvIa5ELS0l6xLoZhMnzdrtTnewPdrEznQTo/kOhsd7GKzHiPpEMBPk0nROwUiVYEglzFfg2cq2PFNSBm4LIpHViAQP2IOA509Ct3+wDf31Ap6dAaEEmUI65MY5tZ5bCjynQD9toU/wOcvQL4C1ToxhByK50abmn+s7U1YlaNhVlVe6M+lpAgOeq3zsg4f9F/KJBwHGhwWBH3Sco1x8BeYe5Vuf7rPVOReBZzrk/vdK+qcKxm1ujZWijrs9I/azINs5ZSkjGc9dYTwn2zmmBJ4nLXRSBZ1jais+BJ4/3VR+4d/eB3g+is+gi8irwCyMdgCoDjyrJSFzmS8us0IZz+xhycaCazESAs9DYNzNMYoVeOaLDCSWNkqJfMkwLWv3S7aBa7P6LdTYlC5rEaZABTlR8EqfjtDttKOVj1QFZGkzr8b3XFPaDxGwrA1qDhiw1fOp11hmjALNYAV7hDVnZZqxAM+0+xnaaYYeWhjEEdZ6HQGeOy2qvpLqR+CZpf0KcLG83VvWLJbqeVVKHfDU2zjI2dzP5lqodKh11Nyjw3Muc0gNjDSAT+fNwOrS27YEQTAPhjIEk3swwF17NMvJ03f11Fb2aB90dm4InJZD528GVTjNsy+yfqvBa/pOZTNgW/W6hF1TVRmFZDwL8DwbYLYDjLcKJLsxslFHgWcMERN4Zum6k1cNPG8+DyWeX7u5xqAsDJgNVJC4lpl2sCzVpnq+vvxv5VDZw+isWweebeQNXHbgWROgus+VnzAY1Pc8fbiVZW3rKgjUlHFacax1VTqIblflF2mWQpebWzWhfJRyEfoNA9aNXSpyFc4uddawTby5dMJiVcaza9dSx7mDnAAzmc4OPEcDFK0hcv6tYJM2Z5sSOSWATOB5ilY8EbZz1NnDYD0V8Lk1HKPVHQNtMnQpsTejSquQTMrqzLJQzaUbeGEaBzjjuZwbrbkUhjPBG1orMu8p2UXASRi5Jh1I0FflR1iWzuRDhk67hZj69PyaazwuW0+SXHBmN38q21sYz0kfH36whTfeeBf/y9/9R7z15oei8awa2drJy82D3olbN6smccazza18RjIBVSEAV8Rw0JNq0zNnjuPChRN44onjeOHFi/jtV54XnefTZ/potWYAJmqDwQrDYC0EhQUl4GzUXbGapoUp53bWck0fvr5DCVDvwHGANjjwrE+p9gbyZJ80r7LEl7PMy7Ll4PB1TCSwR6Xd4SiZBIjJ3ei+qAkw6RUiGvJMbqn2PF9FyiaBHanIyOc9aSyYz/vIZn0kU0psdJAlXRQEniklYxIbcjwDncuqHdu/q6e+uYuHcYzsptXMW2Y5ilsit3H77m3cuXsbt+7eFjvyxJNfEqbvcHUgLk6WZPjZu+/iww8/wN7urjTWo7byqVOnBeQlm5asWwK1BFSVgQ5kaSZsYbJ2GcvvjXalseDe3ghfeuIJnDl9RghpZO2+9+67Er8TJCXQO+j3BeTlMR5//HGcOnlKpDDu3d3Ax1evIU/JtO/g0sWLcg5l/ynrmcfsdGPsjnaxtbMl4PO9+/eEQUwQt8/GgHkmTGhvKEi5jrNnzgiJbWNzA++9/66A091uF4PhUCQwqAdNkJqfoXRN1I5FF5r4AwH3c+fOCVs7tWZ+lMHY3NySBHx/MJCkC+3CysoQ68eOCROaEhVkgTM5T9CZGs9x3MbG/U0B6vkZ2o7bd+/IuBI8J+DP8SCrnCzq27dvyTPz6KOPiHwIGdy8Tv43QW82HNze3MLe7h7m07kwoNkE8vSpszhx4hSidlvAZrKe2W9LW96wmyjlNDIBnOmDisR4uyW/785HmCRTTLIpVtdWsH5iXZjglNgQq2jPu7OdK0nWqmfFg2C3h8BzbTP4HH8Jbe0XATzX/e+Dq/YOf62fxKdXoLc59O0hbMsAACAASURBVM03DovBLJvCBz0F9e88BJ5tPOrhkzKePdgxl01dGnHA6EwC8yzD3miC7Z09TKZzzBlIDlYEeKb0Bjeme/c2xHXoD3pYX1vF2uoQeZ4gSxOks7mAj8J4jtti/Fna0e20MVwdysbS7mir6LSVYjwfYWeyjXvbd7Cxew/D9Q766210VoFWl/2sZ+q0xgSdKcHAgN8Zz+pUK0PEtMmsdHexYZxHDfsHT+Hi17i7WnjLNGw+mbVpBrVHW9yf7JyH/dZC6NmAPRaP4+C8l2aKFHeurOdOpuDzIGthkAKDvMCQmWGuhTb7IZB9kZhTTPb8XOlHwshQmpclwJTlVA6VXqdufl/k+D0IMD6s0XvQcQ47f74pLFjjoxzgiJ+tj78CEu5Hu1PuIIzNm8fYIePZynk9M6vBgpbIGiIoGqGi8bwTIaHUxmYisVQ76yLO2w+B5yPO3C/nxxv2sQzijni1Bjwbn1ftmMRcQVM5Li2xIGQvc5kVSCJKbRQCOs/7LSTrMeYrLcyGLYw7BJ4zzNqZAM+ZMZ6VMR32H/CQM2hAVfKQ9T5qQCGbCoZiE2W5cf051u3bdSSr8XBASres6juKQVUNl/y84Qg3XCe1q76V2pgJsCMHM4DdGIdSeE+mswHPbTblmqfoocCAgWqvI+Bzl8AzmxDmiUhukGUjpffCWNRjyuFL29FkOh+0ZzbvxmyMM00bTI8ascOGKiTV10fV7Wlp0A7Yb3z+/drr68GP4MChgsSNa9+H8bxs5TuAIGPnJnjhRg6zN4bgTZ0Yo5fjjPf6teo42nfLpm96pQIDNoBnAXqo0Z/2hVU432lhuplhttNCshcL8NwpBmi3uqLTL6Rk0SFuyL04O8vOX1/tyq4tg2Jn8QvwaFdrg1VKh1kixkvBK4q4fp7uSIAJ23OgbyqwbIBZIHHBMWCbMQeiBHjxofLra0xNuS7L8+kH/GMl61vdI7Nl4XyF86QHkZQYqwONxeq67TWgwcY3BKy9YaGwla3yWiU2yHgmEELQmVIbXZXc4BMf9RV0jldE/zljokE+79rRKVrxHIinaLUJMO+i1dnFyvEc/fUEGIwAAs+RAs9FQfBZqxtd5m+BtGU21yV7ZLTKcg2ZPZUGoQwGWkgSIElyzGaJkGzIyqQUIF9ZxvhlLsAzbdLKsI9+j2Cd8v3dz/VJkdEtl6YB7KJrra+otYZk3scHP9/AG9/5Gf63/5VSGx8iTRR0FgxXGP0KkhJ0iylRaH6v6+f7GiDbUXruiHwA57TMzAigx3nid/r9CGfOdvDSS0/gj/7kG/ja15/GCy8+hn6PbNMEeTYVrX2pPqU+bMr+OWQX+7U4416JRbqFUKJFZT64DgnWqakx/9w4kyVQbGtYjuk65/Z8eCNOX5fO9mdDK2E4m/6zPvdVZYAs+QVzVrddskOJ4eD3rKGgrAFlOyvYrKAzgWMBnfMuiryLfNZGJq+OMJsJOudJD3nSFyBaQGc2ts66qutMZruB2ZYOqnZwMX7qWSyLUA7azZQFrvEP9Y6pW7y9s4Wd0a5M8OkzpzFcGQooTeC12+3jxo0bAmiO93bRjmMBRMkeHg4GAiaT3cwGc2Tz8h+B2hPHT+DcmXPCGqZu8ub2pgCiyTzByROnsL62Juzend0dXL/+sWglk+FO4HllOMTO7q7YZ4Kn0niv08POzp5IRnCs+WxRs5lgbFlJZL4XQXUSx6hBfOfuXdy9dxeb9zcwmYzlfT7vBM3ZrI/A9bkzZwX05jNKdvS1G9eEoUyt5A7Zzd2u6p6zrSl7SoiODKThIlndPA7B5DYxjqIQpjjZzWQZk4VMyVCCygSxH3nkgoDHg5UVqejm+PE+e92ejC3nZbw3lueQx+TS4hjxfTKv19bWsbqyJmO5t7cnc8e/USqEdni0uytMaB6XrGyOMatNuCZYiT4crOD48ROi8UypjXavh6jdEdJfSq13Put8RiIo8ExZoG4MdCKt1CtSjNOJyG3MiwTHTqzj5KnjgrlEbZb1UcteiYBN4FmreapEZ+n1WGVOGGo/BJ6PFo9U1XRH+97ip5ux/f4Yw6EZz0dgQ3uVTlVdd/jrqWM1D/5eWS2mrMaqeszxg18g8FwmhJcHB0sn8TcYeK4HSss0nr1EzN3zTJx7SCaPQS0dtNFkit29sbz43963no4ou6yyyzL/0WEji5kaQrEYpxxZkiKbz0V8nwA0TSo3n7XVVaytrWI4HEjTBBpBaj3P0inGyQj3tu7i/s5dtActdIYtAZ+jHgEBgpF0WhXRlGZOzPKJU2ovlsGx9JeG1ZxRfTC0jKQGKIfrPQj89NmrHmJ33WsBY225Nb2g5oN0kIHxz5YRY/Dhoxzn0xqxZd8/KFhdvDbXslFNOPW36NNyuroEngk65xGGWUvYzisEnttxBTxjTpEXQBgu5hATeDZmhQOZUnpnjmgJch8JeN7fQHu4vHw0HzQftQX1KSbkoOM86NqPetoyDD/qF4/4eSuzLtl/7oYvPjuVjqQ1mDfgWZsLGmOOjJR5BTzPtpTxrFIbbZXacJkNK4M+4gU//PgvxQg07WNlhUMr3XR+a1IbxuirVprDLXXgWVYkJahaZI3kAjwnlIIiPibAcxvz1QiTPjAyxvM0JuM5M5a0BQIWMDrr1PchXq/DUzUd4xJRsp65JUtWtyHF1XwcSqpf1cSjBjBbKNt4rMpRNJDAYHc9rDXxVJJsyBxoAM/G5NaAWEdfS91VJ1e0nYscnaIQtnOUJOgXTDAC6/0O1hlctQp0SuBZ9VOpy6rF5SbnIYCLj1b4U6+1zvs+aO89eF+uAc++rBwDbqx9Bfqb0EEwcfv6AzLAgedRfccZIqW1/6xMezDHR3uE6/vbstFT6YJwPVqqIPCZPMgp/XRn7BvbUMCevAukTB4OkOy2MNsqMN0m65kVUkO0iz7awiaknr8lTUo+oDL7y5Xhxy/nxxOVFjxbsFJajoVS0hCwr/t+JZ5u0+8+pHqUniTh0jBJm1K6p6q0Y1jPvcjtQQg8yzOnNGJbI7b2bQ5DO1GuIpMOCBSe9bsyL75GPelhMgYGxJHBW+q+S5Wg36+WW+s1Vnuzz7WCzqaHLEBeGwXBVYrntJTxnBcqtSHAMxnP0VBA54yZPEmSkWSizaNb8Qwg25nAc2evAp6PJUCf741RRGNAgGf6g9rTRfSEhVVcJyJIXkx6vwTXLgPm9oLXEMu1UArj9p0N3Lu7JaSa8WSmmsXGABTHlUm0COh22zhz+iROnST4syaglOhlGwCtYDFZ0uqrEISSVAMbgHGMCDxHa0iTHn7+3j185zvvKPD80w+RJYL9aA+/CGh3Y5w+fQJnz57CIxfPY2WtDxSJaFfzIXCdbjYZ4zVvbFA7dhu3bm1iOknhyhieY2nHZHBGuHBhDc8/fx6v/97L+JM//QbOnV3FiRM9QMaVZA+VEiHLWxso2rpwnVcH8UWv2UFgn4NKyrAa62Bf9XVskjgOv4qEjYHcah8JaKuUiVfFKk5tetNicnxfqAPPMuOBLBCvQ9arzb/AaiUwrM1KlelMrfkuUHQVdE7byOZtpJMI8wnlNDrI53yfrGdKbrDsqYciI0hNXWfaJ9UKd2KES7eIbS/NaZVUrQjN9eoF3Xub8YV+xlVcZskc8yRBRoAxaglzWRj6FLTpdEVWgiAnQdhkPpPnnPE2dY75zBA8nU6noi88nc8kaUF5zfVVsmBXBJglu3g0GUsSgs9Ej8ftsIq5jSSZC4BKhi/BXTKbyXhms0tODVnEBInJTqb0BvWdxfax6rnT0WRKSW5jEigXJjFBddot0SKeTTEejeUn75WgKM/Na+Nr0B+gHbeRZimm0wlGoz25L/7e6SiTm8dULfnK/vMYvD65ZrKaba1xkRBs3t3ewXSi5+R1EsBms0OOCyeBYDslNXgD/LvHup4AUa14ai7r3BBD4Tn5k99lH6wknct8EiMRu17kMl98aTFBS64/pn0jYYvX0euj0+3JC3EsPUloL0T4pyLvS8csIiGtbhtFuyVg8ySdYZyMxTeN+jHWjq1i/fiqVG9IT9Vc/TaVWjO5DfdVnGBg2u4lL98lu7Q8p0yoVEnpo3kcv9mffhCe8NmNTtOXC49shQ/78Pb283GDJufmQnx+d/PZjcvhjqRjsJ/sSbj3+Gd+w4HnalgrZoOuL19OmhFU7TNuJloWpZrP9LxmsxSj8Qzbe3vY3R2J9jMZAvw7S2VoWHWzNYYBKz9o2Mggo/bzdIbJaCQgNL0sZklPnjgh4DOBZ2ZrCRKTPJGy+2o+w8bOfWzs3EPWmqPoZOivd9AZ8MAKOrfa9NTY0IksaG7E+qIOnJbjsYxHKSrqiFo5b3DnsiXV0uZ1ZlUYm3iQ4aNZY6QtAJ7NwPhwS7v6VBA4LDgiRz3WZ/n5ZtC9qFNWA565ovKWqmUUBbrCeo4wzCMBnwdFYcBzGyvGeI4wQ0Q9v4LgswHP1jRHAyBtOBcCz2GQtI/lXDIIB0X4B5roz3JAP+GxPit0wk8vru0nvJajfO2IwLPPtVc7l2WMBC2ov8dSyDZyay44Y3PBCRAb8EzwWcCAhxrPR5mkX6HPhjuaNrYL/y0AzwaSenDszVJLjU97BBx4TqNMgOc5m7Qw3hwQeO5gthJhTOC5k2HPGc/UeI5VosOZIgpL6T8tUa6e2xL4aY62VXI4uKX4bvhs7re3NEHpQPt16YyaLQ/0Zxf3HxspYTyXV1TKiJStSpyBIGznQvSdHXiO5xXwfEyA5w56BHMYIJnGc4tsZ9EWdD1P+hZa/1kxeYObWACeP+GSDUr1ZY4OYkOLY91kLT/IDi9z2J0VqKvCAf9fjPVt7tcPGqf9/ZbwWSrvyn0+Z0UF69sT9wpSN9YmS9xz6qEa8JwOkO61MN8Gpts5kh1WrfTRznuI2ZhNmsmGz45MRrkmq/yEi19X7PHSHwkaUCs2G454Y5xcfoZgYmNihBgq/5wNZnIDQUJJwUGrv7LvlzIcZRAfrmcH1ow5Wt6QBTvL9mbXtTbrYt53mQwq81YuuVIy17yJoNkVK+VXyMvGoayK0N/1cvj/1HU2nWRrzJeLYjtfLrXRq4Bn6jtT57mIkeZWmcHjCGmE4MxUgefOCK3uHqLeCINjGfprCjwXHTKex8p4puyaNcLzKg9vuii/i4/IayTwXDoMNs967fIy4DnLWrhy9QauXbuF+xs72NkdiWygAGppKsDQoNdBv9/BynCACxfO4dzZ0zjNhmeDgbA9Sz9U2MFqb8lSTBNCQgR2rKmiNDBcRTLv4f137+A7/9/b+Lf/1hjPgdQGwUVq0j777OP48gtP4+WvvYAzZ44p6C7gs4JwnBDq5u6Nprh16z4+unwLP3uHjde2sbW5Z/Ib3hRMp244iHDiZIxv/8HX8C/+5R/iuWcfxeOPn1adbZG2S2V8CXCrLnYgMWNAvmgtuzQLG8VHlC0hWOzEEN/VKq3rMklVepjCuzfd5kz2RO8PoCZW5TZKkpQBzybUXSVM3B7b2qwSvJVddfuqDGd9FbQ71HCmvreAzQo8k7lMBjNB52waYT4m8NxCNu8iT9ROtbI+kPcVbBawWo8hTH5rhE0ylvsTYjwssaPjSSC08lFKsLw0KaH91SfameRl5YXZFsbMPDaJXyFLnEAlx09kSyyZ5UAIY3vqRBNEnqcEQRMBRGmvBv2hMHj53TTPBMTVodUyMGW2i86MMHV5LH63HbOCmeCqansTO9DKFLt2Yd4rvsDGfkISkq2duAGTQJlchzL8iQPofVG2g0AtgXY+1wSaCcjqNWr1i2AVdi6vRuYxeY9a3cEkiQLQ/ByB9woMjuUcPA7HjKaP7G6+R/KdJLGiSNjgBNLTeVpf5xGrIvjZTIB5Yigk1/H+eX5teOFNFDU5L3uWaLOTrcwkUiTV36J3nabK0s4LBe6Jv8j64R6kL/GQRF6DTQXtfeq+2/ImBY/NsMl45nvjZFK+2r0Yw/UVrKwNMFzrWzNR0ZQyG18xnqvlqHMlcylv6rXTv9WVGgDP+1TlPcjj+M39+y/G4ztoPA8Gns2/X8LoLdnMizoWpY0oP/NrO6EV8KxbTzWazfF5CDw3FkE9TLccs+mVRTGz8lUWTxxMljrFEehHMcPORoN7o7FkMrnhEXRuUzqjU2VdMzH0DCTVwc2pCz2fYzadIJuT/ZxqycyJE+LA0bCLlAKr8MSAMnjPsDfZxc6Yes8bGCd76AxjdFdi9IdtxN0Wq/uQFXOk8mLv1gSIeRwGrTSm2nywiJQlUTZKcc0+z4Qu1GtV4PPnDzz7Yg4D1s/fQO1vOw4PPDsbjjuWqGXkUJ3nvIW+vQZkPKOFY9R4joF+lCPGDK2CWXIyn+kQq7Om/pYh0MKa0uDP3Ez776ME2g+B589/j/AGUxa6B8yk+rVYSSadVdEwNDdHgofYmk21gaQNsBxyt4V0B5hvZwI8RwI8x8J6fgg8f/6z/HmdMQhPzS1eLMOvrkVtgzrRFTCk7rMx6BxMYqzVosSGMZ7jXEHnYSSM5+lKC+NugVEnx57IbBRIOsqQpr4ev1sV1Tozk+evX18F6AQjZpG6/K0iTJqds3DcTJc8Fm7yfJuwZyXkgypJrISJ7WShraxD2+VB5fzaNI1SAW5s5fSlCXbGs2o8u8xGRxoLZmgnqSQYh7Tz/Q6O9drokfHM8Ikl3mRuGdt5GfBcBkEhgGkl/025q3qiodkYr+446r1Y4rncdsN0gAVdNgmLZd1NN74JZAYrzxnCwW4l/ylT0Bj70Ll351boKMH5wt/3CQbMwupJasep9s2gjXdAXXGktHHO5kNdntea3ZWl8zau5b3WkybKAaC2qumpkvFM4HnUEsB5vkPGMxAlXcRpR5rEig1X8lo5bBLEy7qsmNdeZaVPuEpxVR5VyD5uNrht3JyMV8VWbJKjy0etQTiQXcqAoXLdBqmnRf1DJ4wFF1q7lIr1X8p0NOdhWemnG49yqsO1o2PiNqEaIQMgFA0rgcfyWbfmeSJZYKAz2c5ZTvCxjYJyG60eC/cNeOZPgs49ZEUkLGOvWlPgeY4iYpZ4gqgzRjzQV28tQXdlDvQceKbUBhuKz7WHC51J8//ENzBb7lrDLpZUsr7LJFUFPOe5sp5v3rqHO7c3sbW9h82tHXnt7Oxgd28Px9dXhXW8vr4qTbhOnzyBkyfIeF5Hv8dmgZR/0YSBMLAF9GbigKCZMoIpLyCMcDYwxArmszbeffcWvvNf38L/TuD5px+J3IfJNBtA3Merr72E/+53v45v/+E3cemxs2ix0bYBz67RTZmN+TzH7u4MH310Ez/64bv40T/9DP/0o7cxmSSYz5SBaqYaxMI63RZeeeUZ/OmffR2vvvYCXn75aXQ6ZLxSg1c19q20wFaZCU9lBN2Mzs05IKlIGpIp8CyBt9syNkbkOJjyh5OYWA2rWiTO/FXJl8KqVDl8ZGHq9ZpNCQv9BexSwRo1Ao1YSVkp5cul2SSwNL9RNZzJTiZLWYFjAs9FQnC5I6BzMo2RTCL5mU5jAaOlKiPjd3qIir6BzbRLKtPh0h3Vo6ibo4LQXoHgUhsG6Dfstj6y9XuoWS9vqB6TPazgLMeeIDFPwvcEcBYg0eY9aMLKdUqQlCCrMIINjBWws6AUJscFcjwBmQmsis55oU0jBVh3DW6TWOF1mKyLJF6E9W/JdtNMd9kIzhZZ0ZUuuN6HMJ5J+ffKZEuEVTaW69I1ugNwzCuz5DkLjmM2mAA28QRfn+4b8JzaoNNY/bwzSRqZQ2NjRiBYMA5iICYRY/UspY1XkDpTJrcQ9OYyluxb1WRGJokS4qg5LeAzWeoO0tt8eRWFzgkrIGxMWy2V1eBYkeksYXAs2s45X1KhR9IeSXiZNBtko+vRbIxJOsU8n6O/0sPxU8fQH/bQG5D9bolGSzB5okf3WH22yjDbrk+rXXQ96zPa9IGam9PD3/cfgTqusx+T9rMcwQWPVSSS6u9+2uvYD606zHGb/vtnee+hTWze8+HOU48flh1jv/ijBkRf2S4KGh8aQ8+c8UEPg5nQiMvzdqCTf7jL/yI/tQx4ZnZPGgPGzFp2yuyWlJ1Zsw2qALEhx5QA8mwOMaLMILJ5oJSTMIOsHBDPMMpvPDazggkdoZmAznmSSSdcakaxZI0aTMo81iyjy8bN0hkm8wnubd3B9mgbrU6OqNdCtx8j7kYCPJM1QZ1nAZejTJgU1H6mXqTqPif6d76YzacmtLOfBXgOy/LcRbOfDG6Dp6geppv9LSezCXj6F5uPoSMFzVVwkAH/ooHnB11bdX26Z1mppoGKHjBGRYQOweeihV4G9HKgnxVYQSHA80q7hUFE7c85yHpuFQo8a1dx1ZcLmQTKinAHS5fOcgW1/Z648L6WjfF+9+3O4YM23WVzfdi5fNCxH3Ttn5eV2W8973P+htxFWBJb/4ZrAdLu1IFnbTTVBrI2MG8L4znbAVICFjs5imkLcUaZDQWfHwLPn9da+MWdx5/0BSmNBhNw+d/DAFXtdBOwJpiifA/7H6XvBHjOkFLjmcAzQWcHnoctldloZwI+z4V8T+BZwWeBnU2bsgr+NZhe+GcfMFffUCHdg0oyYuk1eTTAvclKcC1QMLfI7GC9AL8K50O70XA4y+CiGi8NLpTt7P8z+qMGJX5u6YauCqpkO7OxIBnPHQGek+XAM5PTIfDM5GKT8Rz4WxVzzoL6kAduQKzBULVduQpgfc8ObHApwxX8rdz0AykRZ/fIxxqAR3m2pm2vPrfA+g0XQQN4bt5DeMZ9d48mMF0bgQCkaZpr+12uVA5eSbhUXc4q1LwE3x378fEwJrgfR1IcIcu5ZEdV61fkkgj8UKc/7SMbR0j3IOBzugu0Zm20khhRFluD2BJy0rsjsOFjZ8xrT8TIE94cV9u2S5+hzNrsb7dkeJZMa/2txl7t42hjUyumL9mQvoyCZ3jZlt8Yw2VXul8QtWgL3Vmq4pha08sQSAgAJhlqA9NF/qoJPBcEHzvSVLCIuiXwjKgn0htpwSbkGj8IgCT4b4qCwHOLchoTRN0J2sMJ2itTAZ07wxmK7hgFGwsSnBbgmcxcloRXTErXr3fd4EpiJNR25h2opi+vXTWeec0xdrYn2N2dYjSZY3t7D7du38Wdu/dw7949nD93Bk8++bgAz+xbs8oy/0FfiDIcczb+moynGI8nqq3b60lJfq/XFyYj46pkniEhA5qvtIfppIX337uN//aP7+L/+If/jPfe+xgpe6wGcz8Y9PDqqy/hm998Ga//3u/giSfOoz+MsTJsYzighAABsTlGownGoxnGkwx37uzg8kd38IPv/xTf+c4Pcfv2JjY2div/2I/fgshtvPrak/ijP34N3/rW17G6QiAyw2S8g+mU1awTWZxkXbJRPF/KaG0JUEypgMl8KvEcG8Dxc+1ORxiz1NAV6QcSBtIck+lUdIRFBkHYsS2RLVlZ4TjymML9FK1ebWpJtqgCfdLc0RvhGmtY9yAFWPnNao37w82fOtciqyE7l8pgFNLMVOU1UFBihGByRyQzqOecztqYTyOkk1hA53zO5oG0T10DnRWsjtBDRD1neTmTWnuPVM+iXZnZGH2Mec1BQrpmJ8z86sNmzFJ/2s1nsSpPApwyvkbwUokWsutjick5zgrUUupB8Qy+79UBnC+VolDJFGdFc80KkE0GNBv+tTvCemb8zv/mOQm0CsOYNQ4OYKeM8Y3h7OQgu3QCqZSM0LunHrkD45r4L/EUAdHV9+J98R+vndrPAtoQKBb5mmbSTG2ZyFIY6O5rhuAux0W9Md/etHcG74u4D+/ZZXJMaELfK8dMq7/legQbqpj8ci0yhkWp9cxGhbwHrmHdokzCohUhTRMZO7KheW0uj6Ja1HYfbZL/WpgLSE1MhrIavAeCyrm+TF6Dlej8W0p5DT6XZKkL8EwMpCUSpNNkihQpok4Lw7UBjp9cR7ffVsyFVQ2Mq31tig9X0RV8KdY9Rkt/ysao6/Lhv086AnUv4jDA7Cc9U2hJwmMsO+envY79fNTDHPdXBXjez+d6CDwvWaGyGQXlU2I2pCRHNwOCznFbgWfZwNi0ggbRJDdY+iGZQncGggiJ5siKsKxERQ2p2CeWxLBsZs5GFhktqDhvgz47wpqRl0yeddtmNr2jGwZlN+5v3cf23hZm2QxJPhdAmcxmAs+dfoxur412r4W4y6yfS27QqU1VikMYzzTPBKFZ3mfCw8JKC8vyOGgOKup/h3pbGmMHm2WN7bKfEdbjVWwVj/yaAEDgGS4rq/y0FucTf795X+H41Mer+qQ7hUZ5MJkDcQEptVFQ57nQV5pimOc43o2x1m6J3Ea7lSImu6WYC8uDjAjSnUSDStaUOxna6VtGt0R3jrIZhnNwWEA4iEQXKXDVKJcCjo1zLESx+0zMgo7oJ57Az/CLSyCRpfe5/JSaKND5KzfCgxjPriVZJta1xFeAZ4LO1NibxyjIUNkqkFIbdC8H5hHaGZlybC74EHj+DBfAF3KoECRuJk4PuqDqew5ChLahYcckSLXSSEugil5eK0MSZ0jjDNkwRrrSRrLWxlSA5xSjtoLPBJ6FFCW60KoPXQFOft79bal/uunGLwDPcsN67S4T5Z9xHE13GC3DDKroS23Z8hCNwVMbWpWEhn82ZVbdx6who2yHBlTyWqSqhQEaZTaoN2nAc2c+R68oMABwvOeMZ4LTKrURkfEsFS1kWrnUhgVA+yOttauXay8lBeo35mBoSfoN7I+sJysl1ZGtZJzk93JMnCFaufBu+jwBWuMtyxQFayCw+7Vmq06GCyIDAU0bBAerTg7QieoeyzkJmCtqVpcFhYvvVaymBpxa6ooH5woY+HKK8iuN48r96x8ddOca0lhVygmscsWBnR7ySYyc4PMOpIIln7aAWQtIKNUVoy2s0WqUbYjrLGi7HtmpFh53k+HwkuBle3FJqdYDyTy40LlaLgAAIABJREFUzEC1aTWkb4Jt3xI1eujms2S+oI1L6D40vSr9dn0Mg1/LcQ2yVCUI4Pus9YFrcLL1Wn19lXhY+anwmv2/pfOUliNaw19tKhiLxIZoGBN0Rpfdv4XlzN8pZZAVfHWRFQS/tDma+t9z5NGsBJ7j/hTtlRm6q3P5yd8ps1HE1liQfV1alARQcFKBRb+PYFX4pMtn9PlTlrkKoRYGPIs2NV+U65LGhxH29ib4+PpNXL9+A9evX8fjj1/CV7/6IoZsKtin5IsuZrIzd7Z3cef2Xdy+dQe3bt3F2vo6Tpw8gYsXL2ojssFACDqbm1vaF2dMTV1gbzfDhx/ex1tvXsV/+X9+hKsf35FKd39U+ZNavC++8CW88MITeP7Lj+Pxx8/h7PljePTRM7j06Dkk2RyTyQjXrt3AnTv3sTdiXNVFJ17H++9fxQ++/xbefudDfPDBtRIbCtfahUdX8dTTJ/BXf/WH+PM//32cPbuGdpzh8uX3cevmNWzcvyuPLhvFnz17FufOncOpU2wKN0CazrG9s42bt25IMzQC9ATbqYP76AXe+1kMhisqoZCkuHvvHq7fuI67d+5ic3NTAOfjx9fx2KVHcPr0cays9GQ9FGxEn1FjO5H7JzgqwLNIcqiNlqUnZGG3K3zfZW5sT3TQlj6iaC4zoWxgM0FnzrfMOXWzqdfMHiFtzEXPWeU10lmMfGYJsbyna4S9QsiSpuyPNIrUl2ZfKy1pBySqnFZoU9UP0eezDvCF+T59uHU/8+c0BDp8TyJAzPHxJowkgZF9y1ib4Ka8L3I/uRDFBGAWMDpGm80zqYFsYK42s1QGP6Vm+BmC0zwHsQAmHkjKS1PiAkwUpKo93O0qJmDv85rbHf2sxsuauFYZlKCCpHyPZoSguWoWK7agjPCONAVU+5vMU0lyCLO7Fcm5neEt9izYq8qmsDKMToJSuQ+3swrEq1SoM7V5iQTG1W5QKlSlP6R5pzykdfut61LxC70/2wN977d7aUexAuMiUUL7oetagGfzNR2H6fS6iNptAZKlcWfUEnYzv8HZlm9Kb3UCy2RB55iliWh1E2S2Gm+1s/RFkYESG6vHhlhdG2J1fSD3xNwhkz1MJPE++XzpPaoPF2x1DWi56ZA9BJ7r3uZRfjsC5nCUwx7w2c9jtj7/uyq9Jbvzg9bop7m6o4+eA9G/0YxnjaGqLHEZDrsjTtaXlI9pFk8zfXQUVQNDM4JmXyuP1ZpAKBgofWRLxquWGbkOEDdEbzSnGVkK52vHWdGMKjItG4pbiI0FTcM5nk4wmU0wTWfSeJBMaNFzBnWhgEiaahdotXPkBJhblN1IEXeB7iASJnQeEXRO5G9kPTMbKObcS8tKz6xiiulyrmsYV/pdvth9Me4HePpWF4YW4XeaD41so5+RmfksDrM/WKJHD0DEMvRxzSgvv6PUBkvkIkhLD7KesxydNEdHGk/lON5R4Hm1A3SjFG02OylLC635VAk864m0xNF4eF8E8Kwe4vLp+kTA86KTWmWU/W++dpq/f8K5XkC6DjpOCDx7hG8/F4ByMTa1g6nDHSqjh/rqixfiZW3iu1pAQdBZ9PQIPKcdgMwUlkVu5Ui2c6SjHK15jHbRQ7uIDXgmWG06z59wmB5+7YsbgU8NPNeSG+HzEzxvDwKe2xnSYRvZSizA82xIfWeV2RjFGUwCUoFna0xI8Dlw4e15CN+r9gSrvakNcnl1C/6O2jwPWpz15UB3mOTUvVcPq8FR5Zvtv8s0bH7JeK5YQ2reDEg0Myh4EgM2MoAMeO6mZDzPMchzsD3DMQLP3VibC5rGM4FnAkrcl6UxmDW2OnjFLbv65XdU7bZuvxrgZZAi8PFqDnnpQLrND6yb8uerUZePCB5h46gIYnk7LvNSHsrkTMoKcuNnLb2bw5p9wTj2c5QbdrlcIgf7Hf7XkPWsIHoAUPpdquOnt2ga5QI868CUHZFEp58JxKyHYtpGMYmR7raQ7QH5GCimQDFX4LlDsKcapFJKo7FrVjMULOOyCt8B1sac6GHrz6YC+raPWXWBocFLgWf5dk2/me9UGu+eMCpB3+B0oXfoT6uuo7rPXZshPaEloXzg9Rkv/W57uzqV/ZeD3zIfbiBcCsCPG16gajs7GYNsUpeQELA5IsuVoLMC0PqimE4badEWtrP4zpqZEumMvDVBbozneDBDdy1Bby1FPDTgOVbgOW9NhSGtGsRcQQqQ+AJzMoKy7G3SLdap7q1iwBJ81qaIbODVQ8RGiGhjb2+KK1ev4erVj+X11FNfwm//ztcFdO51CT4Csxmb+W3i7u17uHnzDmZTasLmiMgi7XYFfD556hTOnD4tDcpu3riJu/fv4/7GFlaGp9DprOPjq9v46U8/xv/9f/0jLl+5rRKrdjcE31iK/+KLT+KFF5/A888/htOn19DuZnjs0nk89+zjmEzZ5H0Xt2/flaaIrBqIooEAzx99cAM//jElN97FO+98WFUwlDEecOxYF6fP9PA//s2f4a//+o9w/HgfeT7BBz//mYDOJHq41jclEU+dOomLFx/BsWPr2N3bwb0N3vsNaV6XUweYYGa7jVMnT+H0qTM4d/48Op0e9nb3cOvWLVy79rGMG6UL2m1q5rZxbH2IU6eO4fyF0xiukFFNIGwu4LM0pm8znjR5D0sOkv2qtiNY67YPqd325oE6vyqpoXIYWiHXQUFdZmo5Z10B63PqOVNeYxKJrEYyjZDNOyqvYdIaypA2hjOlNcQKRapbTK16b2Jo9qNmXcPkVmk4FaRsWttaEm8BeK7sk3+PMbNEqJIUUtDWbYbIQ3gVUNkMUsFXNRs+iEbasThKwN9SC5lEM5XGIHiqLGAlpZGNqzZVz0P/2pm7BL3ls3aP/j1h/7p0hGvIG7gqGICwnRVF5qG1wpV3qIxqkeMob1HZzKo5rbrgDtQLSG/Yhbo/+qVqS6psXrmUfIOQJp8qYaJa0VXzTJeOCZMBLsNBwLpMkJTnrOZZVgwZ00QdSMTzxofOVNcUi2AfZFOpfrP6EASeCTonxEeKvPypaQcjOZjPqY8HkwMKKhNH6Q+7WDu+ggElNvpta1LJeWQzUVYS+z7t1W2lq6La0tWvS7CJ/XyM2pce/rJ0BA72t34Rg/Z5zNbnf1eLvlt97Jp3/Umv8Oij9xB4tpkIGWPul4cdovkxGsaSpcINx8T86WC5c62ZZp1wbgDMjvJvZC2zhIVZUWFcsSlAxICBm7SWnbRFhD+RzKo0C2jrBkc9pTlLruKWlG7RgEpXWmZPW4X8jVm98XSMyWyM6XyMJHUWtALO4pxa48H+agcrxwdoxSnyiAyLBEWk4DOlN4Q5LfIb2kRBBQHVuS43FwNWNePs5f9uqA1g9eCkYaKrxS/b6D5G++iL+RdhkPY/ZhC9le5x+OA2gXn/fHVfulQq4LnD/VUACS3D7uUZjrUjrHcirHZb6EUpuiyrFOA5lZeW4Xkiw+Itpn69wY6z64/EFK4HmocZV3VqgjBRSgDrc1iyumS96HNSMvJqbI1wHJuhpwdQ9rMGZDtrWOGqT/yvBHTdONTnugyQa+CCowl6vfXLsqYTxgKpU878Kl3jWc9VsQb1PkKmn/63awUaQw5kMJvMBhsLTiMU4xZmm5nIbKR7heg7d1oEnsl4Jujsr1+ulM4nnrffsC9+IcAzK3CEvZxhHufCeibonK20ka5FmA4qqY29KIPEqb2WaEJLQGDawXVS5f62VJ/kQJuxEZZW7Gl5SupVA96zQOuTGvvMIqR1eFtvRwuq1svvWhRX7ovU2jWXQJsLKuOZFS1MLorGM4HnbhvrAjyTFc0+EGQ8s+TVgGcmhK2Ec79yNtusl9yGARNmR0LOuXgqHoza2LrdbjJPawcONPAWgILGFejf3a7t7+xqWB0cTZhotH36HWfLqksSfC74mji0yxi7wTU1tiX7y6K/sXiY/R3zCjsxdFNotUuAZ7mP4DiW+CvBVwOfWf4ONuqi3MasDUzayEYtaTSY7xXIJwXyORBnCjwLwC9DbIxAX/HBufhnAT0WHrf9fS0BLO1y9Rz6izBVatULPkHLx6i+ZoMHp0S+q+8dzHj2/d+BZwXyle3rrretFwP0nXlPKQr9sNoKzYJUfpkPX3ifMoeueer7vV2gjoFqjSorkXsy31PwthX39EWZjagrsht5zl4x2nSQjQXFhvPE0oONVYZzZK0J0tYeWt0J4v4c/WMZBsdyRIM5ot4MRTxCHqm+c8FGhGU1RF6y3L2qUmIYGRh/hgx8src8eS1EEgGetblc1FIWK0Hz3b0JPrp8FZcvX8FHH13Bc889g29+8zVhdTJO4ZrY3d3DBx9cxvVrt3D71n2cOEFQ9iK2d3axN9oT8szK6iqefPJJYYtevnwZ165dx/UbN/DsM1/FpYvP4ubNEd566yr+43/8L3j/59dK4FnlJVgN2sXLX3sWL7/8DL7ylafQ6xe4c+djXLp4Fl/5ynPY3d3G1tYWRpOJzMf62knErSGSWYwPP7iBt976AD/44Tt4662fqzSASTRorEZgG2BbnX/9r/8Z/uZv/kRlNqY7+PCDd5GlM5w/d1YAqfFoTypSB4M+nn76KZw4cQK379zCnbu3cefeXWGCnz1zGjt7u9je3hY96/W1Y3ju+S+j3x/gzu07ArzfuHEDx48fE9b0jASi6Qjj0TbW1wd4/rmncfrscayv9ZHllOOYod0hA5YAqDc51BiToLUSToLIqqyqMP/QdeMp4UMGPiVgDHRWyYyegM7SQJCA8ywWhnM2I+DcFnkNgs4F7RHBZurLi1QHwWdtIMhm6W4bvIJvX1O8lICi+0QzMVjZfYsxAsaz33FVXWNAqlXrEMicp6nIXjJx4ftdnrJiNBcpCJGeaEXCfqb0CVnDzhzm58lmlhSq6x2Xe6btQ3Y9Goe1kGQpZvM5uuzxZJXSQjqTUF/3BIKtwn6n3GZWsbOV2cw51ueVds3TXiJDwfsS7WjFALgOea3EIISBnGVi2eS5NFkMP6cngRUUrmRZlEmt9tBlG0Vm1TStpZ+VaJZrc0X/jOo/67U6kOTYNj9DCRoZO2FAW4wq26KxpxXNF9Y454G+IcdDmibyvsgaZ+9cMrvZYJCVYJ02iphsZ+lSJX+b5algIBOym9M5ElaPRy10Bz30WZWx0jcWdYG9vV3M5zMMV4YYrvaxemwgDHKpNpH92ptcVgzzYLcoH7CmJN1iBPXLjl/s7+1+8X/5pADoJ7/yz2O2Pv+7cr/bx+VwnvrRR/Hoo/cbDjwHIOACOGqOabmBu9YSbZpuQnRedJPQrKIyfDx20nIQNh8Q4yzlJMzo0bnUD7HMxFnPovkkJTssCUolUy4Ol2UZtbEBfUPrSssTWkZXSp+zVErN5jS8BJ3FAM+1ySAdl3yGhP9NneAu0BlG6AxaaA9ayGMCz2RazEV2g+xokeMwDWHZ+kzrswLAQmC1Ckh0RL1JhJvjapzrQa81NVnMceumG5j5xYfhQQ/R0R+fo3/jIIA2vL6gA3PjJA48x0WLhBdhPLfJeE4JPKdYbQFrbWCt08IgztGLqCpOUMI6mQvwXAVcHkfpEjNXQ36pG4cwuHtAnH7wsNS+XL/nZpdqDfQ8itUywXKWrSzPmUpBGHpAYsICSVkpIbjUjKwPN7P12fQr8EC3Oka95LviU1ZsowAJka8FwLNcaxXshvepQX117dWzZLSEcv+wbzHItY7k3liwZbp7mETIxy0kWxnSnQzZiHmkGDG6wnaO2dBI5Dn4+rTA8y/Ds3i4Of51+lSTG1TnYBzkDLhUkn+mFrHWZJQ84egMGdEjZMf4iFIbuYDP+WpbXgmB5yGw18kwFsZzLvrOIgfJksgWK28sqdJYMk0AOXzamrarvlqbNjg8sO1DtUlf7v75UZqjphZmcSzlCXdGbnh8k9tQk2vBnIHPjG2o89zNc5Dx3E0SDFFgpQUBnde6BBEzdAg4W2NBLaHXXgyGlCjbs2TtWoBa7pZVczj/i1wKr8WCPwe7HJOsksfmb7CvhbCm6lbYWZLVcW1cAkZZ/flye+b7j/WqcJtoYIkEtlaCrBUcflxloKm9XTRSJT/bLlMr0rT0V0ZeKtXMFpfyArp6NBg3woAlQH0f9UDdtysG3UYxs6ZHVsYu5cR+PInAdV6k/F3Zdvv9K1eUAMXeP8X2R2kY6OXvXYhezayDnIzn3RaSXdrzAhGlNrIYbdZLWY8AB5/DrTW8hrDqWd8P13bF/C8Tn8FW5sBFKJ1Sf26bd1sfgNALrFBi8wFqiYTALzdWeHXkylapbI7/xdIWtSUZKt3aH9z9CHyR8h6CLb925SU47eNlazEEnkuQWxnP1LsjaKugswLRZIgSdBYdZcTIRJbDdGlbrGFMkWEqjOeC+s69OeLBHL31HP1jOVq9GVrdmWg7F9FUgWdK5IlMgTWn86ETdqRXvYXzHD5bZlJkoZLxyTVLcI6JDALP/O+OSGJcvvwxLl+5IuDzM88+g9deexX9fh/dTg9ZWuD+/U385Cdv487t+5jNMly4cBFPPfU0NrY2cH/jPm7dviU25cWvvCiEmps3buCOSVK89NIreOrprwjj+Qfffx//7t/9n3jnncsgfiSrw/IDZFi/9o2v4rXXVOeZwPD7P38LqytdXLx4Dhsb97G9tYWVtXWsHzuOkyfPiU7xxv0xfvbOZfz4n36GH//kffzs3SuWdLDjG3O43wdWVlv4n/+nv8S/+Jd/ChQzjEab+PDD94Xg8fhjl7CyMkSnHQmw1+t1pCcPY6/3fv4uNjY3BMQ8c/qUMKHv3b+P23fuYGd7B+24jRde+Aq6vT6uf3xdAOnJZILz58/hwoVzGI/3sL11H9eufoh+P8ZLL72ARy+exclT62ixWjWfI2LykZUvokFrMhtB8YGwhS2Roz9dZ1mTWGDTQP7Me/KzSNvIU9VrzqjlPI+RJ3xP3xe5jaSj7yVtGUsFnWlvpJGQgc6+fqr6lkDkZTGy9mv0uS2BXEvUkTXsskql+Q53syqu8V4LXrUkoHVglLkfMOYmCEqgV+1fgUIWV1FKWqpUTCbxt0hxxMpOpoHJvFGnAc9e8ayJLq0alKS3NB4kwzkX8JlsaO+NpVev9yfJP2sKyOuTPlLEE1wDyPZr3ZfVOsn2TaazbDNVI0OuN16vMq6p95yJaeUz5oxq2UNNzo97ums1u+ROFXM5yxtCdguvU7EIJdC5NXGgvfJFqhozmQIBvtXGVK5EoD/O+2CDRjKo5f55fAWZGdYQfM4EeKb/qM2pQYkPku3yRKU0KDNapMJ2JtjMxolxpyPVAZ0+f3bQ6bVLpgBlfpj44vvdXkd0nVVPnaOsVWV6rYvA84Jvs1/sG7DJ9/cAHv7l120E5BkPHYdPHVf/sozQAY7sgg95uGv+DQaeK4Bn0V02IFX2HfV6xCx5UFFKG7iGlW0QYSbWHT8HrkupjarIsGRW2EYkwZdrLNk5tBu5y3ToTq0m0vTlVMxXMT1hQmumkiUlBJ5TGmaT4pikE0yyEZIWndcE/fUOBsd6KNoJijhB1pohxwwZTAdaOWpmjNVBdgmHuuJRBTxXwQwHY5F1qsfTcF6dXQLzyxd2FfMsY68GEZGc9FMwXA/3rHyqT+3PUqPrEmsXegGeC3QEmEjQzVOsFDlW40LkNobtAoM2yTEJYrZSYAbYGo/Q4VLWsQbVdVbu4qV/NsBzACRriGAv9zbCING9TPuM0a6WMp5rBbvNea4CTXeYLPS3PzhwcRDwtjge9flxBr/ZiAZFTMtWF62G2mC9Xi2/tWIBv1f7Wwku2/Ohh7NnyLXmS1RIwZqQJecbHEFjKaMkLYDNAimzkffQYmAxVsZzSuB5N0fOvjhJJI0FI5HaUNBZmCqfeoP81XoWP9WD/Cvz5f33t+o5NWvt3btlb1EN5PKfVbp4wz4HnrM4wzxS4LlY7yBf6yjwPCiw204FeJ60cyFrJm1KTSlDxRnP1rmldFv2e1oXtavDtda8x+Y6PGgM6hPpz78RRqvb32d3kjOVwHMAqRnip3rt+kxLozdJLBaq85zl6GUpekkqDWRXIwjovNYhiJiwCB8RmUXU73fpK2mdY+FrkAxXhpheruzNJWJoc1uW3FpQGDDhPHD0UmTRvWSgbh3rGayXEyS2rfy/2uApUFvJGHhiThih5XeUu14FddZHIyP7i4E+2XN+ukD6RIJmtYHNCppQ8kEYYNYoSueF7ECWz1YJcgbmPL9IokqpNFelBvTC4rJ9RwBpgjuWRCBbzkkGhTSB0v211nDbgWxG2gHwHFaq1AfNZZJ8zRr47CCGNIqljAGBZwWfCTznO8BsOxHgOU5iYTyLXr8BIM3GgUcyVzXKpO1Stl5KBu2BBwyft+X7dgmlLDgggc0J9ts6+9hKxw2UckDGL8mfyWovr6ly1kB2JXzUm2SHt7a4xfu9uU/guvfKeNbSa5PdIPBMAJesZ2E/U2CHc8Q+MSSOqN9LCgHl+ggesWdLWswxz8fI4ynifiIM53hAmY0cvXU6h1OgQ999yg6TIpHHhJSyvb3Ky57FyOsHdFwljFF2TPmvZMg7aC6+uLGeCSyygqpFqY0xrlz+GFeuXhXw+elnnsErr7yCwWCIbreP2TQVeY1//Mcf4v79bXQ7K3j8iSfx7HPPY2OT4OttvPvuz0QH+eu//TXReb53746Arzs7O/idV1/H88//Fj784B6++8ZP8fd/9w94882fC/Bc5tcADIZ9vP76b+Pb334Ff/RHv4s4nuNHP/quyFCsrQ5w585tbG9v4dLjT+DRRy/h9JnzSOYRbl7fwFtvvi8azz995yP8/IPrJdFdSEQG762utnDsWIR/9a/+Cv/DX/8ZinyK0d4mLl/+QEbosccu4tTJkzi2voaV4UCkRubJHPfu38X3f/h97Oxu4/TZ07j46KMCUhNYJ6P7xvUbSJMML774FWk2/9GHl0XnutNp47HHLuHipUcx2tvB/Xu38bO3f4J2XOB3fuclPPb4BZw5dwIxK1U51wXjMZUB4Jxz3YhFdp/RtXW5rmTCVctZAWeCzfoq0r40XhDQedYRdjN1nGeU70mtRwirLYoeIn4nJaNWmxDyeJHIa/C/6zZM/QZbb/tGdbZPeUWm92QwoE+lITR+UJzXnjNjyXr8WdmjoKqEzNs6ymkJWuoGK2GsYv/aXsD42Wx37rbdEqGeclazyAO43rI8UVZlorZXgWerBCllOaz3jid8LTbThKfZC9Hq1qpV+kR6uzqGessB8Ozbscd6AgGYBrVUZjgJThnVCl04u5i9gJToJuCzVFq4MdB4PNyrtK9UMFc+doaD8O/uP5j3YTMeygR6ZZLbdrWdFiHpuLsspEhrqNwJZTPcVxQWNMFnbof2kyAz5UUnrPJOxuJb5lEh7GbaCLKZe4OeNAqUJoxqolXbmXNM/4BjLS++bz6GYRP6WX2uwlg6jBE90RtY05rPuDxGPNJu/PDDv4IjsE/+/FfwTpqXfBD4fDSsRW2bJ98Cm3xluyi0CyzLQLRba83JtqxbzVELg9VfiWE+BPCs+0vAT5Qhs/RdwPswtnPl0YXmqDK6oZl3Y10rKxQPqAri/Ci29ZjPaGw1uS7t3iqZ0srrFtaPANDykyUqiTQfnGYTjJMR9mY72J1to7sWY3Csi3a/QKtLvsUUaT5BUkypnCRSG62YzG3ecgg620Yc3HDF1rQxkrE7CvAcbk71rWw5qPwrBnYFz6a4R5xnmTZtCifuC2OLvFCd5zwVxvOA4HOrwGoMrHT4osuXIg6kNrSEVAGI0rEKOyMveR5/UcBzCTTICQLGYbmb14HncqbNYntmvjJz+wHPvs7CdRMax8WnrXyewmhmqa06CHiuZDDqX/VzO5u0LrVSgeR+3abJaAeR50cAKg9s7Q8GujSBZ3EKZcxY4kivrK3AM0sh2c3NpDaSrRSZAc/CeBbgOZLXQ+D5V2Kj+oQX+YsBnhmOkHmijOcC87YDz23MV1qY9AuMhPGcY9oh8JxjHpElzWBCq3102dYdmeVP62JBYwWaL/tGPQFa6poecgSrIy7yOEWvMkBt7MmzQCoAnuVcbrMOAp4zDAg8t4DVuIU1yil1IsTFHLHIbBCWMuBZSumV2ej2Uv7L5AX8jPrWMjuk10PAlEwmZRWTFdURZlf5T5aM6jiKueaGVGpOlh5LWbYvRzEAwdlcFaO2Yk+VAbDse8bclvJ5wIN9BoPa14KstGo89TrcLi4y2PlJVoh54yeWHTv4UTfzxkizwF5AapOp8sZWJRqlGIAw3XgtHCPVzGSirwLTS2Y04bog0FfwI7yHelDvDPNKmsrXiys1W6NYb/jFkoGkK6BzRuB5MxHppHYao521wXTFMuC5fMIe5Jt7ciCgQ1eM58PtxLo6Dgc8y1r5hMBzeI79gOdqQYe+Q8MeehI4MEP7kQP0Uv37QZbWEsLKFNZksyacY2nWJzIEoplsgK5IonB9O0CtwDOkoVmChH46JijaM3RWMkSDBFE/QWclRWeVZeYzoMNGYkocoX9eVkLYmvNYIbQCNfPnNsMm2GoD9Jq0BaqAimRmE3huRQSeJ7h69RquXLmKK1eu4JlnnsWrr72Gfo8NuboYjaa4du0Wvve9H+LOnU1EURfnzj+CS489julsitFoD7dv3xQQ6KWvfkUAIWohj0YjzOYzvPzyq3jqqRdx5fIGvvvG2/jbf/Pv8eZP3kdKmWRJIKkuLpv6fetbv4Nvf/s1/MkfE3hO8MMfvoHZbIx+t4Pbt29ja2sDj1y8hDNnz2O4ckwYupNRJrrO3/9vb+Ld9ygXckMbFzJHZIkoTtv6sTZOne7in//zP8df/uUf4+TxFUn8Xb9+Fdtbm0iSmdrNuIXz58/j/Nmzci/bO1v47ve+KxrPx46v4/TpU9J8cG9vD9s7OxiPxiKH8PTTz4j0wDtvv4PRaCw24/yF8yJEyK39AAAgAElEQVThMZ+NBXy+d+8m1lb7ePnlL+PChVNYPz5EFHGeE7QowcS9wBJ4KnVgzEx7dr1XiGrGU36NySt29+2jSAg695AnfWRJD1nSFaZzQrbzLEIyiwRk1oaBPbQKNgwkaE32M6t7DcgWWTfbN3Qjsji58sVDALWW7bD9sXwy5SsGGJfMXJNqVEqxmXN7/sysapK1eqZLIEMkMSoqioK8ao89QaMhvK52ZxF73K02wJBKA3/F5nP/lESVAcZWqVKxyi0+riVbdWwq8ysBvgLKwlHR38v7t/jfQe3S7FiVWDNC1qFXLenSd7GDVyCy/oVjVVZAuBdRbVGl+dbcAelMjRq0UlO/4gZX56isTdO2+znDBLScorHnuF+o2sxGpGdjRYLNETArEpHUmGZzzMRWpihYIkwiVq+Ndq+D/qCDXr+Lbk+10Jl09lhb5z/0zcJ1RUNQJe/8vsqEzhL/8SHwvGRQHr4VVGDVXMBfg5Gpx2v1G2oakgff7kPgeekY1RtuLbCggjlwtmK4uR6U9ahVZwS/LCvnDSPCMhAQxEl347IHsADPwQZnZaXaxInBPoP+FPN8hnE6wtZoA3e37yAeAp21GP3VCO0BM40EnSeY5xPksG7ZbFJolaZVkOlX6+B7XZ+2vO4GU1RdjLCpTMh4bm6r7nM0Aobq4EFOfb/PPPgB+Lw+UcVZlWaXPq4KAjLkpNxGmw0ryHjOU3n1sxQD5Fgx1vNal40IMwGfReNZdEArgObzBZ4rhq+PYx14DualBjyXnoc5POZdBnI1YTlvk6F5+Dlbvi4OgTsHnGsHEQInd6kN1jcrndIw6A2vuHQRtRlQOXDOeHa5HvucUAkZqFcnNTfdELxYGkxJaTZLISmqm/ZQTMh4Bhx4LqYtldpg5/GHwPPhl9Cv7CcPson1takOtrPi9mE8m+54CDzP2wSeC2U8r2tjwWmvEKkNsp2nXWVEkxktMhvCTPH9K/hpY1y/Yv2tcaW1pq2LAS0flaCp65L95zDT6aFg9dn99iYNHOt7d90O7Md47mcZBmmmUkqxavivtFuIWVJtwDM5ka2A8RwCz2Jr7LJqmpgmuVCNnFUUtdiFvpAyU2lmRnip0y2ZxrJvZAY4l5GhMoGc0VyxoiyQd5aXWT6RHNOVVNpPCeyNecXj5CIRpWAuTRv7QFGfkoA4+1dQ67EMuDm2ohWpfTCcCecMMWdwJmki2pzU0+xSpNVkbKuSZJW+EHaYXZlqaSoTTq7LZTrk2lT2zMuXVdPSQTkFkQnOszqNZdy8NgXNnb1hgazBCsKqDO13uQX46q5+6r5nwLM0/yLorK98p4V024HnHO2kjXbeUakNZzxb8qHcLR4EOtc37ooVbABE04rst6vVQWddA54AWHzmFHiuwpWwcqoO2nvVQLj7+XOv4E39Ka0zlRvX4PZAEZuF69N1txhEySnKhLD93c5bVYgE4DPBZQNxyWxWYJrrR+fJfxc2Pl/UQs1TpEiQsmFgN0F3tRDguSVyGwnawxStboJWh4DzHJCm4EziWNPRsmypkfSo3Y/5EhbQVBx/XpM1OTTWswDPvF4ynkcTXL3ysQDPlNp47rnn8Y1vfBPd7gBxTCmOCT7++KYCz3c3EEU9AX4fefQisoy6uTPs7Gyh223j2eeelWv++OOrmE6nQpB58YXfxhNPPIcrVzbx3e++jb/923+Pn/z4faS8VUoQEoAqcpH2+Nbvv2LA8+tot1P804/+UbSRux0Cz7ewubmBC49cxKnTZ9Hvr4pUSDIH3nzzPXznO9/HRx/ewLXrd8SU+JQyfOI0HDvewekzXfyzv/xj/MVf/AEuPnoWqys9YWffv39XpDz2dncxnoxw+tQpnD1zRn6ysvS733tDmM+ra6s4efIkTp8+jdlsKnIatC3Udr506TFMJlP85CdvYrS3J0k2gs7nzp1FkkwFfKbG87FjQ7zwwjM4fWYdK+wqLmznuTAz+eL4CWAuMo5mx9T5LHvmUGtcEgcFdeLJcO4jm/eQz7tIZ/zvPtI5Gc9dpKbrnCVKYGCD6rjVleaSZDcL892q6lR6S9dLkAcNHnH1Tl3Td/FxciBUY4BKf9wsjQCklmD0ShfT3y0Ne/kImqE3MNe1i2mHBXc3HWSXJnEbpRZW+yr5dVZxvG01pSmwOLtw4JlJI0se5WHTRpeNDDnf5XbYrMC3HbPE7A3oVekJ30FLAFqe7aZdcoKLa624TWta27oPFfY/KE2Grx1Olux1pp8vEj7147nNrb8d2tIG49l8gRrwXObu9Ch6zEKYzgJ4s9KKwHE7VpJDK8coJbuZrxmtpBRmdAg0r1DHuYvesCvyGsJytqYacixZIlXC2iVSS5mRml2vtKrV5C+Tags8nH2kNup722E8zoef+XUZgYeM58PN5G8w8PzgAVLfUoPLRXf0Qd/3byxFqcx6ufe6/9HLUo/S0XW3W0QWrMS1KunxzZlHlIIe7i40xDFZZ5noPG+ONnBn6zbm0RR5J8HK8S76qzHS1kxYz6IzJ3Ib5txKOV8dKJASVbkm50zsNx7NrhchXKDZ47psRxhINIP6cpva9zsPmpXP7+/1kC1cBfIXC37UgdOAmM6QAs+U28gEeO6lCfpFjmGkchsEnrutAl3OiUhtaINBMuSqkeXBG8FuGKAdfTHXHMtwhmr/XVrdEKwNR3y/Z6Ep2WGeycLGvuz7dadnGRi16DotroIyFq39qUQIzPFruFvimPk1+QN6UMDdOG9YEeBNppy54o5mWWpXyaeIe2bMDNEId8096jsnfHVE3znbK5BsZ8j2crRmESIGFA+B58/PBPzCzxTamCOsOzej5fWZRI8dIkxyqJwLu4mbSBI7iRvjed5x4LlrwHNLgOcRpTY6GaZkO/MVM/GZCetZiYYNtOiAcSrBIEV/DthtPKDVmxCwc2HfPrytqD/pRlFqgnhSLqYpYP/nYaMDW2Lb5dnmFlxJbfSzHEMCz1FL7Ppqp4UVJnnzOeKcUkosjdWSavZup6ySUrQWg8GazbMqCP2wzp0yuAikquaiVC+J/qSC0lLVJk2O2DgokqZh6j2QHa3cJ2X8+rzZurM50eZrlZhj/bM6MiJrQfkKVuoQNKGGpu16/DrZxbwuKQM2vWd+h/9Ub1rH2Y/jrhnPJTqeps1JWQy5F28ELYzJSkPZS41VmqM6Hq+NkylNn7zsV8BpS+jzGeA1yvGU7efABjdzfofzwDHkHClY7UOmQIhWtTS2Un/Px1e+ZNUowjo14Jng0E4L2TYwLRnPHQGeOwSYQuA5OIXKkegb4akXdtJm1Z4dQ5/XT+Uw6OmXyDk1h2PBLLl3WWdrHHA91XVWEh16p856LD/hjOdD2OhK7qfu01XPvCfrtAKxAp2VWKHQj7HlHYRWKr9S6yN6cSnSViL9Vlq9FL01IOqnKLpTYT0TfI66GaIunx9rFm7As7MMy0aQ1sCV11ebupINKX+pnmdL1mlCitqwvGYCzwQdI+zujvHRR5dxma/LV/D881/G7/7u6+j1h4jbPUynCa7fuI3vfe8H2NzcE6bxpUuP48mnnsZoPJKGXjs7m5LQeeziRSTJHB9/fEVAWOrhvvDCb+Gxx5/DlY828QaB53/zD8J4zpzxTNZjDvQHffzet1/FH/zBN/DHf/Q6up0Cb731I+RZgtXhUHSkNzc2hfFMxvWpU+cwnxe4dfM+/uv/+z38p//0n3H79iY2Ngn6KuzOigs+v5yGlbUWjp+M8Bf//bfxp3/2+zh/7qSwjyfTkdjDfreHre0t3L51ExsbGxiPR3jppZdw/Pg6fvijHwjz+dTpk3jkwgVcvHTJ7nsbaZKgHXdw5uxZjEcTvP32OwK693o9XLp0ERcvPirNBcfjXdy/dxP9foSnn34MJ0+tYrjC5vQJ8mKugLP03dF9h/2DSukJK83V/FzLgGKVXkNKVtEA6bQrr2TaQzrrIZt3kQsLuiuyG7lItWmT6ggEnsl8JlGB79u6Nn8gXFtlArTUtvVYJNBYLw2OPkMisSAWyXvUOCtZ9Z1l/2F8Y0xlL+p1KQ4FaKvYUoF41TsWJrjIKqTIcm1K5wlUXfk632LnRfO4IlDJX7kviH9t9ywsZgLPVskQtfW/8wh5xqZ7ZGZpg0U9fkDICmJk90isVaF+zsZFkvKWzFQ+ivaREjazNXHVRGsFDKsWhrOzKyA6dFNq1UONVFut2rqhpa+2WY22nMYMp76vYLf7V83toZkMDDeeGtgt1dqeOiPwnCnbud1CQdmNOMK8SDEr5tibjzFOpyJJ1OpE0jCwv9rHYLWP3iBGt2/JM1ZAiT61S16pjFalZ+2p59CW72PXm0k7rzlX57LWxHjZXub7Q3jPcqb9wuBD7EUPP/JwBH4dRuAh8PyAWVSdwqM63m7IjggGLLkWP7cwZsq4xbbmMh427oIZRGe9lvuSiPK3UAjzLMX2eAt3d+5gnO5hihHWTvTRX2sL8JzzFbFbNhsO0uHhK1XChlnQMqAP9Kj2v1PPSlfRRxic080It+pqCJaVWQdA4IGMml+GR7Nis3rgVQYqHgjK7ahOr4QmZE4JOKE6z50sFa3nfp5hQGZcp4X1Tox+VKBHDT9pQJUiMq1ndUxtdKuoVwOvxmb3yWPJ5rMQHLgGPC8PI5fPzGGB5+a3l6265ho5/FrQyw+/72u2+Z4eU5v6hANr13NYz2IZ8CyndEah/rc6K9W8uk66B4oMDFrSNMaAZzJZ9gopxybjOd9jIyoyo9toG/CsTQXVCQtZEIcfrfCTzXn45dZb/2T3+Mv4rdBhPuJeUwPA9Jcqh1JpnyrwLHGncusoQRDl2liwXWDWKdgZD/kaGc8mtdFOMWkTeM7kM/xsKs2zMiVMGeS4zC4tjrIBrSV7WaC/4GP1593XsrJ2muIY4bO6PNjYb5ZDrb/yMxaRuc2tW0baNGWu+tbZBJ5XMur3t7DejrDaBoZxgSibIyLwTH1nsed8lpTZKAlk122sXUQ4HA4QK0NXuF05S/l1rxFgSQCLSHRGp1O+pkgTBYQJOkvTsF5bGEQuMCKNkVM2X6Iv0BJ9UgVXCSIoC4+/83NJkpbMLQIBLDOv6nxMasOaK7G/gUiGFS2Ry+DxeR0EVdjtXnRMTfpCoF0GpwSVrVokLCkW8JXMbtFv5thV5c8+QhXL0zUcNUj1QFVAcyORKcu5WjNilgUssM/I+jKNTjkBwWydq1CftOy3INGpHq9kqZtOqp9Lkz6ahhamoQDPbWAWC/BMxjOB52wPaKfdBwPPDdBZ4ZR6PZGPzVI/Vx7/o/q/i09RDXCwPzeD8OVnCfcnR6/3u5663+3l0GbdDpb32Ne8O0Cmx16OGXgJvgHMxmpWLWcFRPTBraoUywQcWfJM5NE6RqkQQeJ+jt5aC9EgRdGZCes56s8Rd3NEHdoBAs9McOhzVwLPnCdPTrm/ULPz6k8slMgbCK/rW20DWkw+UXIjws7OHi5/dAVXr1zF1asf49lnnxPGM4HnTrePNCmE6fzjH/8U9ze2EcU9nDlzDhceeVTA19F4Vxrw9XtdPPrIBWFAX71qwHOa48sEnh97Dh99tIE33ngHf/d3/4C3ROPZnhVawLxAr9/H6996Bd/61iv4/d/7BjqdAm+//SaVSnDy+HHc39gQ3ej19eNYO3Yca6snsLM9wvvvXcb3f/BjfO+N72N7d4LJJJFmcwT18tTmNQJOnKRESA9//Kev4w/+8Bs4tj5Ep9MStjY/f/LESezu7uDW7Zu4c/s2dnZ38eorr0hzwHff+xm2tjfQ7XZw6tQpAZ/52e2dbameGA6GuPDII0jmKX7+/s+xtzeSuPLs2TM4c/Y0JpMRxpM9jEdbWFnp4EtPXsKJE0MMhpRqIeM5sUar1niPMyUJNW8S7QgmgVOiefQJ2dWXwPIAxXyAZNLFfNKVnwSgKblB6Q2V4uiahrPqOHMdCOgsL0psuO3ynxp8ik02v1kBT991dVzDJ1LRS3tZBYvRp0wKQxOtuufRrqZazcn8jIHF3GuEwSw/NeHprGXuGdwvXIIkzZMSfBZQ10kdoh/NqhbmfAjuOrCqY6iXJrxtq07g8819igBzRxqH5rkCzpkAz6qFbkGyhclN8LkaG2naJ1rLyui3ncMa1/KezEcSYJZ3rkzgin4c7ktWaeHXKl9VCy8jHWAX7iHqHlAlA/33MA7weKNMKpgdceDZLlGtZsMc14Dnxt9ClrxIhLIZo2k6k5jApUvAmQ0EE+SYikToDNNcmc4RiVf9DoZrA/SHPXQHXbS7lOkqkFJKzPwUGWPr3UDZDZcMqxJuFk8tuwHfn44APNMv3u/fQ+B5/7F5+JffzBF4CDzvM+/LAs1K++cgR/xgMGBpAGvXsAzkrgHPZfSkWwhZPdyQ2HW9ujbdNDVNaeQyMeba2InA895sF1vjTezOtjBKdrEiwHOMtJgij2ZAnDGqQaudIytmSPOZJlat+yulO5aJ53sucfmQNgN9d8J1g6+HQ5WTH4R9Szg7B1j7L/x5tvJ13+CDTcyzo7pBuxYb4whttUgXp8PS4yxDN0nQy3MMW4XogK53YwwioEeniSXZZDwTeBbGFhnQNppfAPAsIKyBMcrK8Pmx0C94bOpNl5rA82Enbz+wrR6AHvZoMlW18vywxO2wwfcRwOf9gGfjWiijYxnwHJbMEtzqWEllBTyzoWC6kyvwzEZUbEIl7Dh+VtlXLgNQYz8dZbDKzz4Enj/RsH3qLx281xx4+BogET6YGrhUj7LOrUN9/EnGc0Imc6fArAsUax3kqwSeI9F4HhN47qTCeObn0phBBDl9ztql7arWzMF5mjCQdXtZ2f16w7mmxnM4As012tyPjj4ZGloa8GP2vbLpVsniyR3a9TxH25oL9mnTs0JAZyYTKaU0iHIBnlXjOUNETU+J7sneMfmGQLaiecXaUErv07VmyV4jgDMnsAx2j++ZjnIL9+7ew737G9jc3BLgudfvYTgcYriyghMnjuH4iWMqc4EC4zEZeXyN0Ol0sLa+IuCzgB/GTCPITMmLzU3qoVKTOsJwOMDKkMzIGHFbgWqCs0mmkh9MmgmDOIqxu70jJegJ971uF6dPnkS311UfJyAPC6BhALQAzMZUlvu2PgccG14P/+WZymLo6nHZDGucJGC+MtwkYW/NnelbhZrTeg5tgKjnVCa2zL81I5T/lv1DwRGniZX9MQy8qUuj0MT7NVXMWbJOtTGYdOdU4HmbzWKB6RabC9JF66Gd1RnPqmQT+kX6/JRPuDGvl0HPTeBZ/FEnGxyCfNHcIcOr+PTA87Jy8+YTUN/3nWFegiRhtv0wjOcQKPOEfpNFXI61gc7UebbVynn1pIo74yIvY/MhP4V3oH45gWeQ1Two0F9vIepnQHcuwDNlNhx4LlopEJEN6sxSK2+Xx9+luQxYqdn5MI1ittSHsNQuJ5jJeKIrYBrZs3u7IwGcr127gZs3buJLTz6Fr3/t6wI8s7kg73GHrOgPr0qTwfsbWxIsdLo9YTzP51OcOHEcZ86cxqWLjyKZz3GVUhtjMp4LfPmFr+HSY8/jww/v443vvI2///v/gJ/+9APddzJrCJZDgOdXXn0Zr732W/jGa19HFGV4++230Ot1cf7cGUzGU4zGY0wmM0xncyRz6jPfwptvviOs582NXSQZm6cWaBND9Bw/Uz0xcOmx43ju+TP4/W+/im98U48/mezi8uUPRTbj+PHjwtZmE0E+K7RRL730VVw4fw6379zCnds3hXVN4HNtbVW0rWkv+b1z587hueeeQ6fdxbUr13HnDuU77ktyj2D17t6OyG2srvZw9vxJPPnkJRw7PkS/zwtlMo6dFh2QVd865jxZKkSJBLwjA47zjpIRsgHyeV9es1EXs3EH6biHdEomdF+0n9lEUBoQiqyGSTMJAshKTALQlggLxqvW0yf0ma0yRdm51tOhtECVdnPJdpbnivuc2kttlp7LnkIbSo1txSdNozcn6KwVOiHwHMpsEHAkWFsynqXaxoFnayooyU1lScuO6eoect2aYlLVC94Q96e2vuS56ArYnLEuKSf7uaNJXmM9lw1eXaJabITbYZNzMDvtYP3CXl6em980iyGxgNoZb2goe56OmpJgPHFpjaK9cXD5tIuPEIKu1uhrSTJyGYDsfqE06DOpksMQ85o4hlyqNfhLBHjOSbZHzuR1DMzzBJOMDQRn8hNdIO7HWFkdYrBKeY0O4g7nheOhuudMOJPdzsok/pMkREwWPBPb1oTSE79mt0vSwAP3t7q/2NR4fgg8H91/fviN39wReAg8f+Zzf5D7XXVzXBo0ypvLSmkXPq3AgIFSNWZOoGzhLGnuVcwmskxlns+xM9nBxt59TNIR5pji2OlVDI91keTsEDsT0Jngc6uTI82nSPKpNBlEpHrR8pIgq86Gcfh4+ZCq4fbRcYEOfUdDlCoYqm+M1fHCsV0GJHzmk/kpDujsGGMGlBubjYFhtKUjYTGrFEiT8cwXmwymbDKYYVAUWDWQYhi3hPUcC9uZwLMyn1mSLfyaMpNeh+2drvPJ2c5llBKMSxBeSqCl//S/vMzXEiHBX/VD9t19g8Dms7QM/HX247LP7gdMHzCtVtamn3gQw2qf4+x7P41EyQLwXB1Pxq+WrLD7K0vvjGoiwJYGGS0yV+YdYN5GulMg3ckw30xRjCjf0hbgWfRADXhWCQAfo0+TxHkIPH8KQ/EpvnrwXnPggQ8Cnn1pSQMfXRfOrePPNDbGcxeYdQsBnjMHnkVqIxHG86yTCfDMJoTC6BOWnkQsNab94YBnv5tKrqCpfCEmJTjY4nGbgFz4vC3usQtUnob9KoFn24fFYohxVQBYEzteVaBSG6xoYVJRgOe8wHrcwrFOW9jONeDZgnFnfznw7HFjGeyVt+Q8VmNWinixNjjLC+o78+Ko2drB9tYONu5v4ebNW7i/sSmJakpU9AcD8SnIPGbJuLPxBoOBlJZvbGwKqLy6uoJHHj0voHKvx6BbAXIG8bu7u6IFOxlPZBzOnjsjwAy1FwXEJqupUE1njhEZdcrqauHGNQVk2HBsZWUFTz35JFZXV1UyTJrnammu+DMErgVMNokOakOLdEalL1om4yUR7/tRWAhdktSMHaYam9p4UO+HjDjVeiTDUEEZBZ6t6bIAzxnSbC5ACZmRCi1yP9Ytzn0d+Sm4YLVLerNCZZlyHPglZzwHwPPcgecCUzaMFcazAs9tdMp1Vudo6x5WlkTrxqxrcwl3tzQJBiroDSwK1tStjv72/7P3XltyXMmyoGVE6tICsqAlNbvJJo+6M/f+6Ih17uN9mZdZs+Zhns7tI1pRgJAECAKEKpRWqSNjlpn7jojMKoAACLL7dFdxJatQlRlix96+3c3NzQ/amUeAZ7/3kVU2ojzyIl612yAdbAxFdU8jP2ZhXG0x5h/RFjXmPx500cVjZoBaQSN0zMZkbw/7qJiRIf3verjZ3+xKCQa5kI2qGEgKEfBMwkc1QdxIUZuOEDf4b0pv2Its51KZNnQgGZzQvNuSU2Z7MuC58FSy57BP7qTou4XJESolTOOZIFen3cXKygpWV9dkA04cP4GLly5LPiKK7T3d3gCbm9tYWd3A8vIqdnb3JKVBCRuu+2PHj+HY0aM4srioUviV5yuqtmAD+1Onr2Bh8Qzu3XPg+X834JnN3LjECT5zyZQrZZw9u4SzZ5Zw7twp3T9lL5gAm5mewqCfoNfvo9Xu6Ni93gAb65t49PgZWnsdNfZztZGgcKL1SbD3yNEpfPDBGfzms8v48OMruPrOOSSDLnZ3N/HwhwdibjMRxbU/GPSVoJuansa5c2cwPz/njQFX8PjJI+k6E7XkvfP4i4tHpOO8tHQK1XIVmxubWHm+iuXny2i3WwK1mYwrlyMsHJnBkaPzOH58QTIbcdmAWT7vIDdhTyq396YqYAAxweMS6Asa25nAckJN505doHN3r4KkU9MrJfDsfqM+49IqBJyNREL7bOB2XmUU4hkDU83GFUG5gm6zGqgX0yxWwWOsZtpp/7cqevzl1ZuSZBoyeenAc0SClVfXqKLF7X8h8SgQOeg7F2SZCEgG66LGjM6eVjLRZTbsFjz56LbK7soZV2Q0R2WkEYHnmqRohqgIdB6GJqIub5VZ15ArC2GOS1+a7R2NiWSevE+TvmdNfYMefi4zpmuSDbd9k7VRoTloricfiF2jVrNIbrPLymNtM4/+21FXyc2cExKyXjy5jFN2O26M9fGC4QkzREzsEPu6zRpQFoXJX/a2ZDUdUQgxnXtWKRcPUXUd5/pEDbV6BeWKVR3Z7mRJigK0bytEjPHCNRa2ED2D4uUfCDy/aINwyZMsoD54/wv70sjWNbLnjeyGh//4Cx2BA5bCX+iV/ue5rL9x4PmnTalXY0D/+Dn2MVRe6BAXXGzbqYpm3n4m+DcsaD67oesPB+glPbR6bWzsrOP5xnMM4wH3UCwen8PUXFPAs7Ge+0j5tzhBHwSe20jJxogSNTSxl5eZHohiHgT4+daTgeUj4dhrr5gcMAu3/ZdV3m/D4p5HFmwWHTQrX9e7MiaUMQHVhkZyGymqg6EYz9R5nmATqnKEibiEJnvSYIAYfZRSvgx8VrdmsQPsGRzImH/t0X7ZBzyg97lX5NSMQpmj927vK8zfg9CncfbxC8NbC/ZHvgLQcECAbe8rStcUPlkEg+3pvOFojd59WJvF8aH0TfGruJQEToycOgSX7rgp8UQHlYFBAXjuVsSOI9t5sBWAZ4jpLJkNdSQ3x/UQeH7DR/vX8LFx4DlbxgG8MNZsYA2a1IZhOWQ89+IEvSr0Gk5XMJiM0W1EaGfA8wDdCuU4DHy2/6zqxpbeiwr+x5bxa9a57CM1Fpe233NI2mYmKwvkw5uDbRq3WWPAlhnvkXXKQNsEpvOKgsCO2Q88DwU8G+MZDjz3xXgmA0yMZ9kjAx5yoD2EjDbpP+IAACAASURBVJ62DdUtxSRS1gSqIrBZTK00xjCJcOfOXdy8eRtPHj/Fzs4ujhw5iunpGbEXNzc38eTJEywszOPk0gm8//57Ao0ePXqMJ0+eYnl5GQsLc3jnnStiRU9ONQUCEGRhEE8W9ddff6OSd+49ly9fwjvvXFWgSFBWTGVJW4QyZ5bzs3orwa2bN3H//ndiLc7NzeE3n3yKufk5M4M+zqbXzCaJLD8fuqanyQNIDiQxyY8swHZ5DAEMYkf5vqhS7QBSU+7Az8ES6xHfysBsfgnYyAhjeVk4QZJur4XhsI9qheCHMbJNn3S/lBErm/L9z1nqjqgHxrxJbZACFgODshKK1HdOtobobCQY7AKxpDaqqKRV58CZlvjL911fxMWo29eYWGj7pJfG14BNd7tO+9vLE0e+276UYezHGakaCMztF0lB2TN5kfiFdviRc+aM6R/f0YvrP8jdBIBmrKoia4TGzxhbOLAlxRxm/Vqh+iyAI7SGCe9XuSFWkRjjOa0ODXieiRA3hyhV6aMPENUGTggx9msAWzQvA6NyH/Dsc9pBLc+uZIz4Udd9HCz3ZppRRc0/WYnQbrVU9UBbsXhkMWu+aY+N856NCFuS3VheXsHys+doNuuYmp7E0tJJNdxrNGgvUnTaHXS7A1ViTE4eRaUyi3vfreFf//Um/o//7f/CtW/uKVkW5OONTGG6vHzZWg6gp/nMATuiLIekhcguV0PT/Ilnj8L6qKFcBpZOzuKjj8/gn/7Lx/hv/+0znFiax/ziJLrdPQOU155jc3NDSTWuEFZ8EGxmE8HZ2Rnd43DQx87OFp4+X8bG+jq2NzfRnGhienoSR48e1XtrbMYYGXhN8JlJNtrTtbVVTE5NYGZmGkePLWBubgrNiTrimHaSds7sayUuS7YjfLlahbT7jZnMxGLNGMzs90HgmU0FO3X0WzV02xX02mX9e9g1bec08Wq5tIKY+4RL/4mtr1jEE6e++chmjrnFWe2q/maAsj0bPgIDlC15l6hZbh6jEFS2v3O/S4fWMJ2M5nTYRzrsZcdTH05VaxCQdrklZz8Lgg3NY8mYDek29SfIZZQEVGoucE1b/BlwSa6FokRlqBxSopFMZrL/nfFM8Dl15nMKVuRQh9ubiGojCX0BbFIGe8yY2bSlmVAcOmvbBtMkP0yPWNU0DpxzPwtVJyYhwsaGvmekFOOyV6oks8uBhN+N2cfcDrntDD0q/AItIToWu48Z9yJwvY/FXARvg262G5mwi5gGvsW+lNigrjM1nQU6l4bopsZ05vcBaAtjVJplNKfIdK6jUrW1b8/Kpa1ccijs+xxknU9Yg63/wM4OfkQmf1WY1+Nu/Wj1a7D7lgQbxWw028c+/uO7zF9DGPHXfg9aDYVHWcxl/7Xf+895f4fAc76N/4zjnG09b+0cYT8wA+vOfSi1JcvK9aGCj8Cu2d1BD3vdFja2N7CysaJmJqgMMbs4jeZMHYlAZ3bMppNr7IphqYek1BEQncYBdB4okz109vP+m8qN8DiLOVf9CuDDQYFSOOIB4J3/6T8H8BxCI7K1+LOxxIt+mzZh35UVh8jZE/eAjwDVJEWV+naS2wAmohImpAdaQrU0RKVE1rODzwShA6NA53nx+L21iVhkAbqzak7nePLBbtKYvMXnWwCfD9q8Dyh3HaMx+cFGkLQwSwpNKMPfC+hT+GT2TDy4fCkl/GVjOu5sjL13LPj+acBz7nxKamNYc8Yzy7LLGGxRauNFwHMJJSanMpBh/Fm97uwY//xfVhLode/mb+L9+5ZLvj4s0DkYeGbAIOkMajw78JxMlcFXp1FCuzbMGM8dMp6p70zJJgaAxaZX+4Dn4lrJL24c9vqxmfpS4LlgKULQFPbRURj8RcCzMV9H7GoB6NPell2ABSr2IoBv/EHKbeSMZwOeZzKpjVTNBVnFYjIbVnZsgTuTinmyOY/xxu1n+Hco+edOQvC5ip3tFlZXNvHtne9w77vvMTM9g7m5eRw5ekzMYoK321vbeP58RQB0q72H9957T0y9VqsjxuP3Dx7gyJEFfPTxBwJV6vUqdvZ20O91xFLe2d7GzRu3JN/R6/dw+RKB5yvo9rsque/3uwoYy5UK6rUGGjXKcBAYL+HWzRsGPO/t6nrefeddTE5NCZQmU5DNuBoN6k9XxRAk+NztdqVRzfL64MxOTU3pWshQ5BdlRKyBogHTBH6ob03N6nq9JhkQnqPX6wsQ07XV6yrr5ff+YCAJETIT+Z3l9ir/jiDQqdGoqCScoEoAUqxpljcZHNsWDHgO+zPtuLOdx2QblCAclg147pcltZFspehuOvDcr6KcVFFO2QTM/IZR4Hl89Ry07/pumjGxcmDVZtL+Y+g3jj4dJLl2kP0c99fs9sPGmzOKi76RjdBBfkR4VwBLD7bY48Dzq15rvsYDSFVkPO8HnmVLAvgq1nq4ZmcPF0ozLHA1FqiScOVUaioEncV4riWIm0BtJkbUMOAZBJ/5ndrOBKcdrAs65yYW4MzIILVRGJLMsu5LSoyPm89F14Uni5KMZt4etYnZJI/VENWaSfJI6o/AmPCqEsrlqtbQzs6eAOhWqyUZDK2liQmt3Tiu6P1kH4vNnEYoV6YxHNZx99sV/PZfb+Kf/8//G998c1/As45NkNgBOcn6BqkAgni2xF2XN88DSgpgbPZqHCSvADTqEWZn6jh9+hjefe8cPv/8XbzzzmlcvHwSExNl1OtMhlGug/Idu+h02rp3gl7UrG/U66jXCIRVUI7Z4HQg20abSXvU63T1N8pxEICu1xuWJLNuauh0O2jttVwapIVataKxajaN0Vmp8r3Giw8NVQk6W+PWEPP585IkBgFkA5FNs5nAcg1pvy5ZDQLPvXYF/XYFiaQ3qkgHFQeerYkgkyRZU1qhtA46O3vU5DNyY2ZVKLwa7y2jMfc1U2A1W8ramPqSAxSLmWArbWTOdMawL5YzK0gIQhN8Fijt71fygRJGnARMHBJ4lsazx5LeN8AJy4Vaj5BMDAPnfr7HIgb0hoxiXnGcSeUIyLXGgmmpjGGpglJcQymuswOoSW8463g8CxeY1EZC8l6ilH7g2hkErWqOhTc69HlOEFiNEQcE6219sRmwEluKsxyEFhDNHgr5dwLQuh6vvDCb41YgAK0Ozusv4U+aWEV7a/vJK38VK3kyt8QOEHYRAs9qIMh9mVXYfEox7V+KHkHnYQ97/bZYztRzrk/V0ZxuoNasoFxlAsC0vWVyfAsJDSjDlpqdK8gUFmQfR8g9B5XM+c3mdUJj8eKBoHPYy4sj9ToD98ojfPjGX3gENMcKjzL3fX7hC/krO90h8Jw90Nc3FK/CJh0BhbPSJHfpDyzvsAt6KZs6lKoEw5o5Yp5tJQtSnes9O06G0HCIzqCHVqeFjZ1NrG2soY8ehtHADDu7J7OJBZ1bl9lQI5OYIHQfKeU3ygOkEcHogV50gOU8v4AVelA5ZzGQ2Q8ivDrM8J8HeDZnjPIZobnGOObjjbXlT9EBEYc1LaGcllBhtSWZz8MUDQwluTFRNvC5UYbAZ2M994z5HEq0fVN9NVb+T7FqeRCdZeI98DIJmPDlz5aOYhGsHmkUdjBYnQmwZZ8rjuA4EFz8W7Hw+IB5OlKWP1pSfLBP8jLQuXifxfEsfKbo1BVAuPDuV2c8O1tbHiUZzM54JsOFUhsEnsl4duCZGs/VtCaZjTjoO0vapVCe/5OSFMXn9mJ78FNm2eFn3/IIHLTdeZRvwHMkpt4I45msZ2c8S+M5A57JeC6j00wFPO+queAA3XIi0JlAtRrHODhibnoR6n3Buj8A9npT4Nk+50wYtyNixGRBV3G3ehHwnNu6bM2GqMrDq0xqw5M6xaoCNY4tAs9Jguk4wmyFVSxAg80FUwLPtOcMzg14VhmpA89iHIUddyxIHKmm8LLflICEgOcKHj9+jju37uHB94/wbHkFn37yKd59930sHFlEo94QKLu3s4fNrS1cu3YN12/cwMWLl7C0dBrNxiS2d3Zx59tv1Qzrk09/JSCJLsba2granbY0XHvdLu59e0+NvvbaLVw8fx5XLl/C+uYGtnc20Wm3dPW1Rh1TE9OYnZ5FY2IC1Vodt2/dwP3v7mJ7e1uAzdmzZw347ffRqDcxOTmF+YU5TE9P6RgEeKiTSvmPzU1jWBMUIsOQ7EpKgpAltrdH3dc2Oq22SvvF4NxrCSSbnGSDtIqkP8jmJAOcADfPdfz4UczOzaLT7WJ3bw8bG+tifhJAZ7CrhmPzM5ifm8bkVB21WoRh0nWZDTKvU+mIOuaQLeAceOavTEtVbDStOff/rMuSKlowsAaDbC7IV9elNuJ+FfGAlSyU2nDgOQRKYTMJLOLMRwxzuwArj2xrztbP0iv77XkIvkYZYS+3T+P+WuaXaP0E7dewr43v78ULLF7PXwDw7KzKrGota0gZdNaNJR8guSJATG1nA55TJFGCpJygVB8iniDwXEbUHAKVgb3KbCjIl/ndBjrnrblfBDyPPNofBZ7z+UgWrRivZG0T8BKwxkfFBIuxDpnMESPTGYXlChvUUaqH+u3W3KtMlm5MuR97nz1qXhXjEwJ4BKLr6HRj3LmzjH/77U389//+/+L69QdIiEH6NQc242BgFQgiacRkLLuuuyRyjCEdgMfAkrZ4yjRluWYJ6i4uVHHmzAJ+/et38Omn7+Ozzz/EkSOTaDR5zg6QdrOkn/SECV6pWRnBeI6HrWs2TWTFR5ZoivNq0yy5aY/fvrwCI79Il1hwJq7AVDGDg2QeCb6JEmO5pm5Ya9YsdgR0ZpPAQRVw0Jkg86BTV1NBNhQcdCoY9msY9qsYMqFFLWhKMIVKOEn+BGkNJzdk8aixTEOxhAHPDjTzeWvZjspoqPpShBuCzvZics6qMl3bmaA097ikjxLlNZz9LPBZgLW/38/HvVETSWsvZ2CHdeYZ2rwPUQBbw0PLAHS7HyXtAkNXt+D0KNplaT07q1h3UkZSihGV64gqdURxE6WoZszjTCc9zFu/Npd6CnOQe6bknAYDS9x4lQ7nuOa5UfVNozphwtmaDGreCXgOoDP1vAk6cw3xu8njEIQWUC7A3J7IsBiLZT08Rm27TdHwzP1fr2Azsqk9sseEhGYOPNvSt4pNMZ6JS0SpFfWUhmgnHbQGHewNOohqJVQna5iancD07IR6OoIkhj7Xm90V1yKTPqFJY2Css5KkKNxUJG2P19m9LD7OtLWDj6deDC+KAcf3qLfsrx8e7s8yAvuA50OplLfyHP7Ggee3MoaveZAXG6gRA/kyHNxTferungGahQY1nqm20j8r3aE70yerx1nPu+1ddPsddJMuShVRbSF1pbQrTWcynKPyELWJGPXJMkqVgcDnRAxoAtQEn50BHTyq3Lfyn/J7DU2gCmGzbXNj4HuxWVTOHDnI2I//7pdnWb5KWXfwOQ14znawQrsNlgKZbALfYsylCBUyQQg8M/ZITO85SG5IbqNi4HM9NuCZgEUJfJEtZwFJ/uX/KuAmRfbPeFb7Zfe1f7K7Y+GaY6Fz+whzwh60OeeKPPZfW+705IGDTRB3Mp3Jk33yBUmbUcfAG26E+al6ukIzjcwZy9XBwvGDPrq5gaEhiCd2AnQ+skY9C++DZ6cKpfBhYZjbo4+5vtnISBSOl+dzwi+LUhsOGghEjqXnZy9vLtitINlJJbXRXe+puWAVNUltxGpY5cy4EeD5Nc3Yvrf/NTpe40b4RU7nTx27t/X5N7zeMUfdGra4SruDmyaTQWaKSW2QydyvltCvlTCYKqM/EQt4bgXGc0ypjUR60ASemaA8mPE8Cgbb0hhNWRaDiJ/yBPjZ8RHaDyXbsyg2T8r35YOA59Ej5j0LRqU2eFcEnstsWjdMUEsGaA4STMUlzFZiTJZLaMaMrRx4lg134Fl8cQbkoXw52HN/TvuqSwK4YyXCDEZLpTLufvs9/vD7L9HrJoijKj78+CNcuHAB1WpNbDyOOnVSu90+bt26jZu37oBgUrNJEHZJTbnu3/9e+s8ffPA+ur0Otre30O605GecOXNagfTdb+9KE5paq8ePH8PJ48fx+OljrK6tCnDgPsBy+GajidmZOZw9dx6nz5zBzRvXcOf2LTx+/EhA1ZkzZ1Epl8UKJIBVq9Vx6dIlLJ06KZ9ma2sT9+7dE7uazGcCYQS+pmemsbiwgAsXqRE9JWD62dNn+OGHhwLS6rWmGpGRvcwvBvQEn42JORAbk2zOK1eu4PTpU2i1WwKdHz16JNYz2Yn9AZnWLczOTmBhcQYXL57BkSNzKKEv4Dll8oCASUEMIiRci8CzNaKzfSWbZ/TZMuCZWq0VYFDFcBsYkPG8lUjjOe5VESdl6feblrgkgzMAKN8rbS/K9zY/XyjFDhu+1cbnbDIvVw6rJidR2ETcDzyHXby40lwTVq5P4R7Dlqjx8f1IH3d5MP85bN1Oa3S264gjU5CcGwfJx61F4d8FybcR62v03WAE3GJ48X4AQf3vObCYV3FZU09bl+GVyZ65LElozq2KwZgvA52HlQRRs4TyZITabFlNBgU4x/4i8OxAnD1PY3tmzyf4FJLBK9qxcIdhfIq6p6P2Syx7gczUVzaflPcRR7QhXuI+RgCQrrqvo7CGaAdY4s71S+DZplaJ+KKOr0adasZGG1VHr1/Gd9+t4t//7Q7++Z//H1z7+nt0OpBkhrnOFscYuFRkO9q9BWZ0djfOhmYxRaXCxoSRGvXNzk5hcXEWV6+ckY7zu++cx+nTR7CwOIlajcmkPqKI4CglLpxdy/GUPJBVAkkbOGKj1kiAsN4X9HsFHBbWm8nB5uuv0IMnMLlNQsH+QHZzxuKVvISNeWBwa31wTPRUCLqRrVw1pnNSRUJJHvp/nSqGPQLMTTUWTHoNJF37+1ASG2RGV0zKR3JtBXZ+ofJCT9YB5TDnAvCccWoF3hrwzHjOWt3Z3mWxCMFTgswOPmf/9t9pnMPLmqVrnrs8hzVw9QqgAHYrC5KPa7ayw17oWYdgRrIVkb2RSZD8YYjbPQYq6hShQSjvhGxd9ksg2F+uCXiOKw2xnwPorKRINiF9YtqB8sbvdNtDtYBieIvXQhWNJrQSKazSYaVD0Cs24Nn1eQQ2s5qJnfcEPgudNRCaUWEmw5Exn8MTG40/JLGUbz6Z/cu2hQPA56JlNRNUlFwK9jOXehTY7G6JZNtcRSqJge6wj86wh1bSQY8CG8IdaiLE1SerqE9QR9v/Y28HQusi1jFhkNs2rRONp+1P2fMsPNec9JTthi90vscZ/sXE/tvy2A+P85c/An+Nke2fe9QPgedf/Am8eBq/EfAcSmUKWeoAYso1oSNMzSNpKhnzuT/sS++ZgWOnTw3nHgbDnljM/aSDdm/XwOdSH83pKiZn6ojqLPtLMCh1BT5LB5rMZ0Laympn7q8xssZ8/uAg5y0PAp1tFFgr7v2jJYs/9qD+0oHnAL5ynCxTb6GDlwd6FZvBzgSd7VUl8zkZotwfosqS42EinWcCFZMVsp5Tk9sg6Ey2HIFnOXljGsEvYdu+DHjO/M6Xbc8enIRSPWqMZ12eswfq5XYhQigcrxiu6rKzz1gUbTpx9rPDYcEXzsJXC48KzBI5Q8bS8dDEdAFDd+MxeGu0TN4rDjxpo4Ajm9RFlnA4cihBJIvDNWyLYF7ww3wwizI5xQzBKOM5d/j95Jn2qA03A5DAinPgmcEEaahF4Hmjh2GLwHPdgGd+xtmY452Zf2yF/e39/SAgYxzM+EsZlTe/VtNf9IWiutN83QSmYg48l9BnA5gAPNcjsZ37kxE6jTHg2RnPyYHAs5XxGsAtJcZsIIOuZFhd++Hin3/MXzX5Np5IzWEc08cW49nXfWA8y44nAzT6gwLwHKmSZT/wbAw47rO+7HNQy216bi8L4+KsQgN3JPKBG9fv4H/+y79jcmIaR4+exDvvvoOlU6cU4BoIYvrvZFTd++4+bt+5h/WNbZW8Xzh/GXG5iocPf5AMxrnzZwU6U5+UJeJT01M4d/ac2Ih3bt1W00Iyhefn5rG4MI9HTx4JvJ1o1hVob21v6z7IZP7wo4/w0Ucf4fr1a7h18zq+u39P77ly+bL0VHeoL9vuqNz/ww8/xPkL58UyXF9bw63bt8R8pnYsgWeyo/mdDRF5TALQG5ubuH//Pm7cuIFJguhHT0hqg/IcBK/J2pyem8FEk+BTXe9//nwVH3z4gYB5ltBTeuSHH35Qeffs7DR2djfF9K7WSwKff/Obj3Hu7BJi9sFQAbElgQ2ECRCkrVEDng06IvBs4LN/hb1P8ixsBEtwiAzGKoY7QLINMZ6l8dwtI04qiAU8c64Z6Mzv2VcBnMnPEYDnkAQdTZAG6CwkaY3cMJoMEgiZZUfdJrofkO/FeQOtjIA9tkdnoGIBMcx9wAKA7UCS6XZqcy+w82y/zj2qA+yDr5Uiwy0EPwdakwzQDc8qJJ/HehRm3oVbqwA856UUo3aO/gw1wAk6R0NJbAxZRchqwtoQ5YkI5ekyqmQ814em60z5uxJftAEE7zLPcbSKLjyTDHge18c2S5sDbKOgs92B2WU1K1MixpqAUn6GsYT5QkZ4CSxkgT2uNc0/0wYENnQ5jsGXqi95fYmxaUvelFB9Kkp1DBJWZOzgiy/u43/8j/8P1649wM4O5XR4ukKNnPtkmbzICwgIUVxCrRaj3ojQaESYnK5gerqGE8cXsbR0HO+9dwmXL5/F0tIRTE5WMGQfm7SDNO1qDUdcxw48G2hO6YOA+FqjUb4MKHbfVCxenweFBIbV+hQmig5ja4Oa9dSs1m8EnAV9EZvTBKUD+B8SGGy2KGeQzFtQm9lkNQg891tle1FSQzrOE0gHDaSDJlKynPtkpdOmmDQHQWdj0JotyrKb4XJ9XZm8gdsvj/dCJWfgA9PuRM5ENsCZ0KcxmM0WkhnO5EneDJ1/M9CZ+z9BZ37OQGZb45zz6jDp4HO4MBvR3EIEv8yTKh4PG4EktxgWR7hcS+bXByGKHKzMk0qChM1Ol0pInP0clasOPtfE3BfwnMVyTBT4XPH1YoC8fTFGIPBM4DuMa0hQWmLWDqR1xft2lrCqmLWfS4jRGc5VyWgJeAYbH7KXA4FnVhnESCT9E64/PCn3qHxjyoHnwhiGaw1JnjFTMQI8+71ZgsWeSrGiRfM6VGk7eYHAc1IuISkDe70WWoO2wGdOyUqzgsZ0AxPTDVTqEWLmVNi/gUC8EhCsdnALoG3A4i9VVRT6J1hCZ1yPedxPLlblju4EYQ4cuD8c/vJwBA5H4I1H4BB4fuOhe9MPBpO93+l7XeDZDKM7O3LIrOu62ApWrSNnUWL83mvdOmqbPjMNObWfB0MynengDtFPutjrbGO3vYXd1hYqDeoslVGbjFGegDSgBT6DLwOf5a8I1HPtOtdg0oZWzDzmqlMZcyWUZ6lkyt+f+2ghZHvx5pA/hT8f8KznNpZ9P6hwOxfjtuemzdifkyfFncUQSRKBrOcqvycp4n6C8mCASjJQc8HJMsR6blZS1OIEZW8yGPF7gWmVbZ5jwLMc3QCIjjsVxX/rEeSZ6zDeGftFQYg9J+rE0RkeCtyMEUXU7nRnVs4lmWBeJjqSRc+hZzpXwR80EJcv7wHvbGkDmANwJS/Ny+MKLAhFC+bt0GnhP+MySwqDU+eMB/NMQnWez0Fj2ORxtF2fuqtrmgXWC6/Vgrng0GaJFd6vT98s0HOfJweePXg+4DkEiQP3Qi0w8QDIgmzXeWPDQAIUaiZDmY0K0C6jx8aCWwkGOwnQZs9yB55D85OgP/umZuxv4nPjTmqwR3+JN/9TrjW3nZpXRYaIJh1LNc1eDZzx3Csb47lXLVlzwakyWvUhWtUBdst9dNRUkIznVKznnPFsY5cLA1gQ/tcDPGsns/vLgGczD5TZ4KuaDlFLEtT7fWk8G+OZwDMD9wFiympwP/bg3UrrDXjWfp+xZG0kZZ9lD7yk3LZis8sCwkz/8caNO/jtv/w75ueP4NSpszh/4YIaBwo8CdI7LK0vxXjw8DHuffcQz56toNMZ4Pz5S9JnffDgB4FKExPNTO/43LmzOH3mNI4ePYZ2q41r165jfW1dUhaUvDh69IikOBgYLi7MSZv5+wffSzN6e2sXH3/8MT79zSe4ceMb3LlDxjPB7Sb+yz/9E6anp7G3tydt6fv3H+DK1StYOnkSu7s7ArLJZGbjrnfffU++BkHob7/9Fqtra5L4WFhc0PWyOeKNGzdx9vRZfPT+xwLUCGjfuHkLu7t7OHX6FE6ePIUTJ07i7t3v8OWXX4kxzd9TUoTjvruzg0qljLm5aSw/f4L739/D7u4GojjBP/3jZ7h06YwAK+mWlvrW4klyKZnapieECwxZOU8uVOtMSWMZehm9mIzGeE73IqQ7ETqbffS3h4i6MeJ+2aU2TEfc855hOzI/K2C0Pl2MYU2mqYEyTGvYPmZNrggUmiyCafhyYlljxf2Agm+ftj8KSHHoIdNddZa+ozIFLq7vo97kIuRutR0HeYrM2ygQiM0eheMEPyv4wm5cfD+3/d8AHDtWaEKWs+McUC7YPN2rAL8gI2G21f7NtWVNwqypn/kP7oX4z/sBHAP2WGLuwDMbC0cJBlFfvVbIdi7VhqhMV1CZilGejhHVKHVHXecgs+FMUJfZMP8iB9U0BsIQ3RDososQUUaHz2xJcSeTn6LpYvscv1OWhr8rlynX4/5OYHC6a5dXXhaS8l5ZFuZNOI9AzmCXHKwj8DwcVrG1neDBgzX89rdf4ds7j7GyuosBcUqCaG75pHMsrWPSJi2GcY/MwVwbg2qljOmZCUxNUau9ivn5ScwvTOPYsQUcPcamgBOYmqyhWgHKlBZEjzWhljCStIOzmP2522MOe+MoQJknbn0P1tzP10viDVVtvoz6EJ5P8XVa2MMz5zP/jMbSJU+sGyrZygSQa0h7ZDhX0d2LcYq5KQAAIABJREFU0dsj+Ex2M5sLNoEkvGpKYqXUjVejaUtIKl4MPCBv/JZfplf8ZdIugQAyRIl+tbfVo7ADvWsl2oYJIgKEDiJzT7P9zHrRKHmiVwCTHWh25riB1hax5sxnq3w0/z34EL72Ai8km0+2J8o2ZE1lHdh3O2ej6n4/n7FY+1Y1rH4AihkKvZJcu13cbsXUFQYUVlGkhIwl7CUrw7iazFwHlwk6j9gLnY82KcQNhIaNvWsVvx7HeAO9PByzXgDWRNDYzvTsi8Azf+bv2fCQrGeys6VNHXSqJevkqtxh8gWjmVVy5GBt2E/2kZMKhqMIqptkVG5z3HLa7JEPaY0EVTnH9gVxis32Nvb6LUkOEXSenJtAfaKGarMMK4xI1YhQwLKTkDhe2rHCnChej1cQHcRQDgQ42y/COi7aSPeyXpDQKtrLw58PR+BwBN5sBA6B5zcbt5/wKUcpR45gRvC1gOd8//XNKgSZlr0eJASRmY23zdm0yUJrYAs4yFjhf9IpI1M2ZkZ3gE5vD9t7G9jYXkNS6gLlBI2ZCqpTsZqckO3cTztIqBFd6mtj4GdNx81KYoxBGgC93LDnDDHKLviW6uDdKEidO8DmTRc8jgNHfz+Q/xMe0it9VIlWv7VidjQ4NeEgIT6w2CskChwXlXPhOnXKHFsDETYZJOO5lsYZ8BwPBgKfm1GKiTjFRLWEiQpQL7PJIJ09Os3GJghshCzQG5lc+Vhatnv0dkf+bSivh8T5+wLwzGDTKAR0nJhxL2OYcP6xIQ0dMCtbrlYi1KplsKEztS9zyrIHbZoudPSokzmU5iabONFFiit06ELH51AmmjvwRVc+BNBMsJA5yS8ei5fIcm1dd8Y2CM5Hht8EHEeBDY/hXDBbn172afeaB6fMwofmN3LhQ9kgAYfQNjsM+ficcWBfoxyeg1iShQXuTBOLIx148rI/MlYiBh8CnqtAO0baitDdGKC7NUDaAkrdWBrPMTuXS1M0AGNF1+ztrp9wtP0u3SstrexNo1c1bkde71j5u4tHfdkVjo/Jy+/mTe/5x67m1Y570PN71dH3ygLfK3JuDnM+BeBZncctWCDw3HWCfTpTQzJdxh5lNqoD7MV96Tv3K5TZGGIQFYBnTXQLCjPQyKHn3F6OJZVyvtibPvDX/tyrMp5tl8rBHzuR7wBF4JkBeuLA85DA8wD1AYFnajwb8NwsU/GKzWKtuaDVpXu1R+SyWq8CPGfMK15HAJ5j3LxxF7/97X9gYeEoTp8+i3Pnz+HI0aPeIIyl0hbYGvD8BN/df4gnT5bRafdx6dJV6YDevnMXOzs7sqGUqKhVq2IGX758GQvzC9jZ3cOXX36NjfUNMYmPCHg+ir4QpFQNCbvdNu5//z2eL69gfX0Tv/71r/D555/h5q1vcPfeHTGJ5+dn8V//6/+KudlZ6TNfv3ET1775BufPn8eRI0ewvroiLWjKZVCS45NPPpWPw/f+6U9/wvff38fx48cxNzeHeqOuhom3b93GlUtX8Xef/Z1kQ7Z3dvCnL77C1tYWzp49J8mPs2fPC6D+t3/7d5xcOqljUFOajQrZ9JD7EEF3As8PHtzD5vaqAJX/5b98jiuXzxnwLPCZlUe5TnfOfHaENQtsyUYjCJx7OLYrWTULbXsAntEqI92L0d7oob+dAK2SgOcKqia1UQCeM5/Dz6M1nTHSrAeIKhtUCTdQYM+9M45iVMtkgBowQv1RMTMFPGeYyP6YXrflZc5hCTgL1guNnBEYtBO8cRn/6CyJUKaeg5UFy+ebvPWNsD1cpxFAbOxAc1X8IrWALbPvb3Uy537wPAPLHVzkMblvS381aBrr4JRCSPV77vcEQQV/jOg+Bm/E/N+iVbakHsEXAsomsUHQmeAzqgmiBlCdrqA8FSOeLKFUJThNpjNZzgSfQ5M203cuOgkOVxUAen8II3yMHwOeC03r3IZREoc3GKR4bDpljoqeQQbQB6teSKQUdyD7LOd18O3DkQiWsTFhjM2tLu7ff4blZ5vY2Gwj4YZTIqPU3mugc5iLzhD25xaq2TgF2IhscrKBiQk2JK1garqBmZkJzMxOYXq6iVgaygMMB2Q5s1moJYtYrSAWLgg+u2/q4DafuXTYA0BnN+/JliJ0awCm+X6ULDFWdB7fhFEJznc4Rr7zGqcoxHS+W46w6bkOqNFMyYwq0l4NSaeG7m6M7i6B55qaCBJ0LiX8XhdADSayJNHgNkDaxLYElQDmcsySF2EO51WHBowydksEPJPhXCapo0TOLaeoAc960S92EBpZA3QfX+1txm7Ov7tMh8bKzmOTJXz3vdanX87cD/GTHckAZ5//quDKaUCWBAhAr8u3OBCs2CuKvREt7bjFI5aPMTKXmhqoyR+zxA7ac/z0pxjlak26zIxd9MxFsMmbBxbXCw2TS2pbmieLNwwED18hpgkJZzUSVNKB+4Y1DjbGM6sSamI9U3ZDetRB77nEJqEF7WdvHu1we5Zsyg2WjeHbAZ65moZIlE8tCXSmxAYr57rREJvtLTGeK80yGlN1TM9Polon6MyJxRjKiAn6v4hLHkOHtReSnD5gIemvkc/sVUgyjARWhcCvEB0cgs6v7S8ffuBwBF5nBA6B59cZrZ/tva8GLRRPH8ofBSA789mpx2LQdHo9dLo99CjGn0INc1gSW2WKXw4xHVdzwgdJXwa9XI6UwCXDare9jY2tFWy1NrHb2URztooG2RgTEUWH0UvbGIj13ENUJvAs5UYdR2VGSgB7IwF3uoqhVWCGCrxV5jJvnpFtuFna3TXQxgCIVwcHfrYHN+IcWNxjDkNeMeVbu8BlAzKt7JD3HUrwfINU1t0KzQk6B8ZzOSH2n4DAc8xGS6UhGgSfq2Q9e5NBlgcKdGaDQTIMvPGHZ9Cz63kFLGociB6Zd/55A57dYXVWZBTVeOUYJmzo1MHq6ib2dq3LN5swLSzOodHgHKTjGyjPDCKtYUwAnsmU63ba2NreVFKk2WigMVHHRLNhzqAa2/hneBhvYmNjbyWRfEkHTEkYc1YYKGZBqpIxDhCF0jsXQNHxpN9njJrARg9dpQ0U8NmsTDzXDjX/GIewNpTMbiuJzXt6ePOVICUSzlkAnm3eGNA3qn1uYWUWi2hdeIm2GlBVM8YzQefhbgmd9R56W32UOjGifgUVAc+u8exszCJgbzf0dsDnYiCeMfDeYAnuC+gLyZOMWf7axx2/z9FReO3D+QdG7rmYRPiRA4ZnGt42Pl5vayxfdhnWTNDLT531k4ExLwGeO1R1qaZIZ2tiPe/VEuxVE7So71weCHhmcEHgOSQ57RGOMk2s7DhHSAK4VNwv3vS5vOnnXn1vefF8yhnP9h4DnhNUAvDcH2CmHGGuWpbMhjSeU+r1UxvYEliyIxEZp0WAJ+gC21iOSG24WTVtSlo/C1DJeL556y7+9V9/j9nZebF7yeg9duy4aSMTXOImLkZdhO/uP8C3397H8vKKEojvvvehqp3/9McvxVTu9XuYaE5gZmYGH338Ed65+g4WFhfFHv7ii6+xtbUtPeWFhQXJXezs7qC1t4cBe0zs7WJtfU3N/Cif8emnnwh4vnXnOu5/fxd7rR0Bz5/95lOBvtRvZqPDr699gzNnzghMfvrkMbqdjhjRBJ6vvvOu9oFup4uvv/4a97/7To0JKQtCRjSbD1IPmsDzbz75zBop7rXwzY2b2N7ewdLSEpZOnREgf+fOt/jDH36PI0eO6vonpybV4Ov582XpOtOmb2+vY219Gb1+S/qx//QPxniO6QsJeO57Ey0DCe1pGOhqtj3Y2mJzwTyRHYDnEtmJZDz3q0CnirRVRmeDtn2A4W6KqB+jiqoSipyzJu0yyqs00rOn/BWk23MuxQY891NrXkZAhsnZaqXqTa8IHgX+q2vNKolrza4EpImwbD5o2E+NHWz2JC7ss7b3ujSBQB4jRBhymyIZmO9owGKuQ5wz+e28/JLsAeGzyOQf+HyM4Oh+ll+TAhz+50xZ+WDjDG6Vaft9Fhh71PsmqMq9PejwEnQmC5gJCJZ7B/kBSVAU/L+iIIjZcGcTi/AxxDBO1EdFUhvsp9JIEU+UUJuuIJ6IUGqQuMi1X2CIChylb63yhAJH1WdTOE8A3sQKHoW+iyyDzMfwY/kdFGaPz6RitZzdZaa3bPq7ZmXd87WGmCNOY/EaAvXEgS09epMDStMqkmEZlF4f9CMMEo5vaJgW9ifPqhUMtHlDhao8SV4YSz8mKYY/G06ImHJGNIkiB/Tlq5GNqyoFyQZawzvjAIdsUGAcKNNhz9Lnfk44Cf6sJTzkiRZ8bU+D+KjkEgBG0PEYzgk4mbSGWNNWxSoucahe8KSUtPsJJg/rSLt1DLsNtDPguY6k2wCSBkpJTf6hpDVUlcgxtbWf+fByO/M+DIGZb4WDNmdDA0XpLTuoHAt4LqFCsJ/riut7MND3UjJQhQ/3Mwyt8TkTqpkd9IoezmdLzPmcDs1GPdmj1ZPlOg7yUW2eZnYuMKDzSZmt/wA80y75UzL7wXhBzerypJv8EPeLFAskQ9nMKK5Yw02C1B67MH6JyzEqtTqSwUD7kKRS2Cy+oEWsCNCTZLpq2UBu9Ww0yGadZse4F8u+Mob2ShKziZaQ5B4tlnWJZBrTdxbwHDnwTMYzSUAEnvU3Sm/4d/0ul+CwSgavEC2s5MwnPcCfLYaRRZ81i1HcjhpcTDNE4JmNBEvSdybw3MEA7bSPnd4euqU+JqbrmJhpYHK2LtBZMSGB59j9U9LjhtReZ0IuVNJarrG4/i0J63HUSxzAcd/7TX3Fw88djsDhCLzeCBwCz683Xm/53dluOhYq/PhpMuBZb/WgnWVC6rScYnevhZ29PXR7BJWBZrMp3cNGo2bMT3f66ZBbMMAMrysjlIHeoI29zg7Wt1exvr2CuAGUG0Btqoy4zuYApvNMvWc2GqT+HFnTKgt2rbOgA0ht6dwpN+fCHLtA2gjZ7VE9phDy5PSa3OkYB0dHKgp/fPje+jsMPPfqVQ8ynHujTZCv8J6sEkhX4aXZPgRWTFcyxrMaC1LjOTWdZ9d4rkepAc8OOjfKMMYz2ecqZWOZrzduHAOedcYfAZ9fBXgOoa2epPzySFpzKvNKIoHOt2/dxbNny2K1XbxIcOCiAIXJKbYO99Jxl8QIwDOPS51OMtdWV1ekQ16v1QQwzM3PybkzFkkBeKaDZ9GEdzz2RLZG0gJj01zzkmIPkgkkh0mYF+/arGNQTGdzwIDc6TYsN1VTnEwHMWi0OctZLBmW6DlTUT8HQC13njP2mRI0o6VpBjq/GHi2WMhZX6G5YFpTc0Eyngk8pwKeuwInSp0y4l4F5bQq4NnSGoH1PE5ceztyNZL49i8512+IZ/+tA8/7QOmfMJYvMnhmCwKz3yyyAb9enVEAnslYIVulHxjPNaBLEtVMFYPpCloEnisEnscYz5TK8eoapx2OQ2MWTPhiDFqW9u+3lxB5HaP/swDPw0SBeCUJGs99TBN4rlUknzTBahBJbTjwzEY7w4EYP0riOmiWAfNhXRWZlYrRAvQY9DuttPrbu9/jD3/4SkEmtZXfe/99MX1l1+KyabgOqes6xPXrN/HNNzcU3NbrE7hw/hJ63T7++Kcv0el0BegGaYVTS0tqDnjh/EUlBPm59fUN9PsJGvUGJppN114eKOlIQG9zy5KSbPL3q08+xm8++xS3b1/H9w/vCdxlovKTT34l0JeJS7KQedyzZ88KeH786KGAa+4L/N0777wrKSXuHV988QXu3b2rZPvU1CQWFxYFhH/33Xe4fPEKPv3kN7rPvb02rl+/ge2dXSwtncLSqdM4dfqMA89/xMLCvI7P6yX4TXkPgo3cv/b2trG5uYJWe0tg8999/mtcungGlRqBBAO1jPXs/RYEnjh4kwHPAdgz/VC5DYGpKyDZOjCVXGoDnRrSdsWTigSeh4h6Y8Azn37Q5fQJL3Ap4+Vz6Zmcikqu1Xjaa9REDuQ+bnspAQ+1nNS+muuS0ncMUhQGhhmbs0wpK+qgEjxR6bh5QGE7MJkKJoHtPAWo0iuRHIATKORJegf5cmcxVAYGgM/OIfvh6yGsE/ORA1vb5Bl4bUxEm2RDbFWAqoLKbWAowSeAJCa17tfvR+YoXGeB+zqWvyx69u4OOvhv2s7SdY4HUPfo6hBxM5WUXXkyFvMZtdSB54IsgfwKB50zRmhu1TKAO4yZOT8Fs1dkPBd5u/aeHHgOnnlQUt4PShkL1H35DBB13yRrbl6YgIUzZDMicw4IfHFOeqM0sV8MJMsaEGaHKhJtfA4ExmN2q+E+zakO7FmHwGyNDanDXgCZJY3moL7K9wuj4Q0Nw/5kib5RJzpXF8iffGBpG9PZxlR/1f9CYqXYlK2gDez7MIkcQQdO89potyZsQYk11FBKGwKd+WptR+jsxOi32FCwjhKB52HNKidCEpL+c+EylJTyXCYB5oSJEbGfC3NNDHED8Y3tnFizXDaQFOg8RERglsmafh9RYmznmMknGlvuY9rXzB4GKY0MbBb47DPD7WP4mz3lsShwxKe0ZxFA9AKNWL4/k2q0V5TBkLJR0Kv3dRxsWAD4Q+VG9tw8iUZboISDa5arOlNSPv5QSzljmraD4LG0iP1RmyxMYOvaAwiVnASd2UhQ1ZlKqFmya2TfD+ta+uthtGjHLZnA72Q/GwO6LMCZ4HMApQk8U4LD/kaNaFt3aojqxwxzvDi/D/LhDwKes5kf/sh5JlkPo1jRfxTozMq5OMXesIvdQQc9VhpUgMm5JprTNTQmyeKmtCEBZvo+lCfi3siKE1ZnS0M0s2s2NzyLIh85sgTsjwS6h8Dz63jEh+89HIG3NwKHwPPbG8s3OFIxqN7vzLzqAU0L17KhvX6CdqeL9a0trG9uodtnhhAKFCcmJgRAE8gjq4Xlc2JyODiZJCw1M9kM6j3TOV7bWsHKxjK6wxaSuIf6VAVVNkBpsMqHshs9DNKutKEJQKdk3sZ01D1Tzg3nAOBZTU6ckyUHI+j3juhDvXhM/tKA59B6Iwv63DkNDdz4PbwngClZAwaxoKwRlfl/JUQM+sh07htTrkyWHFLUSqmYcY24pNLsekyN5xRlBrkppSnI4jDgWfDRAcCz3KSXgM8/Djx7IOJzjv4UdZ0ptUHNseGwjIcPnuB//su/4s6de3j4w1N8/vmvVI68dOYkFhfnrVuzs78FpBQy7tTfpCbos+VnaLG8OYoEOh8/eUI6o5kgc7Z8zDVlidugP9C8LlcIEGchrwJIaotax3CXnnH2lIZJnaN5STn4StBZbGmfvxWtGeqqMTAPoYmBy91OC4N+G5WKMWoiajh6B/rsefugh7FXsHwA8Cw3ysv0zAaMgm9yFFVu7M0FGXx4Ayq0I2CvJFYcm1CV2gSeqQOaA8+OcIw483aeQ+D5VW3u+Pt+Dsbzzw0859c8ug+NA8/SgHQ2FCuf+2WT2ujVS+jVIyQzFTUYDMBzkNoYVI3tzEA2B55DwF3U7R8Hl8fDzDfMXLzpwxwD+F8ev7z42mXHFTFZmE+2sxjPY8DzLIHncgksJiLoTGXG0HQpHQOeZatCCbg/QNN8dyDIfxcpGDXgWaBOWpFu87VvbmF5eRU727v47LPPpY08NT2Daq0um9bvDwQw/+53v8Pvf/8HnFw6gxMnlnBk8Sj2dlv46to3aDYncOXyVaysruDJkyfyIWZmZvHpp5+hWZ+QzX/+/Dm2tnZkjwmW0OeYnJyQdEW1WsXmzqbkONZW1/DhRx/gk9/8GrdufyP5ik63hfmFWXzyycf6TKvVws2bt3H9m1u4ePEC5hfm8cPDh9jZ2Ra4fObsWXzw/odqDEib+h//8R+4ffs2pqYmMDM9IwmQrU0Cz/dw6eJlfPLrTxVo77U6+PrrawKeT585K9CZzRbJeOa9kylN1vTTp0+xu7ur6z5yZBFnzp5Cu72DjfXnWF17hv6gjc9+8xEuXDyDRp1MOAbIHemYsgqJgKd8NIGjxiIeCfC5l4wAz/yr2XYDnr2ipVs34HktMJ6HYjzX0qr5DAq2C+XRnjwymMfnCN8jth5JCs5wZFLDK4lUfUQpCe6R3OnIPk5TAfrscZDvnZYg7icDgSPUha5VmXi23/N9lXJZyVsSGwJBN+y/poVKFiHHJ7aXs6gNODbZNp0vNlazGNMO2EnaSntgnigOWsNhv1ZwIxajsQf5RWkWvnh+vSokYQTtYrvWAL7z2vTyCr6K+8scEyYjeJ/G2s79h+zcWqjWKDlbrw7AsIn3kHOkbPIafJUnUpSbKUr1VFrPqFJYOQFE6jBiRyY9kLGdR/frVweeA6g65lcU7KXtATYuwV8YtT1BMi5Ix1gTwDxxOQb8uA0MhJlQnVZMtEg+QJrDfN6eNFOSJN8r8upOB8uzakoDyS0U8vtyR9bO5VJFgd2tJmWuvx7WpqyoJUaUTBmBl4O2ePCdg6a+zaus0tHZy5qreoXEhxEMQiVAETUTcdXnp+nYmoOeN5MzXWHTw1CE5lILJBLUEZWaGHabSLp17G0Cre0YvRY1n2uIhg3JL8QEI71hJFm/YU5LhoLgKGM+yWxwv7a/W0KK1RsWEzJHQ0mNoOFMq0OPn6BzTMCUsWavj7Tby2SlJOqhNi0Dk98IcV+Qz8ipzJmV8pWdVfmFxJYPtLvE+wMYso9JvDJZyVgAMSsm2UiW98iYgE0yGR/Ivsg2eRWK4gfGCIxLLOludtubPzr4HHyyUHlpTGF7fkzOMXbJ4oVyRTZQEhEef/DYrCy2BpxDVMiSjsmcJsGFzTQNnGZSjHFPqNIMQI1PzWxNcl5Qw9k0+wOb3UBoyW1Epvmsn1MC0pThqHrzQTKizT9QPMP5EaLyQnLlVYDnYkxZtIGU1hD47KQFsp4JOidRii1KevZbKNUjlCcqmJprojFZVUNB1WRzLERiY7KO5khiMJaSdOA5rzgI+x7tTgCe8102RFFFl/AQeP4JDvLhRw9H4CeMwCHw/BMG76d/dDygfgkaWHQKbWu00quge0anOI7Q6fWxu9fB+tYm1jc3VQrEzYRBGQMnOuHNRhNTk5PaFI35YU4HnWxuyAKOuY/FwHZ7C1t7G9hub6LV30Wplgp0rrPZIMHnGhsUdtAftqX3PIwYiNgmEdSeRz24cM854zlkv91Xz9y9cdcvHwIDakc2kVcbup/+yF5whIzx7H/PnWVnsB6kBOpDwUu3jtAMHlP7WcDzENHAQGeWZ9ejEholSmuUQJZzPQZqVD4pEaxwmQ1JPBCENvc0d3DfHLwp5pZzcovpBEsncshAgVxalpnF2Nnt4sH3j/HFH7/CDz88xsraOq5euYAPPriKCxfP4/jJo3JiGYj3FcANTA+a39lEsUwNMwh8piPIsrjmRBOTajTVxs7OrrPtjBlgCZQYjXpNyRU67/xckPmg41qpVsSeY6OoWr1m8h4896CvAJJyMwxI222KIlOapormxAQmpiYUiPK+6cC2213JiLBEnI5ivV5Fs0EZmxjVWgzi3XEcmM6BrWTAU/Cxc+A5UDlG+APmyI7IMY4DzxYSmcPorBfqO/fZWDAAz330NgfSfI77FZSHLMc2xrOpnBirbPTrzedI8Tivw3jWGfP8wAiPaN/VFZJSI9ceqlxfeXXnRw7s8wM/etBxi5hR4UNvCjyPO8TjZux1dojiWP4Yy3yUTT4KPI+wubwduRgr3hTGgOc0B56ny+hPxdJ4bpHxXKbURoIBX5TaUALG2ZxZNF8Enl93FF75Qf8CbwyQ3jhj0BOIWm/GdhUDrAg8U+O5HEPAMxOJEQuhyRIzZpikNhiwB634bL06wyvcnWND5haEASZXlQG2lbGXUMHa+jYeP17G3bv31SSQMhtHjx7H4uIRgckE/3b39gQIP1textraKq5efQ+nTp2WvSSL+e69e5ibW8D7738greeVlRU8e/YMvX4fH37wMSYmpvD08TLW1jcE9jKQJmDZbNQFBFO+gszYja11SXasLK/gvfffxa8++QgPHt7D02c/iPG8sEgg+xN9pt3u4Po3N/DVV9dwgQ0Rjx2XXAc1ntfW1iX3ceHCRTX+I6P1zp07Ar7Pnj0jqYxyVNZ13r17F1evvIPPXeOZsiA8JpsMXrh4ScDz8RMnxa7+93//DyU7WSXGY5FdTfCcjRJPnzmFjfUVPPrhPtbWV5AMu/iHf/gUV69ewORUHeUymYnWpIx7gWmiWsWN/RzWm0QvzZa/EHiOCsBzDWmnis56P5fa6LEBMZOKY8BzwXDkUhuBVe1VQ4TZXHez3etie3dXbPZ+t4fZmVnMzsygSnCWcmx9JrRNxzSAZCpbF4OZIEqCTrurKchkQLVSQaXiZeuczwQQPTmsJIySIga+GMhi1UcBWFT5dACi1bjQwBt5jS7foTyxg+FkDgqWcAa2AX/OlMwaI9LHtXJ2gs52LwZqW4m7y4Vw7JgT9mS0gVMGeFgTMDZQTpCS1Zn1njAbVrTX8gkL6GVgkZLxTHKvquIJPDdLiJpDRI2heqhIYoOgs8txWEMtAwAz50CjlVdTBdm88KyLe6qZiTDnzLHILchBe75Uab0XREZf3O8r6E8BAA5/ljfrvo5/1pDUEfZ7GK0g+ResZQBVre+JkWnyRGh+vuAKBGBcczLbr4tM9GAc7fz5E3KfrKDR750j7T2hckSgcM7ON1atH9MvwpixYUSNeR/4+sZsHq1qE2lZALLNZd2mbECRYuB9ONQczs/vnzGmqoHPJQHPDSTdGvrtKna3gPZOhD5leQY1RGgIdI4lt2Cs4EFK+UVWp1p+KyoTpJVegSWYkZgmrzdz47yTtIwqIshypkR5Ch5d+RE22+wPgG4PadeAZ1VpUspcwDM7fJOd4sBz6HMTwOfC3LBQVCvbZ61XhAY/MYv7gv+QS/LIPkh6z/qvhORaX1KSNt7cp/qDnuwZ7QurcWivylHF+hMoBIh3AAAgAElEQVR5Y8EiMKLkW0juulyikmOq3DAbEhpvcr8L80HAdajd4LHFmGZ8wJiJTGyb7bxbNSMkO1wMaZtPYQbYfCxohIf15LJ9WqsqV/bEjZoJct7QyOT6z2mpBr1IDmJlakpQ3OQ4NJ+GLt+X6Zi7JMxYIn7cRy2477mlUZKQ9s/Y9GooKPA5lU/YKw2x1dvFdm8P9ekGGjOU2aij1iyjRG1nzj0ynl02J2VQ7H2phH1k1ii3XwaQG/Cs0XtJOBN85bcT8fwCbubhKQ5H4K9oBA6B5/9kD9McLGMLk03CbYuBnBzpMoHnHrb32tjY3MLm9pYlyakzxTIjMUSGmGxOYG52DrWKAdHc7NTjhceTfhL10EqIKhG6gw7a/RbWtlewubeBHjpqekK959pkhGqTisJt9IYtDEsmv8HSYJbF0MGR7AY9ln1f5gh6Ube2EofTssKqg4Fnd2CLHv2PMHh/iUccnFU713i33IPLfrgxaj91VoAFjwQoqJVmjahYskbQma5CPYrQjCLUywY+12KgEpluaKSO0da4gwFv0HgODnGuCfhmoxEce4vrPJrKGuyZhiid3G4XePp0FQ8ePMHdO99hc2MT7W4HC/OzOH58EVffvSLGGBsNElTZ29vD7m4LOzt76HbIRuoLBKk3GnKIxV4ma4k/Vyp49uw5njx+ZkxkEoJigr0VJVUWFhdw8uQJlWYTlFhfW8PO1raCAALSx08eFxAxMzuDpD9Ap93G7u62QAw2A9lr7WFja1MOTrNZx/ETJ3ByaQlkOnNZrK6uYnV1HasrGwJDmKiZmmxidnYKR4/Oq2u6Ac/WuEZMpax7tydaRpoLHgQ8+wwaFh2nIjBo69kqy4zJWErZPMaB572SM54JTiQotU3jWYxnAs9yygK0OHrcN5sZ+z/1qsCzzl4wDUWtuPGjjr+3+HdzON/s6kcB2NFj7Lue8XMUrv2nAM9vduWjn/ppY+lBue5nzFYNralmYDwn5UiM564znvtkPE9X0JuMvLlggnZ5gB5BZzYWLLGBlskvWQwe9PrGgee3MQq//DGyUmE/dZgiFjYaazQAjWSFEXyuJANUkwEaGfBcHQWeKdnjDUoD8BxKbg2rCCCHF7sXK4qCbRbgzACUFRqmA9ntDtDa64k5fO36TTGbCb4dPXoMU1PTkhHa3NzEs2dPlXijzMRHH3+MpaXTWFtZxfLyMh4/faL3f/jhR0ru0c5eu3YNy8vPcfHiZUxOTItNvb29pwThoG8N2epM5DUbkslgwL+5tSF7uvzsOa5evYwPPnofK6tPsLG5YlIbC7P49JNfYco1nq9du44vvvgK586ex8mTS6jVqzr3zZu3hL8dOXrE+lUMEgHmvLaPPv5QjQ1bey08efwU9+7dxdWr7+Lzz/5ef+f1ff3VNey12mqOSKmNI8eO45tvrqu54Nz8vIDnjY0N7SkEUym/sbR0EsvPnuDe3dvY3FxTQ7J//KfP8d77lzA7O4lqlUF8D1FMLeCg+x+YzjnwHPZRzhJ7bNZ8zp4xPxghTQg8e/PYnjOeNwfobScY7gwRdSNUmFSkRneR8VwwSDyit97zc5i0h8lssNlTio2tbTx8/Fh61+29Ns6eOYMzp0+jWaujEpeRDOhfUCM3+JHW9IkOjJK8rRaeLz8XsEVN70azqT3Z5K2on8o5GOk4akypKidnFqqsnAxo03i290fad1VyLWY0dajN3w3AM8cpHZgUBn1YAROS3TDZM2NJO3tVeqm5fdD1KGnO5tpDAVHq7VCJlSghIF4lQ5LSXpL1IhuRMmZ0j40FrsbH9J3FtHAbmrHZHXzM7B3ZmGTuEalLEddLKDcpq0HQmWyCBKgTdO4BcV/azmw+qCpCsXXp1wUM062MZLzsfg2ssgR5Lm4S7tez2JksSlGP+KBNzUFfb0I8kojUIUey4mPVc7ksx0F7chHwtkSBsdoNbnSWtVfAGb7rurYuZWc7lP1eoVDx8kcSxQf7NkEeJIxMrmFutyUgO4DCmmvWzDDoJRhgGK7Zfm/PJVQUFBtsOiAZ1raf1IjLBm4P9TmPF4rAszPOlTwsSHSEtWyQJXcX9lVpoN+toNuJ0doG2rslDHpVpEkd5agu0JnzPayNAfpqKKqxEPBsjOdSmcc0mQ3OVQLQistK7JdiwDN3Fe4olWEJtbSE6rCEeEDJnwRodwU8o0PguYSKbBJNRKokjYBnMcmdLa8BLyYAXCQqq+hxX6FYBev7W5CTyuKbTFLPqn+DHBCPPkiH6LLnUa+rKhlKUPZ7XcXNbFQ7NTmFRpUAvmvWi33sshpe9SFmuOvHG1vZbBWTmiZTlSfSQpVGaGIe5lM2nWWn7GHTHhJ0JumFv+AeyXjGHXzPLdkYGQM7xAVBcsZ7UPo6CfNiKCklk96gD0CgGaU6ENWN9YwKEsnZBP1nJtMCezrXf3aPMPOvRyP53NspWBr9qCQbn7uznVNqO4u4QNA5Qbc0wFbXgOfpxRlMzU+gOVVFuRbJ15SkjNaZOffmPwbw2daPRrFgZOzHIvA8Donn9v9lfv8v70UenvFwBP62RuAQeP5P+LxD4WTucxnzlIznwTBFd5Bge3cHWzs7AqL7g8TYIyzdYZa6UkW9WlOzNjZuE+tZHn5uzGWYHUBm6dVma1ONBrc7m+inHVTYgXsyQm0yph4E0qgjvedEXbjptAwwSPsCoK2Maxx8HgWec0ZEvpkZLF38XO5MGuM5/9vLy6H/HA+5cH0H7HIBLCPLmc5Z/hpKN42gM5lvYju7xAYZz3oF0JnsAxZLiSE30MtCzMCwsoDEItm3ATK6Z+wOuVxIMVOMURdFE9jbHeDGjbt4/OgZdrbb0g+dmJzE7u4mWq1dfPTR+7h0+bw6jhPsXX6+jEePHuPhg0eIowrq9QbmFxYwMTGJTrejcIRsOR5janpaAMfjx88UHBI42djYlBM4NTUl0Pnc2bM65sOHDzItNzpABLBrjRpOnDiO8+fPi+1M0JtgxPLyM5V0M8js9jtotdtotfZUwn35ymXMzMyBpeu3bt/G0yfP0OsE7Uf6zWSP9HHh4lmcPXMSMzPUUqd7blrbBjzTifVy48JUzNbv2Now/yqMtQd6BS5VKKmlxp8Yz2wwM2ADqgqGeyUMdyC2c3+bAUFVjOdKWkEkoPovB3gOd+Y+eKZNetBqfRHwrNn92oznV3NAXwaEj1/jf3bgOQBe+4BnEm+lEZta4FAAnvuNCP1mjP5kjN4EgecErepQjGcBz2UCz9wHmCEyc/23AjwbQGUgvnNaM91LAs+1ZIB63xnP9R8Bnjl0Ki21cvFisG3TPwBR/EfYM73rvZp2efl6wnJiSGrj6dPnWFtdl8yEGFtknVJCoN9Hp9PG0WNHcXLpJE6ePCkpjq3NLaxvGEuZgPTp06cVuDNAv3fvO4HI83OLqFYbSh4OBpRssBeBmp3tbR2X/gaZybxm2t/NjS3Z7bPnTkmyot9vo9NvY3KyiYsXzknqgiy1779/iO++u4/jx05gcfEoGs0G2q2Wfre9taWqlUBEZA8L2vMrV66ItcymhpT0IDP7+PGTuHjhkoJigsk8Llm+ZDqzOeLM7DwefP8AN27eFEjenJzE3u6u2N0cA1aJzc3Not3ew/YWE5C7KEUJ3nn3Ms6eXcLcnAPP6rVgmv9hTzYfp8h4DjBa3rAsX4dBaiOSfj/lNtBriPHc3Rqgv5Ug2Rmi1GUPiBgxpa6GlugIkhtOqfSz2rm0Z4uFRqCpLBZaq9/Dk+VnuHn7W6yvratS6PKlS7h86TKOzC9gaoLNFW3PI8PYmrbFiCoG5u7u7Yol/+jRI5lFJgY4R5hANuYedcPZPIuF3cZkzppnqQGXAXQCmPkKkljulxqwa8nWEvuTEDQn2zoxVpyAHq6PMXdREkFkQXpz4cCili9sYq9WOeXrx87vBi8tocYKQWaSpW9t7G79LNCQ2Tg/dwCEhXEX5S8cCHdAXMm7ceC5aYznDHgu9+RPC3iOrAGhWV+nYWTaykGltwgze0LayktGPI2gmW3MyR8HnjM67JifXdg53f3ONYoz9rHTScKM02dCcqzosxcYyAbqBQA6UFCC7zqiuDyy9fIdlmgo2MXMsfIkzlhtV3Fkws9F9zgvSPDGfoFxHMbeAa4sk+FEgGCLM09biSSrOxQAJ6C1IHvj6QpPH/gsDM1iQx8Pm6OUxSnKd5iXT8YzkzN1DPoV9LtldFol9NpMnjDpQ6ZzTaCzqvb8v4S9A/RyRinXg6pcCTwayCf4WYxnIznxalQ7Q+nxIVnOJQRyftwbIu4OUOoOEPHVG4qwT3DaclPWhdw07nM2ev5U86oh/S6nszvJIki+FPe37MllYaCkg5ScEhXZNP+HCdrdLlbWVvFs+bliDpJWuAdJesMrgKcnpzE9NSW7FWQ4LBPhYK8ndkKigVWajDsqMeMeA53NLNj1M55WbxiXzeC/+S9WWHIfrFSraDSa2Nvdwc7OlhK+fP/x48cwTekryhbxmN7glLMnmDfzeZW2yZnhThqw5pf+EvPZZDaYLgB78JTqktoAqUwOSguYTgvMZ7U25mddAtGbkYfdyhagrS2x9d3WhGWnue6MZ28RgpRySXGKQSlFD3100h522Ucq6WD2yAymFiZRn4jVVJDPzKRuTKLKihko12aM8TwiyudNbhRs/8vsny4qSJGGd5k1PPw6HIHDEfjzjMAh8PznGfefdNbguoQsu3o3KDiNpNVHEHq33cbO3q6aDFLz2Vgi5vCHwGR2Zhp8CXh2NrRcPsmJsdQqURaczOe9/h52OrtY21nBXncbadxHuQnU2WywliCqDKQBnUY9pCUWV/cxSPmzMVJCSVlx0yoynvcDz/yNOX7jn7F/jzLz/hKB59z/LbBAgnuZSWvQiXPgmc0EPT9N3bRKmujf1VIqSY3wqsZANUrBjtJ0EcSSVsdoc0et07hrl71V4Dl4GlbaZcwN3ltFTi7rRrc2u/jD777Es2drqFaaWDxyFEunlnDnzi3c/fYWPvr4fVy9egmLR+bQ61OS43vcvv0tbt64rRJu6okuLi5Ki5zl0ZTimJ6ewpHFIzh2/LjKvZeXV9DrDbCzvSeQoNftifF24vhxnDhxAj88IkhxT8ehI8mAkc2hdvZ2cOzYUbz//ruaQZ1WG198+YVA6lOnlrx5YSSG26MfHmHpzClcuXoVJ44voVZr4ssvv8Kzp8uoVWou71HC+sYKVleXBTxcuXwOJ04sYHqmAbjetpjPQet5DCDN2qkVJSQChjSCtGYunTt7YU2Uramg9J0JPJeR7ACD7RS9zQSDnRTlQQ3lpIbykGxnAs9567FiYedPMkhjH35dEDbc6usynkPy5qdc+2sxnl9yote9559yzQd9dhyYf52xNLArT/iNyBgxBuD+Esol41LGeBboPMFXhG6zZFIbVUptJOhVcsYz2VX7gefRxOHbHo9f6ngvYjz7DuW6/RYgsflSYDwTeG448DxTq2KSUhsxg3vTeB5hPDvL2YIl2vi8vLi4N2oP1P9CpygDn1lGm7CCgmnniMy4PlqtDpafrWB1bV0+gnR5CS5QCzOOsXTqJE6fPiXmalyuoNVuCZAkAEsmKzWdKVtEOQUyoTc3t1Ct1MVc5flMPoE/WwDO5N7mxgbKMRPfFTSadbGTW3ttTM9MqZlgpUpAM0Uv6aoJ4cLCnMBt7gG0+6urG5iZnhU7m0xkssQIJq+urGJjbV3BLitgZmdnsTA/L+CcALRVthA83sXkxCTm5ubljySDBOvr6+j1B5icmpZMSHNiEqtra3j65AmmZ2Yl8US23PbWNp49eaZxYoNm0ximpBN9q6EqXigPMjsTgOe82sVwqbDGDgKeA9gUGufxqVrDJy486vezQRjIeO7U0Ns24JmMZ3QoA0zgmX0hjFhwMPCcQZcOPEeIahW2g8bG7i4ePnqM67duKhlBLe8LF87j0oVLOHPqFBbnFwQEsGEWZThULk4/skJ/M9XYsrrohx9+EAh85swZjfHk5JSmJ8GgXrcroJhVdgStebwgnyFwhwd1VqFgATUFM552AG04tdXcl41/E1Z38ToomWHAM5mDlMzKsYYcieYzoFxAALA59/j8OWd0DjK5xaBN5Q9nutBkJfZNVsv8bksoSXbA26MEri5BklyD2AEPlZsb5GfA8xBpOUXUoK5pjFjAMwx4rhUYz7EDz9R4zuaOYXJ2jgBGj/KbrfFdsAO572xglX8m2zgPIiP4GOXd5l626zkbscAW1rut1N1cd7N9vGQ7bXgGMlYZwz/corF/zXpmdVmGPI0STfyqDHj2MQlN48LQ++0z2V5Iz7kOtP3RvCEfryJyJkSN8UchmxGG0+8xA0gDQ1egbUgvGZvZvHGKpRRhQk4cq1zLADqy6l3MxY7r7PW0hIEnRMRC5vu8WSjl7ajZUopqApqTfgW9boRBj7bDwEXae1kFAZ8GJLNpIJvAG6M5ZwhrUvv2Ea4mq5zkuhDobM3OK+w/00v1ijsJ4s4Q5V6injTMmxB4Jus5SAfm/kgAC3PgLyRmDybHGHifsdBVyVN8EA5fB7CTdsN7p8TVikBn9jt6/OQJfnj0CJVaVdIa3BcYDzP5yfU+2ZzEsaPHcOLkicxWC0QWoJyDzyHpFoBnJjkZPTNhFRo/ZhVJnmyhrjTHn8k3SlkRZG5OTqgyZHNzQxU63ENp72h3FxeOCJTmuAwTShwZaG+vHLi3JNc4+OzNUh08pla6dH30YozGFwFo+x5kN4zCRLkR01f3yNL6DIS9KFstOeic25rRZWSseWsKSN+R2or83ifbedhDe9gV+NyN+pg7MivGc4U6klGq/VhWRM0azeZJcVzVEYXqAitRCCY9u4AQ4+TVECb5EaZNYK7/Uj7i4XkOR+BwBEZH4BB4/oVnRBEgfdPy8CLwzMvvJ+aQ0LhGFTZMqaLT76HV7Yr1zFJSZmdtI6Uu3hDDfoKjRxZx4vgxc608sKAhF5MJQ/SHBAzYsrikhhPdYRfr2+vYbm+g1dtBWumj0iyh0khRaVoX7lJ5YJIbJZZz9d3JccatO6LFbGMutbHfIbEc+4i3VwBIXqYR+ks91Bdd23ibtpy9Gp45v5tWWklNBCvSSlMeWg0EWRyln13HmUBzhQznUoIy/049QjKd3SERZ0rafXRSPBteZIG8DuN5ZJIGL9739eCZhrJIsZ4rSIdV9Hsx1lb38Lv/+BJra9uYnz8q3cxz587jiy9+jz/+8XdiO1+8eA7nzp9W+SgZx3du3xX4fPXKu/joo1/LKaQTdufObezs7mB6yhh2Fy9fRjIYSmOZ2p4s07539560oclibtTr0m8jcEyHjow3AigEC9ZWV3Dn29ti0J0/f1aMOQbPX339pUCGd997V+egDMfK8+e4fv2GQJeFxSM4f+GS2Hz3v/9eQfnszLzY0Qx+79y5ievXv8bFi2dw8eJpvRYXp1EqkfHmzR7l4FugXJwxxs0IgdaoXIQ9rsK77a32FcpPXeNZMhsEnntlgc79zUQyG4NdBgh1VIYEngPj+ecHnkdnjF93Brq/eM1YNFZYuwcYyJE/v8EyH4tfR883drzxKw1/Hk9yjXMnsrj+Da5v/COjxLUsTPa35Wd+E+DZwwdnIgdAY1xqw5pGETyRxnMAniup2M6DiRhdAs8NYNeB504lUfPBvkttkGEV2M4549nC/vzrRaP9FgbxZzzEy4Bn41WyLN+SgNJ4lnRSIsZzAJ5nx4Bnq2DJNZ41UtyHvTw7y1Nl6yM8SW7uASixs5t2YwmJwD2CwWQ3laQv2W61pVlvDGUyUqmvX0a1VsXERENyQ9LK9KZYZIoxycd/G2OsovfzOGrYFrEbPRmpLNu1rvT8me+nnBGZXgwmCT4H1jPBv5gNliqxA88WZFLGgU2XOEXo26gPQJ9MtZqqaAg0Ug6B2sudVgeddseS63GkJnfUY25MNMyXEVvXtH0FiIulZtaYDDgeh4lU3Xu1bmXZ7Q6q1P6ssFmulWrv7lCSyZoF8vprlTIGCT/fRxSnqFZjNJs1VCocM2suS8gplHC/mPEcgOe8cdkI8JwWgGdquZLxTKmN7dSA5z7ZzhFib6qUA8/ezKwAXaopkxjPMaJqBZ0kwbO1VTx9vownz54pCdHp9lR+Pjczi0sXLuLkseMCYvms2OiRIDLHjf4hAReOZbfXxfPlZbEMTy0tYXZ2TkB+u90WM51fPAaBfwYdTGDs7uxge2dHTaQ4levs4zA5gfnZOSU32Liw2+mi2+mg3emoVN4YypTWKCk5zcaRTH5wbDc2N/Tifm+Nu6yCitVQLGGv12u6Ts4ZyrQQdArNxMrqATGF2TkmVJqoV6tiuG9tboqt3+/19MybNasUnGxYtaCneEx6wwFhrVfX+bVqJ9O3t6qRIYYVAs8llCfLiCaAeIJNJfpIqwOUqia1IaazGgsaZCmwOQNPQgLKtV8L9m0ceB7dQgvAswDHFwDPIXmV2ZJ9u5IzjEMlnW+jmbSJs9MLCbIc5g3AdoYKZ3twYExnshYhCZ815Qvat0UY2fwk2rlwuiDdkV11xsh07eZQGlEEwgMgnt0zr8/jjzwnOwKI2/Zl9xoah4dGaiZjk0rmoceeI2zoF6IXsfMtcyF9ccq9CFy2uR0kBgPEaE3zrBrAmg8aO1xpmch0fAk0p8MKkkGEYeJgo7T9TTvd/Cpv8uuVrDxW6BOk2whVAwL77KYFGFN9kT1nhqnkM8rMj/SBuD0U6By1E5Q7KacwqkkJtYTyGxbXsMe2wGdJlmQe1BgHvchcHWexhvkSpsloTJhHjRJ3VgwcQH4yuNnn6MHjR1jf2MTWzjaOn2Bfg6NoNCZk11dXVhRj9Do9EVcYR7DhHxOwqqiQ9I/5Rnw/bRj3vVzWweQraXM4EZik1fwT49nWLW0Z37O1vY1V2tpnz1RNwwTd9s42NiRvxSrOBJcuXRRhpk7pDybUOAtDMQdBaJYsee1KDjqPeqCqaHGJFiYnrNEg5wLBZl5f1eaMwGcyor3poOQ3ykgIPDNhrWOEPhEjfOt8SmVrKO8PHxjPak7pGs+oRGBjwX46QDvpojXoyA6iBkwvTGFipoGoxjmdqMKJX5ZUtHnJWNFkX3zNyXQV7FeYW06syZJWgdt8gHt5UPXYz+gqHh76cAQORyBErgXN+qxi6cFWmloXVnPW+XNo9BFGThpIha/x8s/DEd4/AuOAxU8DnvO4nRp17OZLM0zmBjO9BKO7lBNot9Bqd6ybd7cnxgo3VKbNT7Cc9sQJa3AQNk8CoOzEy+6zLC+kbAb3UYHPQ2y3t7FNyY32BnppC/RCCDpXJoByPUVUTTCMeoStDYDW5lPQZxpp8GF8AnMjbRMZ3R/GpTZGZtw+GO+XnXPjMGK+CdpPRXg9OE8cZysh4p2V6cRZDxmVr1WohVmyF1nO9ZgvbyBILeeSSWowH61CKDLSsyy4Kb7lTol1hn99qY2xMs2x4MSK7vJybvs3g/MKtje7ePJ4Hb//3VdYX9vB/MJRMZiXTp/GN998hW+ufYHTZ5Zw4cIZvPf+VYENbPjEcunv7j3EJ7/+FH//9/8oW0NmwLVvvhaITNYywet333tP56YWNJtjPX70WGw3SsdcvHgJvV4Xjx7/IHYzHZQPP/gA586flVP49OkT/OlPfxQjavHIghonTU5O4vr1b7C6uoKPP/4YFy9ewPz8PJ4+fYY//ulPcu7JgGODrWPHTkgSZHenpYCX40oG2O1vb+LG9a9x7hzv6xSuXj2HY8fmUCLonIHP5JWRMRWYbyEWKJQV5jFcFijk9sGfyQjwzN9Rf9IZz/0y0KtgsD1EbyORBmiyD3g2MCqfuQcFnm93FQVANGe8FNfN2PnHy3pfJ1my77J5njGHvOCzhre/Lkg8DvC+aLReR6bjRcfYByaP6y8XmHCvCjwH4D2MvOnkFZl0+zWeiZ0YWw8YjAPPk2WxnTvNEnarAzGeO5WhgOdM49kbY1nZZNB4fpktf7tz8Oc82ouBZ5c90DNz4JlNzajxPAY8zxHoDYzn1BjPDJ+tuaAxLRW1e7C136bneo/GHnWakJfKCqTQ2iIIbM2QFKRLLcD0bKWvq6ZrBIDJorNnZcGzNZUTYBk0UAkmuHyXfEHua6XQsI1N/iiZQF1aC+IJ8AWWqmlgOstV8aMxt3gK9ZgTQ9QlEly6gFIgpqPpOxxBLr9+sQAFHhswJTauN0y2THvQAY6tqSyZtFnDOQMOCKrTOlOv0xpCmc4y3yernRr4HRL4BCfI3E4IviZsWNVBmg4MkNd9hFJoY6ib6XYfpxgwjzM7haPx3QXGcwCe+3WkvRoGTCq61EbaJvBcQpQQeLZqtqzUOBsrB8Z8oQt8ZnVcuYxWr4eHT59gdWMdO3stAWCcG71OV2N95eIlnF46hWbdpLEoqbG1talXif1BKmUlKTg+rFAiCEymPKWymCAgG5oAL3sssKk15SsoccL3sv8C/yYMlMMTGZh86uSStL35RSb9yvNlgRF6Rq63yzkzMdHEkcWjBuxgKKb62tpaVqpPmZdGra6+DgSUZ2an5U+srK4KeCYozjnMYSLIzaTziRPGkicr8vnTZUnIUKqFe30ljgRIN2pVLJBVPzuLapk9KGL5z7lebQ6KGKM0yBc48FxOUWpGKE/GiCdLehnw3EdJiB7ZzgY8k5lq4Jfp8draD36yV7WNGbgAXGrWjWyBNicDdjNS8TTClOYpin7eGGpTZE4XTqB71XLzZLofM0+XZtzw/QlfXaf7zAFgD5uV/mRJlBxULtxYdq0+EN6YzS5m1Ntx3ajwRpc0Cz6v9AUtrsgqR8IYFtFnswdmji2hYCAbP07NdNOz7TMKor5wmqAn4NllSbj+2EQujsQKpTwi57aA51BFGHSlVVdherkCii3Ks6oFyeZQq5yJF8qusZmnN50uUYvdJXz8s9nzDqbF5aPul2AAACAASURBVDvsznwRGgspk8gxewJEahZous2comI6t4aI2wmi1gCVbop6P0I9iVEbxmDehOCz+tVorzDWdWYDM3sY7KJ9t6dVxBbGZWNyANShcY2IgH+uZVZiqrpAmj54trKC23fvYq/d1hifv3ABp06fUoKRtpwVL+xDs721qarKs2fOGriZMqlpSTbT9TYchHaBNqpRNw37brujxJgSr+Wy5IXYT4nzlHau1+8pkcU1TLvz5MkTPHz4UOA3qymZCGNz20ePHyluOXPmtGITakcL5I4jTPCcTIK6iEYuWRJi5nwthDExgRTb91My9zUfWNVhyWFjynvzQTUdNPB5OCTwTOJZOZff0NwywD90ZcqfllUNBP8zqFxkCuGcp9JoIfA8RG84QKvfwV6/hXKzjOpkBROzTdQna1IDIfBMORJ7fBxH902d2R2mkIUGLg0ql6Boo/KfrQJhNA4I5vIQeP45PePDYx+OwItH4JDx/AvOjrcHPDujIpR1yQBb91iVJTGTTr4NM+1kC7meLRk7u1vbMuoMAMh4PnbkiOXEGVj1rKxHDVXk2KRitVBzKarEYIOA/5+99+CO40qyBqPSlEHBE45GdHKUunu2WzPfzOzv/87sOd92q3u6paZISfQkQAKEB8qm2XNvRLzMKgIUJUptZgGeOiDKZGW+fC9exI0bN4b5QE6HJ3LY25PT0ZEM81OJ24WCzzMKPoOtoeAzmM8KXqs+k6uMVRuB85aV0TENPE+Du28DKyYTIb/8bT0beK4DOtU52HtZI4eO7uAhaDMgdIRGeVqK8rWiFMr9xbVHIpI2CkkaYMxCx3ms8hpkNlvplQfnLA+cDHJ9T3Zg/4fH5WzguWKjeEDivzFXFHh+8WxXHj54IV/+4SvZ3t6XTmdWZmfnZW5hUbZ3tmRnZ0uuXlmXW7dvyL/+628ZsD5+/FieP99kw8Avvvg3+c//+L/psMEh/PruX+Xg8ICl1Tdu3JQ7dz5j8A+JjXv37svmi02WyK3AYbxxQ17v7shfvvoLtdsWFubl8zuf0ZEDqLL1clO+/OOXcnR8KK2mNolaXloi4xpBNIDnW7duUl/t+YsX8vs/fEnWXrvdlV/96teU23j44DGbG4IVhkAU8/X1zit5tf1Cbt6ogOe19QWV2miMwKmzJoNVExWPut5qD2yJOLOiVidmLjsALdV4ptTGGIznVLLDQsYEnjPJT0tJjPEcFwmBif8xwPO0LzkRGxvEb8C1A/jnyWq8K/j8NlmON9ZVkDQ52+n94XVoIVrtughgTVKgA7j+LsDz9HvCmb1NaoMUrnOA524i49lERgSeRU6aYzlNcxmA7QzgOYGmH/jOACCtIuP/F8Cz3jRP80wDz00DnqHxvJDEQuA5iaQTQXIJwLM2iVXgGclDNHIzsANB/BSQyVJ+1zkFx5pBmIKXIVFowA1lJy28dzay/m3l8LZYWBwObW6TPdBeS6rt6+X+CgIDyNWZpAylacazAsHc+QPg6sbNmmoRbVF2sEpzGQhV08ulDjV2PrD+SCJVXWDd79QRUjAI80zHgM2NwHQuMgIBaBzn0IeCb7pXErgwgF11JZXlrdu1SpQR8KoxJ+uJJYLkBTSmAYzi/MHww/GtDNqC5AAangM886pD2f408NwWydpSDpuSHxVMMGZHaOhVSmOkwHNUUGhDU4turIKmrFbEacmxSrKhguGo35OHT5/KPpjHwD9bHenMdOXVy5dysLcvH30IuY0PZHFxgSALJKg2N1+wySR6Maysrsjc/CzHcXPrJcEYlItjnlDipNcjuHL18lVZXFgkuALwevPFC4LJKHMHgA998e3XKq11+8ZNNv2CHMvW5hYbSCoLH02HIf0SK2DdaJCZjf0e3w/2IECcBQDCzRa/B88DeAbQs76xJk+fPZOHjx4RdEJSYWFhgaDSq51t6c50Kc8CYIkSMi9fyeH+PpnTZK0D+AObejSUjZVVuXp5XeZmZmSm2dTkkpXmK4hnIGyQkygJvLjURmOmIQlk6mYjiecw8JlIcywldAq8uSCEUAx4piSI5ZOoiU2X3diPZ20xfI8nq3S3qSSV/AO1D4a14EBrpe/q9qIOVGvgWEF/7vcy8YU/HDEKCXW3Sfb7hzbTsO/5NdTA4SkcfBIsru2sXmsfwOfaB4MmRn2t1EDnCSTNEwl+bFSMKEMZ5Bw+ACzj42hOCZAtbsgIQBsqRctchioWYHg+DL02wANhKAP4bMCzYve6RqmPTjBV7UIgs1jiUOmgaCKnjUhh79kgzgDCcJcp0aGcbPyjZjrAcQPOzdrWmNtqv1QvHnsS4hSAzmhk2pDUJDYSAM8GPqcDAM8xgedOGUuMZBhyJ9CEZ+ISfQSq8Vf7GWYNB1bnk1ZsVpmJyXgkNDZ3ko3JmSjTWYWoOF7YL+OYlRx3792TEfocpancvn2bTWRVl1nY0wC2BH0CQERZubQiw0GfySawkFHxgKQmgee8kPmFeVZZQNoPhJid7R2+B8Az5J9ga2B7UHmDJNjx0TE/gz3l1c4ryhE9ePiQvRN+8+vfEKzGOTx49JCNzZcWF1mtA7AbCa1mksjGyiVZW16W2U5L2tSc1yRXqHx2HRsVtbH7Ws0j13wm8EzwWVnQDcoWNSnVEoDnMhUIPBb2WxnPmtTAccBg1js3tZ4x9iY1o7rOXuGhSRgCz4Kq6TFB55PBqcwsdGR2aVZas01pziRSxqotTp196wXglSMuVKM9A6xhM/d3t4uWFPeA1+eBRUtq/356E/J38dcv3nMxAhcj8G4jcAE8v9s4/WzvCrjBezTE4vZN5043FwZOZli1cYyyOOhqYEMuCjbQQSDQPzmlUwGW6NxsV+a6XUmo8YwOuyrHQf1CYwyBAQOnihs5Sq3hSAF8HhzL8eBAjgf7lNiIW4U0uxGbDhbxiMBz3hhqV24Az9C2Y9PBKaa8hcE6Ef3CKgdvshy7fhve8D5/0j06Jxdqwztd2j79FZPnUGc517OsYZMGKwvAvkSSIBAm47mUeFxIMyskLQrpRg2y37ppQzqJkPUMeY2oRBZ4LBEAaDodylxxaY2QcnYeeP3Uwri+Iwh2jtSGVijWde9YCEbGc57Fcv/+E/nu2yfy6CGy96WsrV8m8NxqtWVv/7Xs7m2zGd/Cwqz8r3//QhYX5xncbW3hsS3/+sW/yb//x3+SiQSn7eu/fs0yNEhtXL9+Qz799I5sv3otT54+k52dXTKfP7j2gVzeQMOpFdkEq/lPf6TrhdJaMJ5v3bgpeTGWly+35E9//m85PDqQJIlkdWVF1lYvyXfffyeHB/vy29/9lmV2c3ML8uzZc/n977+kIz8zMys3rt+mtui33z2Qvdf7LLVrtZos3d3e3pTnm0/l8saKXLu2Jnfu3Jb1jUWRcsjmgpTcaMCRCm6xgjnT03eC8TzJVJpgPluTEvIMCDrXNJ6HKrWRHRQKPJ+ApdKWJG+axvPfhvHs2JaCOnahE/ZuAk1VY+YfClO0/gFNrNWtQs2fPMNEOAPDAmM7Jtfn1Ljr0qhzss42I7qeK52481aSP+9H1CBq8udNy3XO0aaVR84EnmvksfqwTn3vG8Nrp6TP1wK9qVJFpXGZTiWlNiglLkNIbXQTyeYSgs6Djshxcyy9NOdrZDzjwYDbgGewaPl9bxLezrfzP8msv9eHPECvW//zd4JqZk7eRQWHEHSrTqZq8SdgPKO5YJZJO8sIPLvURifGnqBNYhV4LpTxPAE8I+noHFq9b96QjntoeK1SpHXgyNUAfD/SJmtaEuyBng6cN5YC+Oygdg14NsAivGaj7WCwQ+M6HQ1cDou3Ar3qI+fyUASeQ6aoGlENOKGlacGmNaRTdrexrsjsq98FrfrRij3IM2C/qrHDCXaY9MTEdSrYrOxBLfXVa/Ng29hWbCRl9wA+ErVF7fwndJ31/Cr7VZ2Dj5ENlZlBzhyVDwB7tGhZA9mOlKMmmwoq+JxL2StFhgB4IokdeCYIZQ5hgCfUFwRwAPY4fMRhnsne0ZF89/iRHJ2eStJqUdd6efmSPHnylBJUV69clauXr7AyDnITjx89JjvvxeYLlopfv3mDgAvY7PgMmO0AozHOSCBD2goNGtdWVqn5jOfANt7dec37AoAXzD74nQBfTk6O5eMPP7Jy+LY8e/pMvvrqayaJ19fXCSqDZQ3GNBiJBGGtsTZ0yHH8K1evUoMcbGvcQABKAJjBen61vc1Sd9xT6LO22i2yIZ89f0Y248bGBt/farbl+bNnTIDPz87KLADmVgv6MZINBrI8Py8rS4vSbbekA6kPJIhY2cCBDw/FL43B3ygkh9QGNNXaIo1uQ9L5RJoLiTTauaBbG4HnCD6D9kqh1Iaxa3366VpQVuY5ZD6rqZsEnpX4UT+/akaGEnaTcfDEVSXd4/PX/HduhwYU2iFtt2UDY+3pYgBRmNwOOnuwMmWmp7dBdSCqDOwb0h+Vb1ElWsJmX/kVvunX2c/WCA7YPR9VW5SabC5kkmyF2vbvo4cqUz4MdM6iUoqkIY1WKkUzkiyNZRQVMuQjJwjNdn44XNBSVvAX4DP1m4MEiI2TyeIEArb5H5480gydsnxD00JKcARVppq98+hEE2sEnm1e1TmhDk/zDND43CozU4kVdM4bquM8KiTtlZJAbqOXSzoQaY/AeE6kDeAZUhvm+kJuA7a3mrdhR6pZRZ9L5OnWJoY7C9W9rkBPtd+B0sH/ozIXwHMEbR/ZPTiQx8+eyQGkfXo9WVq+RNuQNluMgWF/mEyVBgHfdqcjRwcHsr+/R+kg9IFBZQW+fTCET49rieX6jetMjuE9SHBBRgr2Df1scAyQtwAyA5hev7zBZBZkhcB4/v7BA9qyzz/7nOePxNz9b7/ld66ursnc7Ky0U0gXjqR/eipry0uycWmZFRazMx2rrnBRlklpkoAH+FpC3G7MdzQZ9v4PSFZgH6BUi2k/owmhCjwCeLbf7DKEXg347bW2GGevqqr2RGX8c8tSm4c1gXuCc0hAm8plkI3kZIR+UceysDwni5cWpTkTS9xGAkWlYIARhN0y7Ok6P9xnUWkjm+jGiq7CiIqBbRthtR1OV5a+l6d48eGLEbgYgZ8yAhfA808Ztb/jZ5R5YzCIl1uxFMsIF1bGBZvMsixuPAigtHQVenqq9V8FxijnAfjMnnQMwCDMZcGXZVDhYME5aqQIXgA+D+Woty97x9sEmNFtotWNqfmcxwPJ42EAnhsxWM/68EYrGpJqQFaFZFP6XlOl92eBde97K1ybbfo4GAfCdBMlPOd/Ww26Mde+cvHprFL4qqDURtKIJYVOJPXSSkFX6DTLpVVkMhtHMptEMtuMZCaBzAbOA2yqIQEJAM/M60NmwwIQx42UDaBAR51xYk/WWATuPleBx7uNo5ciaqmfBsdw2lIZjxryxz99LffvP5beyVgWF1fk17/5rSwuLtNR293dlpevNtlk8PTkiMDz6uolBqHb22jmtC2/++IL+Y//+M/AeP7qq69YGjs3Py/XP7ghH3/8qXz99V35w5d/okYbdJc/v/M5GwqCaYXg8U9//hP1RBEI/9sXX5CxNR4P5eWrLfnL13+Rk1M0x0plfW1V1tdW5N79b2Rvb1e++ALA822ys589fS6//3+/lCRKZW5uUebnFskUuHfvW4LdYE2gSeHi0rw8efpQ7t37q8zPo5Hignz++UeycXnJGM/wvKFXBiYcSuYnm4FMj3nFbq5AA3ectLzO2GoWyFXAc1sZz8NImwselia1ge7iLYkBPJdoLqiBVOUqTs/ad5sFOp8nQaH6J51MpLZKAxgvww0zzhlRXjvnTqT/5kRWoNe/i4GsPX8WoOvHDiFMTacQr9EeakQVTpfj4evGkzZTw+DfX5eTCiPnoJeLBdW0q4JjPHW8MP6BxaQAgrI1p2Hp6sNvMp71NZsZNTvq67u6Tga8DrRN3b+J5oKKlIT3Ngi+YeYW1OhTqQ2RUbOUbFaB5/5MKb12aVIbhQybYDyXkkW5ZAi4KXXgjGe1+OeVP777DPzl3sn0aE2mSNdMDTj8wT3BdjY2kK2Sg2QzA3jOMtV4znOZRzO8VirdWGTGgOe4BEPXSuwngGdtDsV1rJzHCeC5PlPqJeYVY1HPywFf1W4uqfEMnwJBuDehYsoIiWJnAjsDr3btDjx70gAmwWUv0OQPTFEcB8/5xyaxW21ApKbA13YF2pHt5EzuBuQzAAbrcw4CTycEWPpOLdTacQm2qlpJaGhng+WsQmVIF5QIAShJVqABXW7qCNgEI6MAuALZ5kWg74IighN7LdmyNQZosGfWKCoA7WHp4f0JJQsAfqO5YFS0RfKOlFlLcsgoHReSHWYKPA/QuDKWeMLG+wxREgLhHAOeIccGsAoNqLf39uT+wwdy0u9Je6Yra+vrcuXKNXnw4IE8efJEFuYWZG11TT768Dav99GjRwRPkMi989ln8smdTwkqAQT+/vsH3K8Js3Isc+6Vt2/dIlMZ8wvANNiBSC7jxMBexnFR0o5EM/biO5/eIagDQPrpk6fy9Vdfa4+HDz/k85Azefz4CcFnsBVxfQCjAeDg+B999JFcvnJFbRgaakMSxB4AjwbDgeq0ohx+OJTdvV15/PQpJeZwfFwzZEEefP89+z2sLC/L2sol2VhbkzbGLhtJK475/yYaEQKD0YlpW4vKuwTCsTcXjAqziZkUrVzKdiHtpaZ0ltrS6BTSaBVs2g3guaRUFymjE8u6mu+uKV17OZj7Gju4Nl9D1s8QGq0y9OSLAUmsjPAdytdAJXlH+Tbz2ycZ/RxsyyqqlI9XUoTEstfh0xc+xx0N1+AAsgNMfi68q756dakFpJUZUtN+raGvofDAAXtNtqFfSJGVfOT4TWarHwO220Ba2zdpL3XFK+icQ0oDe5yCzmjI0uikUrQTydqJDOJChrHKTo3Q78AaTNaHwdnMHodUMkmumWtxhDo+IfmtrOgKVFTg2YcDtkn3Cv3UtOa23usKeK6nSgyGtoQp2c6NSFqIWdBYMNOGgng0ByJpr5CoV1DjGcBzK4+lXSSSAHhG3iRDbwNUvWgVileK+BxifEXf1qQBQ6+a6f3d5pP3KarvQ76nkckdkUGeI75NVUoIoPOTZ8/lwePHbFyH6wYhBg1lwVoGyxmNBWEjMC+2X23JzqtXcnh4SNbxjesfEEjG35DLQCPAjz/9WD64dk12X78m8Aw7BKme2x/dZuIKmvH3vrnH5NXtDz9kIg33Z2fntXz34AETaR/evk0ZQFQi3/3mLpsO3rx5Uy6vb8ilpSXZf70rz54+kYXujKwszMuVjQ1ZWpinfAmT2TU/NmACJoNY+bo+LyApZWvbpbb4GwA0WNDajLIg+JxKgSpWaUpJAFpBaG1AiIe2svf5p/6cVVxzmVpTQSxzI6wV8BtLyGwM5WQI4PlIllcWZXXtkiStiPg3KqNVFFx9m7CXs+pL1+4E8HwOiFwr9rFJVF9Dk/OqPoS/nEd5ceSLEbgYgfoIXADP/6TzQU1pQBNo+DXAj6SRoDkAsvHq/NL1AGuH/rA2ctFqVnVeKf0QgqoaI6hW5YYAUbWasbGAuZHLyeBI9o52pD86kWHek/ZcKq3ZWKSdkfU8lp6U0VgaiYLOeWOsWU3jXVDrMSgTa0isFCN3OiuIjKd7Pibzk+/iecCzj67rJv/QFwSgv/bGCvZx4FkdBhSGUitN+zFKMi6kXZbSkdKA54bMJKrxnDag6ZyRQYucMUBMsOE4VqHsqMYKqZ9oHSCZKKf34Njf/K4DWwHPGrEggx7LcFjI6clQ/vjHr+Xx4xfS6czL5csfyGef/ZoMYgTsp71jOTzYlT98+XvZ2nwun3z6kSwvL7LEcH/vQLZf7shvf/eF/Nv/+nfp93tkGqHBH5w9NCpaXFiSxaVlufvXe/Lnr/4qKytrsra2wRJeOHGtdptsKTCatrdfslP0p598KteuXaU2JRjXjx49JMPpg+vXpDvTljSJ5Pvvv5ODw3357W9/Kzdv3TTG8wv5/f/5kjpwi4uXZKYzB6ITgedBf0hm9NLyorQ7LXny+AF1npeX5mVj45L85jefypUrK9KIAB5lgqSLsp0zK401fsbEkGOmTMso1ACiUHpo68HLMQtoS6bSKDpKQx3EMqbGc0GZDeh/psZ4psyGUhF+FuD5betB41a7QPMCK5DKdRoNbKKGqv4wWJrqHRBmqh1PHc/6IlOJgMoc6qt8ykAg/p9ajKoDS+NnALfaHz/XWtDqSTEDhysmWw1Wou5mVUJKHUY4yUhY2XkqC3XyJ/wdzs8cY7sQB6nqn/PjEMR3gniNsVnbDSwxqUBIGNtp9nQtdtfxqtvcKvHhZoNCCASekeMomeeAzEY2n8iwqxrPx81MTpNM+kkuI4DOMUrLsW+ozJKCme9qa37I4v5yrxs/MXzBjwOeq4FVtrMxnj1sA8szz6Wd59ItS5mPI1loJtKBpj/DukwiAM9WIaHNyRREVYATSUdfAwY1TAzpFChTB2nCIqkBGAjSoZ0LENBkNGpoTi1h5IzfMKNqs0Ynl7oT6j+AiYrjVRIbDixX962qEKqAaV+zniMKCRmT1tDj23IPc6lav5zH1Eq1Y5otCm/1xHrY+qxhGdlytn4JVHsJft0HqScgnAlu+ru2frRpYR14VumPyfT6hAGrNdoKnpEx0wDKIllozQUzJBhbUpwKgefxwViKk5wNBgE6J9DtBN2PU8bnAYS5jBVI2xdJ1ERzqYhswBcvX8ndb7+V415PZuZmudeCFQhJja2tLWo1r6+uya9/9StJk0SePn0m29uqffzZrz6TT+/c4fyBXNXdu9+YxrIy05B8ALNvY+MyE7VgBEJqA00Fd/f2mGAG8IKkMd4P2S0A2HfufMoKJswh9HH49t59uXr1qty6eZPPAyDGe7e3t9mkcGa2K6tra3LaOyWrEAxssJcBLoN9iOaC2PeRCDk4OqR8F4FHyraU/BxkPtCIEOe5cmlVlhaWZWvzBYElZDsS6E+DEYljQsqrOyML3a50AD7H0EvPCT5rHrVud/WeUgfY/OYMwHILOs8irUUAzy1ptNBoC6AL9J0BPKtEFxJ2tpvVN73KNgW7Xdls3QBr5fC6AYZNctICuy2ogGetSTd2pKOkPkt9jwp+ugPDjjPXJTFsLYRSi9qaCoCxJZatWiNs3vYZTxSRkZy7xrxWX3BNuQm0SggHqwjEGUhJVg7JN0Z0wZ5OrXdjO+emF2/5AtoeS5graOsNoM23QONA6v4qmAy2c07FM2QPU8k7iWSdSAZpSdkpVgfFhYzRoNf0voPSiNmnMMx1Gk6QJnRfpvIJQwIxkI/09io7XitWwj3naZvtsoSAzwan+viUDYxnGwOMMuOVhslsoB8NYpaRCOQ1wHRO+wo8E4geA3yOJMEDGs9oNIhp7X5brv6Qir5FjD09DlUAmlza+iiYb1L5vjVnz6aLseshOwLgGR43DhsjcipllOfyem9fXu28ltM+GpUOdU0WuI8FNZjRSJW2b3GRUkLQlcccmO125eaN60x2wdY8efpUHj56IB9c/4C2DYDz6ckJpTkAPH/40YfSne0a8PwNKzY+/Pgj2VjfoLzH7t6+PHz4UObn5phMQxIOn0eiD8cC8Hxl47KsLi/L9quX8uDbb1lRMT/TkesfXOPzscuUmPZ7qHQyQNkT+6G+wX0/NBr0rko2b1Q4HmxjyHA46IyGgyq/UQh+6wOgNFjRo6IhYzZ+UqAf8lpYI9Q5J0EBzGWAzsp+1qaC0DnPZJCPSFrDY/nSgqysLknSBPCsjQVBglC+SuUT10kuoVGvr9EpNzAUNwS8YNIHnvYaL4DnX86PvjjyxQicNwIXwPM/6dwI4IOXTgLaAjoGhkcaq1OUgzWluzicdc8ug3Xrmz0cFA+LAuuIDoyV27JkTtkM3EzwPMpJmw3pjU7l4GRPDo735Oj0QDoLTWnPJZJ00WR5LMPylJIbUQrgeYy2Aba5eAYTjGIvHHYntQIpJllb/9jA8zSAXQed1SEEc8mAZ7AIADwXpTTzUppZKSjm6kZgOzf4aEW5tAg6j/kA65ngJcuwHbxUF41BpjnKFdA0BfD8QsAzmFnHxwPZ3z+Sv/z5rmxt7sjlq9fl+vXb8uGHn7DZBs4NDZiGw7781//zv+XBg+9kbX1F5ufnJE2bcnp8Iq+3d+U3//J/yW+/+ILBJ4Dnb7/9Vk6OT2VpCazphM1OIXfx7bcP5MrV6wSewUziY6bDABbMhCdPHhNkRsC7tLQo42xEFvTe3mu5cmVDfvfFb6UoMjKvHz9+JMfHR/Kbf/kNdaK7s7Py/NmmfPnlf0urBVb1qnTaXTJi7t3/VnqnPeqzscFgJPLs+RN59Og7WV1ZkitXVuVf/uVzuXZ1jYBzHKNhFmYC+5tTZgS6jNpgzUE4DyxxH2sgbA0eVr6aLWQHHnHPcwee29IYp1L2IxkdFjLYy0QGDWkMY2kWLUnAmDPg2YhY5tifFdSebRCVHVUrmz9DQmJi7vn0C9qyAJUdYNIXmXhy/VSES+giXgOe/Tt55fbdTKAFULtKnmmwrN3ig6PqsYppvxbUYG2wqQ/BKZTgm3asYcChEznPzcr5gxvsjr5dKDdPK/M2HFtBPPDjY+0m7w0+YeWc9a330shh7mAbC80GJlyvHUSBNGN4qPnW+cBEowd1dcCjsNJ/HeiQtKvYolVRhIL0DuhV9oQ2y7YKJB3B7MriUjJIaTQlMJ5Hc7EMuxEZzydJJqeNkQyh7RznbCzDhwXC/9OA58DkD9r6OumUne4yG1rsiuZAaQnguZAOQGcRmYtjmU/RkCmTtBxLUmoDWQLPDczPupyDA88G4AQwv75mp+z+VNVQFbRXc8IzGUGDuKZLG448cZxacpiTvA7OVoxkZQjWsiRnmBYNFKeOZ++bDAqZzjnneP79ltwIJRf6t+sm62FV9mTatGAsPgAAIABJREFUVvm5kilta6a6LrunE4C3NwJzkKeyUfXr0XX7DsCzrd0ASHEvADwDfU0Az9Dxb4mMmyL9SIrjUob7Q8mPcykBAEkqTWh1IkfNTtM+RxSswlPUhAXzF834okg2X70iExDAMwCZ+aVF7tetTkd2Xu3I7u4e91TIUn3xu99Jp90hGA1W8sHBvnz2q8/l008/JWsYQDQqlADUgsWMzzVZut4mAxDNf8Emxt4OGa0XL17IoTX4AzAM/WYwCVGphKZbK5cu8T683HopDx88JBhz/YMPqKEK2/ro8WO+H9qsq+vr8vEnn8jh8ZG83n0tB4eH/B74vLNzswSlZ+fmKPvxavsVpTYA+MBWp80m/WToQ2Pv31hfZz8H+BaH+2g8tk/m4enRkYyHfWnGscwCoF5ZlvWVSzLbakmnmUgJzWjTY5+e5pRTYOIulzwuJAcVtC0SzUbSgs+80BQB8AwmAmU20JgbMl3uK9jMDQCyMZVt6WjWx5Mv3gzTNxhQECfPqEqCVI3ajPpcNbU0UoHqVqsHEuBA7epZJVjqwLZvhL7BeUbKQWBtRKOftQKwEvu+ywRZlRSBYzQ9hfYxHmAlAyBGRQITWyqPYFsXfWCC1GyUqo8J8Nma9jEGCt8xlVwyO+asXE3SV77KBJBnkhZMxrLprkjWiqQA6DwTS9aNZNAspd8sZJio9NQYALXJCYRbYsAzWZ5WgcLvMVkUbSYYLNcE25teoQPXZmfJcjbwWRO95jcqX9SqjcybdAa3s6W9YaLfbRKUanIbZSRNxC0ZAOYGweZ0KNIcAoAuJYH0BgDpDBKCAJ9jakPHhVWO4h6g4pYSHpFJDqovBptMX4n3tgKePW1z9j5khB7eRvh+6DdDmg7TtjmYt/DDkkRGo0z6w7Gc9KA73yeIfHB0JHt7++wbkyZNuXb1Gis7nj9/zobjC3NzZEMD8EWVJIBhSPP99e7Xcml1VZaWl6RgBceQ9mZxcVE++ug2gec4TeXu3buU22AFxuXLksQpGxnCdsHe4bnRYMDj4jtR9XHr5i0ym1cuLcvWixdy/+5f2Zyx00zl9s0bsoFKEPilRiJD/xqsD+2vYM1wvQlwTVaK7rE1hvdYVWeWs+bhnSBRDEZzKiV1nwE2t6WMYKw6UsRNKaKmDDORIZJACIBYSQKtaOwxBXtCZWVmjTadcqMSG6NiLPhHAlsssrQ8z0fajCVKwMBX4NmJZ3XA2e9/5S64Rar8nToxjWZoClU+i7h2ATyf4ZRdPHUxAr/wCFwAz7/wAP9Sh/dSKwLCCCyKgo1ZAD4DHEbTAjwc4FIdK5ECHWOpwBGQoalWATXgxsvHHXjG5w14RjyErGVvCPB5n+Bzo1lK1CmlNZ9I3MllHPWliIeg9EouI7QWMPabaUqCFWUOpKq41ssHFeia9Jmn4dypIPsnDPb7MJ65+dsp1I/jG3rNY1TH2kqvmVsuRZpFQ1p5yUe3Bjyj7LoZocUD9D5H2lCQzeoqrWB1KmuBA4aL9fR2QtND8wbw/BMGS+nu6sBy/qij1+uN5OS4L0+fvpDDw1OykVdW1mV1dZ2d7RE84OIRVKKZ36vtl9JBo4xWi02DwCI+3D+kjvPNW7fZCRrOGEp6wYpC4AoQbDgcUwt6c+uVzM4ukKEEXfI4TvmeZZTErq3Kzs42A1sEl2BUFWUmcdyQZjORq1evyCeffCzj8UCOjw/k9c6ODIZ9uXnzBrUpwXJ+vbsvDx88lSRuyszMHOU2okYijx49ltc7r1maDke0OzsjoxEYFKcst53ttuXTOx+S+QzAOQLwTG1zvW9laaxnb7QWeB0qluDAs2KKdTDHgGoDE1gKSzE1A56zlpTDWAoAzwe5DPdzaQwjiUaJpCWAZ7CiHVCsyh3fZFK9w5wIoO/0WvTgSGFaADiwSXCGwTyjzA8SYTZDCdgamKxNwDT4dOBZk2BVgx04tvhqDSwxnhoUooSTcx5AsmFgDlK7Vq8Gcg1pJFZ2SD1OT77phxwudNYmpRb8H5v4GI/EJDE0vkaQpOAvO847EO0AfWj4VpMSsKAuMLmcKRmDIaiJB2eNTrClvTrE2FpkdhlY5eWHyuyq7kOI/fWotUoTe48xjBR0wHNVYBqCbppqtH0Tlc2YAJ5jGc8nMpqNCDyfNnMDnscyjDLJMPdNBl5bzZhlnJjbfmYGpE+wnd5hPv5Cb6lLgUzP9DrnvhpVDeL8H/8ym6w8IwWek7JgsnEGwHNDZI7JxkhaZSbNYqyMZ6uQoGJlDXi2laUBJIdrSppq8obbyJyxR74BRvsVGiB01l4xBTwTUp44tP6hp2VST+9yb4IbcrY9qQ5hAND0/PYv9TIGjEk4V5fAmBwD9yo8KV8/zfpI6PNmhzVy51+TObezNKM1nK+qCHRmVGuzfj6V3xM+QWAM7wHXsAY8ZwY89wA8FzLcHxF4DoxnQb2y0v2qeagNodgUCsBEHLHh9HA8lmcvNmXz5SvZ3tuVZrsjH9y4yX0U+qdI/O6+3iWgjDO5c+cOE7xgC0NOA3qkeA6A7zgbs8HWvfv3yfybX1hQFnMSUWcZ+qc3bt6SS5dWKLGxv7cnm1tbfM/S8jK1l5HIvXfvHo+NEnQHmF9uvpTvv/2OOtM3blwnEITkMiU/trbInL60congDvYbyG2AaY3GhfAf+oOBdGY6PKelpSXZ3tmWl9vb/D/K7PEaGJDwF2BHAR5dvXKN4DNYj9B7Rbk9gDE0FTzc25Odly+p73xlfVUur63Kpfl5KfKM+s+THqv+FYBnMp5V47kxE0nSjaU53+RD0kIf1HVWggHKzr3Rpq/36fVgG0Yt+TNVlea+gmYXK9DX/w7PucSG+XdU942kyFUqx4uu+DFWJuW6D5u2udoqLSZSMEdFk7XioSBgTAYyyv29GCfoAyq4zeoja5zIUMAAZPUdlKHsQDgqNOvAM4jh9YoLgla2mPX/Rs4Ie3NtXU8k+T1hWK1Z/x5eSyBZa0KHydhIK4EAPGedWMbdiI9+q5RBq5B+jIa7uYxN41tJp2ZMaAqswoKzp4IF3Z+pLKOecwUY1hBarz/xG6XekO3rdV/S/1+zRzWZjmCD7DgEnokTepUmgGdIbqDJoEgTQDOUFk16Ix4x3FON5yySpIT2vDKbWfiUQW5QGxZSxoOEHMQu1GnSO2HzyOc8AURedB1EN5/GfGXMGwXiffcsZVTm0h+N5KQ/kDhJJW12JG23JEpS6Q0GcnJyKvsHh7L9als2X2wxMfbh7Q+ZWEP8AbkLAMBr62usloBED+zOvW+/odY87AfWAbSYAWQvLy+xWoOa0HFEiaDHT57IRx8iJrgsLdjV/X1K+MDOgN3c7/Xk6PCIkhxoMohEHqQ25rtzsvn8mdz/5i59BwDPN8GyXl2RFCAznWFNsKifDeYx4rH6fbU5EIyGJaUCF96TsuahlJBgUvbzuEgkh65z0hGJZ6RMZyRvNCWDh9JIJYuakqE5IxpswifXBSxZkcm4GEuOZpuI+RAHCCRpMv4tSUOSViLNdsqmtHPzXWDXzBmwufCEvvebPgGvzqf1lH8RTNpZPoKtmmnwebJZ97s4LBfvuRiBixF43xG4AJ7fdwT/Lp9XpweAh2p1NWScZ3SywT6B891qd8gCjRPTuKNmYSn5GE3qSpbB6k+9SYEx3Oz5ECgZKBEYzyiogRMtORsGHJ4cyN7RngyLvmTRSDpLqaQguqYjKZKhlPFAssZQsnJgDQTMSZ0CnqmRV8/wT8SL05to3Zn66TfhfYFnjiCrWw34mtjkfYit/NiAZyhfAnhuAXhGn5m8kG4DjOdYoFQC4BkSGwma05HtPJJGWW9Sp2MxDTwHlhPmxnQq92cFnl37TrX8hsNcBv2xHB4ey3CYyfzcgnRn56TTntH5yQ7yOhYoyT05PWEwwo72raZko4xMYi3zXSaIB8D48PBIsgwgb4uAI4Dno2OU06JBZsJApNfrE5QGUwuOI4DlXu+UASxKccFYgmfbmWnJJTqRq7KxsS6jYV9OT8CMOmXzQbwGpgL0zk5PBrK7e0idzTRpUeM5SZry8uW2bL/ake2dHfp36FbdaTcJaON4YCde/WCDshtYXg0EjpTagGcN4Jm8J9XoNsazAhkGutW1kENSwT0tDZ7UUTK9wyKRRg7Ng1TKQSz5aUNGh7kMDwA8xxKNE2mWLZZhO/AcNJ5/COeZXlLTEgnnMJ4ZaMPOQPswz5l4AKuMzKUMAbX6xlrWr0muiqFUL7HUOVY51NpEDcdAsoGFmlbOT0iYwLOuQWq0Wuk8QVw2Z4skbmLOgBWFBp0GInmzMocNG2igoufk1cTKKq7YT/UyQAe5YX8xpwGy45w12PUQ0eCrmj1DUA09Uv5gPJI4AM94CiwWZQkbnMmAGTq3KL9XZjgCDnyP6vVXZcf8kDcmUqjMZF7s64z0BeAgfAeP76WYBsNXUbZy9g14ptQGCJhzsWTzynaG1EavVVBq4zQay7AB4Fm1/oBh1IFnXlENfNbi4Nq1/oOAz74E6nuErr7qRk7vHy7LwXkxATwLQeekLKVVOPDckNmoIbNxQ4HnEtUtqHIBoKONxdROmA2wXUaZSxUEMZlAmgRZz94ZHYA669Wz2ceTrOZqn55gGdlX/xgWkduAyTN5E/6tv/7mZ2zuh3HStTq9I/sxzv7Ot/gQzoQ0G3gWE2vi01xftQaCU7bWy531MzqWXIe0VWYgA+M5rRjPGRZdUwTA80khw72R5CcFgWfXeOb8KwDhVc2fAMaw2RZsbhxLrz+Q45MTefr8hezs7lITdXllVT7+9I7MdmclihM5PjriHoqqI2iPopEgwGFIZaAvA177+OOPqbsMphqAF5SQw6ahQR+kLTBxX7x4TmYyNJcXFpdMluOQzOn5xQVWGQEEBhv5z3/+M9+L7wLw3Gm15dXWS/n+/ndy9coVuXnjBpPL0JQGa3Bra5Ol6yhx/+D6dd1PGkJQCPdIpT9ek30IcBvMZ2i0Any+du0adVfbMx36HgCIoO89O9uVq5cVeN588ZyA+iIA6laTwPLms2dy/+5dAs8fXL0stz64JusrKyR0kPXsgF/NsyZe2kDirpQ8LqVMgeXEks6lks42JZnFE4VIor0gvEIKAvFvAM805yZtw+lju54z3I3VyMaU9BMMiJ74XSVdFV80+SYSFwD+AmZUGTWMCUDfajuzvRFgcIFrdvk3rc6gsIvqYrAPico+oJpJG5eHJn4OOhsT2lnM2NO11bleG/dhAmyuwqcwcGiw6oQO30iDP2Ubq+1/niWjZfC9Jxgvt5n626tVtDqiAog9AtEhM+BZoNutSmdZsyHjmUhGeMxG0m8XBJ57kJ+K0WAwZ+KBvoSKwQdgWOW1XE5JDYafnm/DnlAz738CZNQ9oG5o6n9Px0pTQHQAnhX2q+xmyR4FnEnADCkPCDazMppbAJ/HeCgA3Rw1JB6hZ00pEWQ2ADwDdC7Bbm6ofC9ly6FJr3K+ce3/BKAZ13gCA+u5Yn8bfyCYWk1qVP5RaLnegChhKYM8k/2jQ3m581rSZlvm5hfkEpr3sQoypx08ODiUx4+eyN2v78rypWUCz8cnxzIcDGRhfl6WzW6gegLPPXn2VL5/8J0mrhaQcMr5PGwkqis/++wO425cA+wPpImgc48G6LCJrOS8/61cWl5msgy2BzHR86fP6Nv+6vPPZWNtQzrW3BTAcxKVMtNuynXYrJUVaSapSZQoEYzybgSe61rsPhfqc0Jtgc4rnx8qU8LUeKmgM8DnUQ6tbAWe8SiSGYLNSI3ncVvyuCUjxGRZLoMRyD0FE43w47ISlc0qseaxMRproqlm3Eql2WkyHut02iQgef8PjY2m53G1s3LWviVu8XVy9k6ux30TeK71bXiLC3Dx0sUIXIzAzzcCF8DzzzeWf6MjedbbnBfr5DsYjuTw6FCOj0/4QNkggbGZjrShbwc2HQChDGW8yDBaHr+mQVo37PUylZBhp79rOk5wLLGRNGM56h3L/smBHJzuSS87lvZiKs25hsSdQspkJHnck0zQbHBQSW0wLtKSq8Dgoh/mZbDTm8Q/F/Ds4IA70HC6UTIF9kBiVZWtsiHtvJR2UUq3ERGA6CYNAs9gviUlgGdoO6PsMhSQGZCJsbLgwlgrWhZvoNEvAjxj766XZ2ohHkogs6zUxh2QDmm1CTgiiEDkpDJuGlwDUENWHL9xptBOA6gM8BmfAZMYThQuA4xlOFVgxcPBRBCE7Dq+TxsbAtRWRg5Gg5qOrZYGoFLSIRyN0Yka7OOGNOH0tACEJlJkI8lGwyB9kbZSlubiuFkGkBsSNAnZ1ACfoWPWH4xkONQHjo8AGAAn/T04XlEprVYiaQon0IFnqydFoy5nPBvwPN240pvw6dUYO4HxiM19v7dsEhiLFIh2ADw3yXYuDHgeHGTSGEUEntMSjQVTbZRTby74Y4Hnd7BuFsNqoGlBAVi8AEuRQABgDA1UMNJQjYH3Aajw8nYAqGAyabBpWtAO9hg4w4oLrKUo5nsDG8nmAAI6DUj0HEgsik3Sw7Q48Z28bwbWqt4jkgGRJCwbxM3DLVX5D56PNTbxUl0HnBkco0HbeCR5kZPFRwa0sXeU1W3xZQ2I5lg5O8mbq3kwaq/p62YPcf8iBZ5DSbHJehCcN8kQjdcBWFSlu2TFECBw7VVjioemPpXMhoV+Ov9CSbIoc6VRyDiGvnMp41apGs8L0HgWGXREThlk59KLxgyyUVrsjdTfHXi2QNKvg0HSu4Cp7zBBf+Jbfhzw7MC0lsOyyoV5gIYk0HcG8JwXMiOlzDUaMgfgOUEJ85gP6DtTaoOSPJ6g0kZ/Pq8552tDoqb+7WDtm5d+3pieYxjOYDzXwZH6/98OPBuoEkjReh51CZifeJumPqYJl5/vZxqsn6JdTUS0k+B9fTz4tpqk0hvAs2+vlCTQxr0qtdECsmVSGw1lPBvw3Bg2pJHFEhUxG0/yHzU7IT9gAx0n7P2BxoLQQd4/OJDnm1ssN2910Bh3TW7cuiWtZpufQfUcyse/+eYbJnAB+AIcxn0Caxk6zQBUwNrLi4x/AwzGD0BglJInacIGhc+fP2MiGs91ujNMFkNHFfsAQGM8j+Tk40ePCWpfvXJVVldWZXF+QV5vb8uD776nvBVAamijYgifPH0iO6935LTX53nhODjfk16PyWvsLyhfB1AOPxhl8cvLl6jljD4QCwv6vbBx/QFY2Pv8zML8Aiu1wKx++uQJK6Kg69xqptJKUjnc35XN50/l8toaGYhXN9ZlZXExAM/1pISmFAD6K+M8A0EBCelmJMlsU5pzbYlnEmm0oZVK2meojiLo7MbDExO6UDitQ2UO2ciqVa3bCfwiaE7bPMM8YHUUPmOiq4Yi62dq+sYQxjWfMo5Ssu39uE4g5vSlLAKAZGV5R2ycDKmRsZR8DKVBnXpAgSacrBtexXbm1ub60KrLDvkMAs9T4HNgLNdrSoKMka7wyppV617tpIOs9o7AhJ4Em+t2IhzLl7GDwgTTFHDWLwXAqdrNAJ7HYDzPRDKcaWjfg04pg3ZpwHMWkrHwR5xkre6NNx+tgGf3pfzq6BO6jWEcVjsPtaBTbPsfBzz7DsIkMOah7SkeEyJ2AfDsDzQabOYRHwo+N6QJlvMIajGlRGMAzyqzgUcqaH7aEPAw8HpjnEtjXEg0LiQGkA05jhIPBbl1TPSspiUTdOzNttdMPJMT8OrQsLQhMixy2drelu+QEENT97Ql127ckPXLlzkz+2gs+hqNzV/Ki2cvqNn88Scfy97uHis7kFSBjYCNQ2NU9Jt5/uI5k1TXb1yXyxvrBI6RpIM0Byog0UgVMTd8sqdPn8rrnV3aSSTjID0EKaJ79+/J4vyi3L51U0ZDlQGEFnQ2zuTzO3eoqd9Km/L86VO5f+8baaLZ/EybUkOrlwA8J+b76r4JzyD4ozY3vWpuki9STzhMAtKIdjRthP5QseQRGg02JYtSGTdakkUtyeKW5ElbhmUigzKSfpYReIZvCPAaMRaIbkkzlsTirCiB/Ic27mWLmRgEkIgxWGKkOBXkqKq73IbWfYK3gc42Xc7Z7f06ze+Ycnvq8oY/n69wcaSLEbgYgbeNwAXw/E83P9zhMKeKLA84z0Nq5yGDe3B4xKYwcMYXFubJ4kgIkmlXdzXy5vvUmIvOAjQuYJVxp4+lDh0zmWxcmBF0bnZacjroycHpoewe7chRf1/iWZF0tiHN2YY0WmPJo55kjYHkDUhtQP8JQXUNeA5gZmh1oa7UGxHs5GZZuZs/PcBU9+z8z9dLZKedU7A0AithIlcbigD1IxjjAqCzMggIPBdgPCv7rV2IMd8i6SYiMwCeS2c8a1NBB56ZFTb2srJSLFINbFjXPdNrCvvsezGeFQq1m2L/N4Abjgok/9xTJhALiqMGvWSfols0Sy2RrFD2qM5DZWsyNiGrxpjhdFZcz7MqkyTL3wIT1blVFihB6QwMHA3A4CSmzdRYZN4uRRMmTJwA1GGZaAXssGmXsT6VoqmsH7CeCcYxoNOGGqw0INZsTDVcFxmxADChxa0gNBsD0YvWNUfg2f7vzI66Y3ge8FwFFQp+EEBGBAvgmYznlhT9WIoTMcYzRNgiaYxjaYoDzwDCqgLsH8NKPNtETq3FGuG2mgqVl6eNnGyMATBjThiz3UFdlDRDvw4JBpWZMMjdSnYJUJvdINAKpo7p1fMYdm9wfwkW83Y1yMRwlqNKeiBQdt1BZXupHEyDyQ8AvAgOMZeQ2CA4HsoZdd4j6QBtO2dQj3IA6IU00ya/C0BvJQWic8DHfNKmeJcUDT7rTrc61LaOOdc1kRMY4tTMVlCd6zNI11bAM9aWsmKUTaIscg0SKIngOoCBoG3VNM64d41nMFnAeo4LGTUBPItkZDynMpgR6XdKMp7B7upFmYxQVgx2n5HzJ4FnDHVdz9ySBDbRPJ3w84ORP22zr+8RbvX8SG5d/G/Fiji73EyTnYSrTWCboOtf5JTaAOg8F0d8NEvVeI7wMOA5AvDMDoVqp6pgcjJ6qtay22l//ax9rf7Zt70+9doUVUi9gSnw9W1fG4beAsCfBDy/0xf8tJv8Lp+qj4GBItVlTQX1UwaWSWEDmSZpV1OMZ95vB6cTaZQutdESyV1qw4BnSm2A8YwmXgCe2a6L/5A0xYFoS6lrH0uUJgF4BoiCZlsoOZ+dAzC7LCur6xIzSaj7GfbUh48f0a9Ekz7sq7A3KC0f9AcEg6FTClvXOz2RF5ubrNq4evWazHRn2IwQchjQVIaNQnUTGgRneSYvX72ijBZsExoBImEH0BmVTmgkvLS4JMsLiyxD33z+nNVMAG+QWIZsw9b2S/ZmwPUhYdzqtFg2D0C9M9NlBQlkPvB7ZWWVvjBkRHAt25APMU12MvJYfZLz+nCdy0vLrL7a2twiUFQyUSkEnsfDASulLq+vy/VrV2Vpfl7mZjoEqVyrmP4M90MAOWqz2fQMv+H/tGJJZgA8dwhClykS7coORh1hAGF8LmClBRklA57N19GGtvo6kwzmpyiBHvseAGRjPkPmwmiBmI+6jxh4xdd83iFWAHEA1TWOdbvUDCanymigKgO+aRzhKnH9QynyvuRZT+0Y7FYdIg1Y6GR1jvacsf3bKpkm5Ixc/9kAWgehVC6ryi9VvR+s8in0pKjWpvsL6hxPoVBTNsCP70x65ZZrvOX+MEBnMNlHBJ4bMm5DdgrAsyZj8SDjOQHwPLY9USm9uBWBo+p9GOjr1NjO4Zz0XN2O6GVX569nVLfZtYGZkBLxqMA/WyXUeGfBynfes/eV4PcqaYbsZQDQhUizjKWZx5JaI8EUAPJYZcrJbA7NBQE8K/uZAPO4kMYAVXkZf+M5fhbWixUbJn3mPQIcgH4jnrEnLG4obX4juYZkz6gsuNYfPnkix6c9GYxGsrK+IcvQj09SGWUZE06nJ6cy6PVpy8B4VikhlRPCosDz8FdR1QEteFRi3rp9U65cucyKCADVr169pO1bW11hIgw2CbE4qpCRMFtbXSPJ5vXurnz33bcy00FlxWWuOTQ/39rcpNTGx7c/pL59O23S/jz4/jtpprF0Oy1WfawsX5IUttwayzMmNz/Q5z9ngcf19S3T9x+fU7XpghVcPRIpATJHTRmhmWAjkZGkMo4BPrelXzakX4iMILWBugiQjBCzxQ0CyiDxtIzkA1kkJ2KYChT7lgKg5pylX+PkHGO327lPA8/nhunePPHMPfxNH2diG5+mQL+LH3DxnosRuBiB9xqBC+D5vYbv7/Fhc+Wc9cBMY0zgeef1ruzvHzAzC/3bublZbrJgdwB4hs6t8gEdfJksXXHg2RmjqgBgwIc5cQCQqN9U5Cxdb3XbMhgP5KR/SuD5oLcno3ggjU4uM4uJRO1M8qQnRQOMZzwyZXWY1ACZmM56ZiDrG8X07+mxngr0fgZ208SGbc7fWaG5u26ARqsfd7H1mfrZ6WW54wYAAo9C0iynvnNHHHiOZSYR6SSQ4tDGgo1yJI0GnHgrW3wH4Jl+hwED7ozUS0B/3KxVwMPLE/X2KADr7GoGPQQSjL1OoNZYpDXgWcE7b4imziVdefO0A7DC99hZuhfO+jtvBgP2szJ8CHKbomUArskMxfkB7GU/eTa+ADMLX4pzQAEAWmlk+di0h5EMQcYeARcKA7XvtpabamMbZY+heSfkFOqyBypZoGCpPYyxBOBIG77oedDJcm1WTyBYAPTOwHMBUCsStlLPwYJrS9mH1IbIGFIb+5nIqCGNUSyptCSBS4/P1JQ/3w94nlqbbDxahT181cpJGRijIZDddyYgDHTSBJYCvsp2VsjEy2vhXONYsDc65wD4opkJQHdtJJSNxhq0whnHMRDgo+EKkwFafggn10FuzLmkxizWhmWekMPtTaxhX7We0XzGmwZ6rJqCCZ82CbqAza34gp4ffigHgkCNUkhqb3lOrVz5AAAgAElEQVQHLGDg3Nc6UdPxrYBnvD/XTI6OG6sGrLyazH8FGtBkS6VIANbnBG1oTa07jy4ZTfRM/FjzofBsYNEZcDmlHc/EDoBnSm0UMg7AcyLZfCL9DoBnMJ5zDbIbmYzRRAvsc5PbcOB5stmRnhXHv2ZLJ1ux/Thr9bd+twLPNqcNy+D5A/Thb7ciJYHnJC9qwHMk8wkeMe09gGdIKinrGckRrJuqYkLjycoW+7VOruU6E25KNqOWnNRNqg5OONphs+KticqaVmz9y8/UQDbNZzfnPwD2nH//6oxjB7zP253/1rNgauxsTgQgzE9ngjUenpyS2tBktqUqKuC5RDfPOvCM5oKq8Vz2wSoEoxDwjkLPqIjB/kw5Htxq2Akw5dJEev0+Wccnpz1WEEFiCg0F0d8Ab2bTPTSjjiI2AOwN+kHWjWD2OCP4vLi4QDYxqugAIqPcHJ8BO5oaz1Ekx6enlNZC9RKAGYI+dty9/T0CMXgvwBoA0Kw6QlK+2ZK52TnJR2M5PTmR2W5X0IQQjgYSgSe9E/5GohCfSdNY9g4O5PXePvWdsQfguPgMmIyQCSEYdHgo+F74yGA6t1ptNkBks2DUlmUZWc8LC4sEpMDkBqMR1VPYc9KkIe1mQnBobeUSE6W0+Nijao34mMx04DlCFQ1YhAB0oKMWS9xqSjzTEjgiBZKcsPm0++rnocJBfWSvFrOkq/lWWj2m1T+s/HLdZEvIex8IAMisK4RNp6SGAT4mT2XbTPDl9D1MmYaqMt2mtApIsSv4ODhHZTunMfa2sRRZT4rsVPLxsfYl4euK78L/NejUvBD12pjIt+XsjF6XKVKmsxIMFKD1/VN3DfUOHHWq7XGWqFb5Cge59XVC0u9oNoJpc7czgHkVnO4az2A8j1KRYUsoPcW+B51ShgCe01z6aSbDKGffg8L3RCYkTUrJ/Sdr8DdhMs4wZ265nTQT9kzPWzlYW7vWCpivZMPqkQoT5lbRGvZrvzfmpyNeA/AMgDgtsG8Z8FxEBI8VcIaUBtjNkURgPBujGcAz+trEYEQPMpHeWBq9MTWjm/h8GVMTmluezxILpIKMWuW0GAnBmPRk01tiBb4/Emcictrvy97REQFoJNpId8GaRYNVadBuNZMm5XQub2yw2oIVHSfHbAwIqT6MC733PKedQNXF1atX5dLKsuy93mVPmc3NLWrZA1xmY1VUvqGCLkkJUEOaA/YPgPajx49IWoCdgZ2Dz7q3+5p2FODy0sKizLTasre7K5vQnm+UtDlra+uyiFg+NL4G8UKlaJzxPB3DaixvQPREA2RfCzqXXaaEjGfIGAbgOZFhI5FBI5Gh6P8BPIMOJa2mJLCf3S6TivCzQfIAKQNs5gSVhrbqSeLA3qIhFEFqj0kDKYENNad8kr/DVn7xlRcjcDECv+wIXADPv+z4/gJHrxjPACdgprGJIZsL0JmPg0Nlb7Q71J1CEwRkILEpsn8VDLwxTgMLb4q8FJw0czTZMbehQYk2MCwlasaStpsyzscEnw97+3KAx3BP8nQos8stSbq5lOlA8kiBZ3TrBuNZnVfv967ehTu11aC9bROagHarkvT3HPHJUsmKeTB9WGcYnMc5qJ8dWXAEnuG0KegMACIZZ2Q8E3iOtcnUTNIg8AzGM1gjDeg7M68M0FQZuzpQGD8FXdWjrprT+b2jW+6g5k/e0GvAs+mpOQioDo02OFcQWJvDkHtRaHM5vsEdnqCXZ/IU1qyS4IwhzRWLTj3moEbAJm64Xm0yoyCzzRtzxEKQYTdL36MMZ7I+jdXMBAybUGmgV7FBARxSjc7mo14PsNHA6saxCfYhMAcbTUtJ2ejNgisGW1QqULaiuniqs8vO3Q7q1IFnG1uf8cb5CHpsWrJq1wtGiDOeWX7dlnKQBKmN4f5YBOXXBJ6bkoBvYjIbxCDPWOs/btlMrksygKgPbDEd7ARkNIqcsiQI8DudDtlkznQl2woJLLzP9J8RALSSprE5LKCoqwMbu1fZztrkCOAzr8dY6OHinO1ka0VZbRlVNADYVvGL/09FfnAbAbQAMIF0C8ojUQYOCQ63DQEELkpqhPf7Pel09fpgd6kvTR1qIy9ax3YtIa4YWno8BQcdXPZAUnWyVZqGjwx62dAcB6CjSY9qgdh6oNafNTvkIjHtv8CKtlJeY58zCQRwWuv/g9Z4jYcV9D+ngedRG4znOvBcsrkgpDYGUUaZjVwLHxR8dn3iEM3XGc8WBNnQ/HMBzybEYaBEPb3jALQrZ9PmA7xCAIvmgnEk83Es82lMxjOklaICNt+AZzKda8CzgRJVCblOgTr2673ew3quA8hvA541W1QzA1Og9YSBMCTmreB09QFl1vs2NZUEeWfDMyV18Y7f/c6Hf983BlDZ9i0HlOrH/QHgWRNRTgXHOAFANsZzAJ5bIr2G5MeljPaG1HhW4Dkh8Kypu1BmoHulrytKHMUEV5FMozRWWUoK0ECbEtiChTSVSh6MIJFkyUGCqSZLBLvbbjel3WzSfsO2IvEFHwAgMsEagMSWBKSefQO9GDr8jV4kJ71TspLxGdg2gDoAbFByjjmeQvYIfkSWSxO2OE2N2asVd9xvIbnExqwNOe0N5LTXkyFkj3JlUjuoDLuMawQA3h+isTB0XIe0761Wk7/xg/NEf5ROu6PXNBrLoN+T0XBIDWeAKe1mKjMzbel2OtoQDYxD98QMKFWuL/oFoHMWGJiJFFEqJa4JPgYkxQB+AezDw7Ra8VuBZ0tKml0muET/Sjcpl8lQFwtJdq8A83Wieq7gkWqTXru3dYV6Yz/72euhvYJOZdxIbLarU+DXAV+cI5jgmaRJLnFjJGXWlzI/kTw7ZjPsiISJqnmmAk0ORXkaXJOqKntVB4VVlkP3uBAdVJWa9kKoHgrMRa9CtHX0U3CsehUoDawlR92M0YRpsj0Az7HIKEEzQZFRpyHDWWg9iwxnRHrNQgZpLsNYgeecwDMkLZSlrATqyi5OxCATibqaHQ1eZQUda6LT7WywuIH8ykshED8JPIcxhN9mdYGTwHM1v5lMJ/CM3wCK48BkpqwGwGc8KLER6d+FSmlAGxoAczIsJO5nBJ3ldCytTCU7mmBTo2oDchwWHfrCeiNXYPPKPBdbE8bah5Nnj3GhDQb3j45kd/9ARlkuY8j8xZDjgFRfwbW+tLAgi3MLjJXBPIZ92n29Q/lK+LBqA4WJrKXFRQLA3W5HTk+0OeDu3ms2CoSfCblAxN70Hy35Bf8XvhmaFkIiCAejfWq1meQ7OT7iuaChYXemy+oKJNzAuqYliRrUnIbNCTJxXBsWn9m9PRN4tvlcj1V9PHV5ONsZkkCwU7FkjaaMIbMRpQY2R9KDvAaSXJAzxHl3Z6SJBxKGaaLVrJbrod57qKq2pY3Pqsdic16/PSiLB+D5fTfji89fjMDFCPwjj8AF8PyPfHfOPDdzcRsR2SrYU+BQI5g4ti69e/sHNO5w5lFeCKkNbJLQem5ig2goG5UuZS2+nGROTWpr4Tuw4aGDeQYAjeWbDYlSONdoKJDJ6ehUjgYHsrn3XAZyIvOrHWnOltJoj6nvDLkNB57Vsa44mPxuZ/9VYWqF0rwxFn9v4LnSVHOQMGTpzSHwM3TFBUBFlNkAAIEgBkEOgWdoO0cymxrwjFIkB55L6AmjcRmaC1YBSd3dVB/8lwOe9XLUVfE7FiRGgm6fSmyw7B9ZdgaoCppRpzmGpldqTdtU+FS1CRGiKePVZQAIEtdkACDDoewByDOopq4D3JzHcIRjZWhpwKtsIAfTvIkaHCOVGVBpBXair4G/LluAgMfL1xTgqwI36l9SW9f0gI23rdNT5RucnD3BKOSaqwPPeHsVWU2Pq4PMOs4evFlzQYqlRdpYEIznUYfAc9mLZHQAxvNYyqFQ5zltgPGsGs/ko78j2+c8s1iBr5NgUlgNjGsaMoRG6GBAxhwbryxr40hoiBIAME1kXB8YeAACZjtdmZvpEryF7AYbEgGwNNZGxVZSPjrmjGoba2IA7GM84PBDakWTFIVphau8D0EOB545TyGBATkOAMtCoAVl4I+fPZOZ2a4soLP5yqrMzc2rzUTCDdc3HDKIACsF5d0raytM8iGIAWBCZrtLsdhgsrM7JTG8vNATEtr80FkrSgSD1nhm7MQev2t2psvGnZ2ZGUmbLbIOESQB+MGYAphRbWfhfuAsbeoLW9JGGzVh7ufaeNZ0tRV08GY9NQDSGHABeE5U43nYLgk85wup9DqF9KFl2Sykn+TSN+CZuZF3AJ59rrmW8j8j8OzgqiZT1U568OwV8wSecwDPmQLPUUTQeR4sqRrwDMYz2IT6sH3a29dqNnECqHhf4FnXtIMRHp6+HXhWrh6zPzVTMYHMhOc5Ngag/HTz808CPL8NEDfgeVKxAz6YEgFoMyaagprOMzSeCTy3RUZNkX5E4HlowHNjEBnw3Awaz96AjpJXJrfjslfuryDp51IxljcNDVs1MWg+miWzlA1d3W9LMQc74yxnfBbNu4bjMQEJEB4giYUfVBgpqxfgdkxbzUaqea4ARqLyRbBr0D8l0IUqlFqCBXZS+zHgeHoszVtXCVD8BbuH1wfDgQLZSNw1U36nyyfBbuJ+4H38DCW+FGl0fwB2m3tJhgy0SmEURSYF+qW4hrvZbxY3mVZqKdqoqwTg3Ej1tz8AQCcJ6xpY28BKQmMwW2bYFR2U1Yj+CLXKFwLSuiaUoYxzVD9FfSNvOKu+QvAXa5MPCQryDu2L2KrCtF5ZUWVzR8EsBZW0eMYrJiELNJY0zSSJxtIoeoKyqyI/lkY5JPBMrXom3A0BNrDbfUmeA5sBaw8ar1pTprP7nAqqa4K5BoMbcKv+aQ24pX2szBKlPPyHL709+aUVal5Zoh9US1c/qI43GujiAckNAM/DJljOqvE8RJPBbiT9Vi6DZi4jVAuxEkjBZ8haEIw3+bC6z+U2We+N/1QoukN2HEePnc4Enic9Oa3Kq3ZY9zv1rmqLX5xXYJ4iee0awvZd3M8MeAahAfIb6I0JQJoa8wCcKasRqd/JvpkKPLcgyzEoJO5lEuFxmrFJIR4AnxV4Vr1npNB04Qeqvc4PB+uN9BH8B2PVsgoM8QBiU7K44dfl9Em5eiFvYeQpVNlBTxmNTOm7BwkarZBEMg1EBEqnNYSAcreL6ohqj4dNHAx69AlRbdFqNplEg2Y8/Cuua5tPIOMMR6NAUoHNhC0bDdBvppRuRyWKcB6Q4GDCi8yXkrE7YqCK3V6X31J7FRIPteRJberrGvO9mHkerP9ICjTVtkcexTIqE0psZGmLTOfTopSTvOTvDhjZS0syszgvzS5oU+rz6zpU/9L13UOE70lXJxh5kjWkRRVv+On+weQ8v/jrYgQuRuAfdwQugOe/+72pAj3DmKrqseDo1M2xbnlBDdmYpmiIdjoYkPH8+vVuCBBQAoNsK8oi5+a60mm3uMFOMp7NwZuy+pXGsmrxYmODPh8CEu4j8EIJLmgAM8j7cjQ8lGevn0gvP5L5lY605kSiDnSe68CzAX414FkdUWOJnuFohc3TSRFvlOz+/FtWvalU3fUL51rjgtjuy18OOHuwBEcN+s4JH3DCAD4AhMikVSrwDLZzN42kg1JOkI8KZ79BMxjjpQFPxeisf9PZwLOes7vZFVBe+ejmsf7gGvDmY3a0Kb9dAxN8lYKAHsQGxjH0rWM06jNNXGtqZvxYm+UqEYDbyvkVnEvEegD7VFKAr5E1rMEVGa+UFwAjX+eos0TBhOLfnmQhKK4hBAFxgJQoD4MkQJ2V55qKxppVhqGCnPgu1SDWIM1/XF9YtdfquJDPIgsV6IA65bgG2jjjOZgDW+dnAc/UeIbURqoNp0YtKfupFL1IpTYOoPHcoMZzyrYuiQYEFiT/4O1+yxsq4Ll6k+se8goZ52rjlsPjE3n67Jk8ePhQlldWZG1tjbqgAKFxowkKjAayt7cvOzs71PS8tLSsjA+wwRjkAxQ2dq8x0jD+AGscUMV9x5SCbYKzDpsHlrI7wWCt4bxTOO3OvreJivJGJEkA5AKIQZDx/YMH8t9ffSWzCwuysrYmt6w5jDK+9IESzJcvX8qLFy/YfOvmrZty9dpVdiufAbslMOAsUCYxvjAdUL3vBBIM8NVkC6RodJ6DkYPrYbn36amc9k6l055h+fkMxqfVYmmmalmrxAcCFpZsW7LHNbFxzaqlrqx8fd2AeANo6kzsELX7DSU4AqmNSuN51FLgOVtMpdcu9JEW0k8LGQRml+r0Y39glQ3XtNvpOrtW7VQop30DGvj5bfv7rIH6Z+va1b6sDQIyKBfrTrX9Y084AngWkYUoloU0IfAMmQ1nPL8JPJvdr5V6K4NxelcKu2TtFKfHbhrIqF/N2147431u7Cf2a9+XfswIv+s+9EPn927HmbRhbwehQiB/1tBODb9a/ummyG+O26Q26w8Az2CsFuk5wPOIjGcZYG6lbCJLfVRrMBiqjwg8A6BVo8QEMUAGr8TBWZtGMMFWymjVdNdNkx9XB/axT0Mmca0KDu9XmSEFUZkgNhun+7AmpHNIWxF00OQaezlYuXiwfZ64BhhsuQ3dU/VehQRxWZK5TfiEDWShJ6rNV3E+CiJro0T8oBktwSAksK3qI9xCk35zpjZzALTFelcJpo9RfSbcRyidZYCQgpS1ai+KeGnJeslHKsJmXQCg8dsZ0LDXAKZcAG/SsnCM+JQlBINmsfpb7ncp6OpwVFANNmar9kKokNiq9N4BSPUHzU/kubhMEJiQFairiVtOFuuToHr0rWYuSTQSKXpSZidSjI/YFDtqIHGgwHPg3RtY7lZC91NjcodKtspmhdUZclrTNR3hBR28GkhpT+jT4Uaft5fUn3/zPdwKDajjoSxBhMRqAJ5jMJsLAs+jmQZBZwWeCxk0Cxkl+iDr2fZFrfBzdvubNrMOPL8NlpvUd/4hG1zNB+/7obOsAp6ViarVfPR0LfkS9jirntGGgAo4U5zOwWYC0mh2ag0GM8Q9QuC5ORRJB7nEvVySXiHNUSnNkbBBYZKpDjTZ0p7CnUok6CiZYTBavK4F60/hdgW9ZFA/ZGAr5TdYSVYKe3IgLoligWxau9nitcK+6eIyUkCwZW5TtKcGbCRYyKqfrkQWJssyJGLAeNYKCtgh+LmweQCN8ZNZGYpOIb0XbP5cChsHehLGCQqalCy1V0SImV1rU2eFz2+3F9VM8thNK4wn7ACLKMFyVtA5R38VgM2NWLKkJeM4ZRPBXiFynGHeJlI0WzKzvCTdpSVJO22JW2nw2/R61S7S1+Oj+ldFxjatAuutZsz8xN+q21x70xtLRteux7iTZLo319fFMxcjcDECf/sRuACe//ZjXvvGKujhljBVklq5P1UZtG9UdL8M4cLmB/bzcDSmzMbO9g7Lg7xJDICY1dVLBJ+70LozZ79yTxQUmzbSzrasHA9jxVlwxa0fgIJVdg6LgRyPjuXp9kM5ySrgOQbwHKO5IB5jbVNlNDDfDOmABjg9eInmYOjfE8yut8eLP8tdVdemfhcmD+vbuJcJqgPgjDfzJw10JvAMjU82mCrskUu7FEptgPHcTWNpJQ1pxqU0cjjyCHSsa7jJk2g5bo3m4C5HKKM218PZIudIbUw2bvzhwZyQGajPYNcQC1qEcMIUmKXWrGkSujyABnzKgHEGqjtopthQNRm0pmlkPBvo5x3cPdCD3i1+CPwa8Aw2E8A1sK3YxI7azBocUhuRTGw4ntCB1O7Kes7q4Pm/+t3G/KQMh4GclEKgQ6geEisCGNBbh3J1f6xxhq6v4C6Z965NNaofajz7rZhgx00ynslGAp2UjQWbIsOmFL1Eil5DRkcFGwxGo1iiDJAz2M4o2bYAYaIlzY9fJmfNA3cxFXRWDb3TQV929/blq7t/ld9/+UdZvrQil69ckV/96nO5cfOGtGc6Ms4zNmrZerklz589l/XVVbmyvkHtO4C3rl0HNrLaB7BAxgQS0MhJSxBVv5J6ptA5huPfbNL5h7SJylSgJLghLZQ3454Yuw3XAlAacxJALgKCo9MT+fNXX8v//q//krnFRdm4elV+/S+/kVu3blFuA/cZ54GGWd9//708fPiQ4PPnv/pcPvnkE7l65TJLIgP7BACIwQJFZnrizvLHsayhIErHATQrW0d1rBGwoNySJemnp9JudaTb6cpMV4FnrVpRAEe1rxPOa4xPCEScNFSznzrPK+BEz09t1xuWwBh1sPPQeAZjC4xnAs/ziWQLqZy2c20sCMYzAm8G1yWDawee1d5UwLN3E3fQw+0Er+ccltePn62//Ce8TDSsbTPPleSGA8+lxGCZI+mYGfAMncc0kUUw/MuxxOVIYkhtGOMZGqlgPSvD0AIqA9TUlll5+t8huppg7ZppO2+PePtdqIM85+1DU+DSmQd8l+O4Ta7b4nowPrW/T+FP7gvU5+dkJVD1+fr4TJ9uPWFJn6fGeFbZIu2XoGAipDYAKL/JeB7sj625YClxlkhapFpiAIYhpKDAMqYEkjaE1iajWn2Ehyd6OCqhOV3FTsfzvOaGsoX5N5v4KpgBIAXgizeOdbYqq5gggZFq1Yny6tQQ4RwIfoNlZxUpHENju+I7aMsM3MHeD/s9AVCalcL+rcAzPqO9Tpiws0bDtNWU6LJ5ZSxm/I2v1MooBZqSVN/La7R+Dv55lWkay3A0YLUMyuNZvYLroc6yaqyq0L+Czgo4JwSbhYxnyGq0pJCU4E4h+lpRgJGuFQzYN/UUghNQ+7tKeqprYTAkh67OaFagWJmtVd1FOGrNT3NN5UmQxuEi7HPKptaEhftreC6XsoAcEPbVXNrNQtJ4JCXYzuNjKUaHk8AzeaYeY2jC0Vm6XvWISw6Ngmu+65urs+5L+f/1XX7/fA0p03tqP3FWxMSinPTPzjIv9Y/p8XVeQa8Z+xwYz8NIgecR5DYIPMfUeh4QeC5lhH0zKWQc5WQ8E3xm02msF73tbsqra6nZlJoX+fZx8bt9nj2dBCB1HugY4L8KNXvFoFXcBOBZiR4kBHhRDKvp7B+bA4a/jA0N7Wf0N1DguTVuSGsg0uwXkg4KSfG7X0oyahB8ZrNCMqen/Wm/l265rMml+9ae/KHNc5BZCDyz2jFNWK0I+Z8REmCUyImkmaTSgdSO6ceHgiJK+UTWVFV7jaik0Ii+IB4O3COpxT4iWcZKMlR5UJYyg1+nST/qPrP3jK0lNtJWH1WXtFa+OLjP6rwIWv01OQ23YTiGxSoTWipOhrL7pfuTf96TU2bnGG9ElNZQ0DmWMUBn2KV2W7IkleNRLifjQk6yQqLOjLTn543tvChljB4emjRT3w62Qe2h+yyBXe+VBjSaWqHoNqXynaqULI94xvTV66nHWG+u1snYdhI3eLsvcvHqxQhcjMDfYgQugOe/xSif+R2TVvXtwDO3pdpR6hAtjLBKEGDTQ8OYo8MTNo9BswPPtF66tCwLC9CI0lJ3F881mLJyBoNXaP4Fv9Y0oQEmokutadIxoDGwCcBEP+vJ0eBIXuw9k355IgurXUptwMsowHiO+go8E0QFUy/wLAxYqli5erFTgF1tCN4W2P0ctxROt6rt1YPeKc6BsS4VeNZvrYUAJmPiYDM0ngE6V8BzS1TfuRM1ZAbAM5pMRYUkGJt8GIBnlFtDM8s9ksCSmMpg04HUKKFyVgJrd3Is33f86GS4LmxtKsOZIyvK2E6huVmVoK8cIWNqkl0FZkxgAEzOdQ+QgnPGcVeGM0FlOiLKPNDpqp+n827SG8q2rIA1bQiGIFyDPZTOBtZziFOrMXOmK9kNNsb8YChzVcBAAXCbvR5M1+U8QnQxhWrYV50LPDPysUCyRJkBgGfoOzdFBqnkJwo6j48LyY4x55qSFKnEpbKdy0ydOpV7qDGA3mOx+DAE4BlDz4ZyDcpsQFPvq7vfEHjuzs7J0vIl+eij23L95g1Z31hnMACZCoC4L54/l/WVVdlYW2cjFpQ+oqETmr+g2YuWZkcEpKGlTEAiz/keBUFSSdFoKk0o44EHCzLiSNoo4YYDj/JKJCWyMQFrNFxVpQBlVUPz9PD4WP567xv5P3/4A5umLK2syJ3PP5MbN29R6gJlkfjeza1NefDggTx+8oTM51//5tfyyaefyJXLl1lVAqbysD+Q8XCo8BH0fGdnjQ3dIJgCjVFcF5uxIEmSJDIcDlQaxAwK5h3+RpMcAB4AnlutDm14r9/j+ECPEDeVzJ1ORzozyrjG/B6OhjLoD2TQ6/E5lGuiAmam2zFAHKZYg5iJvWCCAWfNdVBSHOcaQKPB4Hwi+WJTTluZNhY04Bmvgx19PvBcg7iNdXP+jPxhUOA9pvB7f/SdgWcAfjkeKrEExvMigedUFlH+D+C5GKnEEprKAnRGEX6odHEplBq70gGDfxDg+acN5qStPyOMnPB7zv+OHzpO/ZPv9t6JYf0BBtb0e7kHT/hs1fcH4Jl9BjThzyQkmXlTGs/vBDyD8ZxIUqDZLNazspZ1j7S+CLXkBZnBaF9ZKwHXtL82LWX/DgJr1j65plxAcFB3V6tQMqtB0ESljVi5YYkwbayqFUpaOTS1+XDvrXqO0IcyWTeekx1Tv3GK11kDqxWs13NWP6C6xyFRYE/RYzCszd+nSXLjeRqw7iQPwnCsFEFiELYciVC9FAWe6e2oRjb0nAE6Q2bDJTYIOoPprL/z0oDnEu/z5MAkeKpAvPnA3LMtg/hGclAdcPN4KgzKARr4DN6cVjcFY7JWIUV1R318nclZa59t/ifHDcSBAsmATOIok3azlBSMZwLPR5IBeC4G1H1WoQPYMnXOVN5D76bfM/VnzW8ziY06cTm83+6rsiltFk5X0ARZrmqPCSCu73FnyBBMslqmfDM/NfMvOX9YnQdfRwgijxqFjAA8Y39sNWQ8E8m4G8u4G8mgDe3nUoYEnnUPHUeg3+6ep1wAACAASURBVBQmawF6fbUDTkSG5mfbTJiIRt7E5ep75du8vLOB5zpgB0Bc18aklBL6ovj699vmPjBBWO8lYg3jA+M5V7mNVhFJexxJx8HnQSnJqTKf42Ep6Qg60LBlynzW5rw+A0wb2Faqs56VLOL+voLOoQqP9yiiP3rSP5XD4yP279DeLnqf57qzsnppRX3LZtNuhMlYeFDBPhlWmeCyN4gRMwWKteLSjIoNLyXNqNlu1ovArFZ0suk1SDGu7Z7l6uednHBPoCY05h0IFvxuJLxaBMFZYYHvNF8+xGGws85L8mYuVi3h9rMywCaGYTIbYDmPId8ZQ9c5kWGUCASKTnPM7VjKtC3N2TnpLMxLOtORuN3WGaLFoLWsST2JCNsYVqq9RzdS8qcCd87jMl1gNooXwPNPc6guPnUxAv/wI3ABPP9dbtGbLgP3qgnGs/JE6uHKZOikmxhztgBVqHdXUGNqOBhTExQPOMbY5OYX52RutsvMrpZEamg0wcTk7q3fOiHHgM0SJUhg7TJraywXbDzAbpjELOV0dCJHg0N5ebAlw0ZfFtZmJO0WUqZ9yeO+ZJFrPGdSslFevTJumvHszl8tgKj5g2dmQyuX6I276gHGGZy+M2fANPDsQc9EMEk2o5Y/+YaJsQvgM5wDspsVcHbGMwBnSGygGAugMx9sKgh+E9rRZFLk0PaC464NptikJfSN8Yy/O5DmmPF26nPO3FWmsN9rvdT3BZ05d8whJoMp/Oj3spGQA88mHaCAtDU/s/NTFjEy+spCduA5EB5r2e16YKxltBo867VaEGByBgg+WWZrmoka/JrLBSeOHTY5EqHAn6XIDJDr+oDqfFeBqwaD6jQpM9Vh3MBKcODZgyRbU/guZ0OfCUg48Gw+3ITGMx1NFi6zoWQDwDOaTlHfGZqfiYyPSxkcZASd8xORVFp8oPkLGCjqIKtkTq0Y972sn083L35lEkpp7HI6GMru4YHcvfet/PHPf6E23uzcvKytr8nVa1fk1ocfSqvdZvOWl69UsmJ1eUXWV9eolQzdvcPDQz6ODg95HwDOompjYWGBoAokN46PjshwS9OmdGdn2XF8b39P9vZ3GSjA3iGoAAOlf3pKIDgfjwhsd9pt6jGzSWRDKA9ycHQs97//Tv701V8kbbdldnFBbt26Ldc+uC7Ly0tkUwPs3dzaksePHsmLrS15vbtLJvdHH38k6+trvEvbr15J7/iE2n2IAfD9a5dW2LEcWsxooHV4eGANDxsyOzcns3Nd2d/bl6OTY2UmJjH1BMHqOz45IegMjecYWullycYzR8dH0mNTG2V/LywuUsoEYDaOcXx8JCfHx9I7OeX9B3NxYXFelhYXCJBjnBts0Kjzw/cDtWNmzcAmB5Acga1VyAisZjKeU2o8nwTgOZc+S4rxXsANFeN5UmrDQQFl7LrG6NmT8X8A8FwU2lwWwDOaRGbjCnhuAnhGkgigswPPpvEcgGcdg0kbU9M8/h8LPJ8PEFfJPZ817wYmT84xGue32kBlZlag5HlvfgN4tkqGs94f/DoCz5pPDsAzaYR+b7G/1BnPoFK2ahrPY8kotYGmXokk3BNUlcsrgqBhih9nGmvyVQFFaisTZFadXbJurWEr9kjXnWdi2Mq9PQGriV47f+yn+GyujGrsmmyAxWoj7O3wX8xPmmgCq1Id3ijPnNKQIA5YpIOwzvp3zqWD48YUVPasSmT4tWiFWHWPqzU0xSA2NIR7swPUAZF1TXWHkPSu8vwMpGYyAWNN4BksZzCaJwHnQkxuo0wVfEaiAMkB6O+b3xZ8DRtH9VsUPK4AYnd01dcD2DdN2QgItAHPHBPz9ysWpPpA1dXU14KVMfqF0sE1WxyAZyRwHXgeCxwPB56jYiARGmMzcQa5DfcSdFfx6zTXWQGsWlUH3zPRkEJ9Nq9Kqz7va9jO3cA9FxbgnHDw1ubrm2vSpc/cLazbkopB7nPJQU4eF/l/ajznBJ/Beibw3Ikk68aSEXgWBZ9RnAbGcwyQOudnqGtbI5W8YcrPAJ49hnlTXmP6fp5rrWp2z/qG2F6ttxtRhzUyn4gRzfmtzZkJDN9AZ2cBkweNJJjJbaQAnYtIOjmA51jaQ5HWUCQ6ySQ+ySQZAHiOCDyT9Ywmg9SINi/b1nGI4ThYVqUYgkmLapkE0gaCmFuv9/bk5c4r2T88lOPTE5tLSl6YnZmR1ZUVWVlaluXlZase0/mkPV00ngHpwBSDdFRg28Y5ba73mEGTU8qdWXNnjqfZR/irKiOo1aDw15R0U1LLGY1WUa2Mb0YDQ0oLstpDm6+isSF6iNDuIhKYsGsav4AVQxk6kxmcnAE1YhJ16CGzoVIbYDoDYAbwPIpU0xkSG6BNSKst7flFac/NS3tuVspYG2u6f+dkGzZFte1S7SiuzXlAmgzQvU2tTuiF4WvU/E9fAxeM5/cKzy4+fDEC/7AjcAE8/81vzVmBzqRDW3cfzjs9OpphE9MGaGrkNUAdDkYyGAy1HLsh2rm7CVYggJZahtHzsZ5mnAKjlU3qwLNInCYEljzA0PJ6zfyfDI7lsH8grw5fyVAUeE66hUjalyzuU+c5j8B4VuCZIHc9LnDHdsqN1o3oLO3Eaizrkhg1Pp06GLWiUn1t8h6cKeEBsP2NZgfTn6sxL+yo3Ezpo0PXEyxnMeAZvwtpojmDgc1t3Bc0rIga0oxKPgA6xyxlHEmJkmttPWOMZ49PHIwJSLQGQsFfrvRSff7UfJQfPeMrFq6OpgZClv2veZ6hVHUqSNWAQYNXDXwNKLdgVBsGmmyAlbBq0KlBherLKSCs5WgOBlvgZU11+H7KalgpVo0RpVPIWM8Vsh3KxAKb3Jwfb27ILu4BeNA4rWJv2XyYqDuvoAzeJWcYMRg37obN82roKhCpAiX0NoXz5psdeAYYkai+8zgV6aUTwHN2UkrTgGfX2SMgEYJYdfre/JkMuH5oovD6AhNQO1bDkS3Bxh2OZHf/UB4+eSr3v/+eoDPAVbDswH7+5M6nMrcwT0buzs62bL7YlEXTeIbUBgCJrc1NNiZE0xY44WgMBe1nyEyg+zjYH0dHx3wdZg6A6/rGhjx69FAePnpIMBVBxScffSydVlNe7+zIEOzpbEwt6dXlS2x2iONg2vSHAzk4PpSHj5/IX+/fl1anQ+B5EQEJZECuXuY5HBwcyqvtbdnaeklgHM0Rb314S65du8Zu52AyP33ymIxnAP2QNgLjeabVltlul9+N6znYP2Cw0e/3ZGV1VdbWVmVzc1P29/YIsrc7bTaGRQLx5ctXcml5RS5vXGagAimlrVcv5fjk2LRTc8lGmXS7XY4rNAYxb9H8EIxngN3QNB8NBtLptJmEvLKxIauXlmmjGPSTdWnJFtN+VkkMNJ9BEyUEzJkynluiUhuLTTlpgvGckfE8SHMCz5DaYJFuTeNZl/0b8IlNs7Nt8nTZ5A/NyZ/j9bNWwXnw5DTjuUo6mp1D0G17AbT9A/BciiymynheOA949uaCprPpFRkVE/Osq52i5r4VlJ58bx3I+HHJyXf/zrMkOn76PTsPbJ6cYwR2z7iBCnbVzn1ifr7LWVXfX6/K4Sx/y1yfHoMfBzx7c0GR4d5Y8pNSgecipsazMp7/P/beg02O48jWjnLd42eAgfekKIpy937//z/sc3f3rqSlhQcIwo5tV+Z7zomIrKzq7jEkKBF7B3paIGa6q6uysjIj3zxxAmfALXGrS2DPXVzEDIUC3QsZM3IoIKjzKwZgnXZV4EAvfPMyVtCgkJrgGhuw5iHv85XHpj7/+WdcaqzFe1Ut55u3Pj6wn/dYoNt7eNYSoTiDHi8mrOnqvpnNOiZerM4xm//M4hDGFaaQbe2/NL7Rz1u040X9zBoEsIoqxKAkVtsbFBKErQZfpnCuYK+B/5ZCCJ4bWEDhv1GAFnE7lJKwMfH0cZfVahyvxgb6P/23x8xaFNBKBlusEClCO7apDmVxuZYY78FHtNkYy27j44b74gpYZIdR8TyTNC1lWNRSpKhJcixNdSDVdJ+K57SZwGGX8avCMrNcCeDZnp/o2Qz2Af0OYFJ5tycLgL7/mIZNm/60Eq+x+oPB8rjHY1AVHLhM0+4VoZ0WCoQNlc6PsNTQ/aFyLZNqPZPxWioTwOdhQyuOMaCzqZ7x+Rg8nzbqOGbvbpjZtS0Y5xbPthZP6xNjg5VvLJgqPlqLhTWEb1zYHO7Ph89LHHM8A9CWKO4BjQKEgyaVYZPJap3Japmp3QYKDR5Wkh0BPIsUExQgzGRQZVKgyCCgs8euvBh9FjRBwQQ4fjv5LKt9BNaoaVHQc/nw+Fiev3guj548Vo93ZH2ZBzPiJ8Rp8Ge+cf2GPHjwQDa3NhlHsS4Gfend6gqCl4R+8lqcvDaLPhXQuOLZ434dn9QKjeMUbYZM6UybHwXaaL+Dg0N59+6dPHv2lD+7fu06FdhaqFqPgdgSWXdu96Y+81a40EaAcjrlz5D9R4GNZ7xynHQ+oGpnvLC6LFHIMM1llgI6ZzKRTA7KSkZo59U1GW5uy+alXclXV9mmpQmF3Odcb0WbtQr4rgIeU3hbH9P1Quwxr/Nv2xvPt/447Vm5+P1FC1y0wG+zBS7A8z/9viwHz+c5FQfPnNs4sWkValekwFeqnLXVpL1QigbLPsBbdOAiTwe85kGl56PBrPqvYRNZv0uLx2hgLBly2hMFz8d78urDjzKWkWxdXVWrjcE4KJ4VPM8MPGtqkC4YLD3SAp54EdyC5/5CU9tSr6LVkeKnnp6F37dpYxq2qObTvrc31/miMCycOrernSLdm9Fii4Cz3fcMClWAZxQTLNAENV4KnmGpsQ4LgDSRYQJIiMIRlaDGOX3zGgQkKDbRFmaB4tlEMUY/Y+mygdzoWuLFrT/k3f4VX9gJgfdcjB60JAyqFND6PXTlcetJ5jd3TjEV7nsXYIeFZQDPrWUGYbTbe4QgtDU3YQhjsDqkbkYXzXYwgB06jik93GMvLFbNi5L90GC4X6oXGbR4q3P9cRu3fVLbIxS2s0WVL2paKmKqAJ6j92q73QE8w1cuAs+ueN4XmeyZ4vkI/W5AEKHgWauL+1qCz8fCnYiu5/Rp41EXPGvV9xqbUmmmiuf3e/Lk+Qt5+OQJwSoA7rsPHzhm3L13T7Yv70gxyFlc8OXLF7KztSOXdi5RhTubThmEw2ZjZWXFNs4G/DeqgkMRgnREpCdig+3o+Fgu7+7KnXt35euvv5av//sfXBwAsP6vP/+FyudXL14QvEIfduvGTbl946asDFZo04FFwQjFWff35PHTp/L199/L2uYmfZ7hMb2+uSkPPv9MBitDFkJ88+6tvH37jhkmuI+4PqiNAXhHx8fy448vWMxqZ2tLC7M2IseAxHUj9+7cYQFFKKcB1t+8eSMbmxuytbVNFTMsknB9Gxsb3Cx8++6dPHn8RK5evSZ37twlaIfK+d2H97RXgtIb4zMAMwASU9VN8X98dMSFytXdXcKjvffv6VGIVcjnD+7L3du3ZB0pnFAnVgAK6s+nzMnHSvj/KXieETyrqguKZxQXpOJ5AKuNSosrZW3xJFXBtzZBPlov2/rgeLpkTD6tP36s39us2D7XJ+hil4HnOP2YeAlzQQmrjVKy6VQVzzmgs77y2jyeYblh3s6a7WJKprDYV6uNpX/aSSKa4JaM7533zmkmz54Z0zvO3A2Mx+DefPLzxdr9a1o0n7Xzok4XOoNw3HYWR/Dsn43gy5k6UzT39cj2STUUTgfPOEHc477i2ayVjjOpD5oAnptJq3hm0VkqBP1/1leiDVSf+3yu46wTahO0MZUTAe7nYmygVYL5JhvwJVC0Yl5RK4aNZm9rGm2Y+lAhhYFnt8igYljbk2IJ2yT22+D7Yq3iur3fcaFATUtXMK7XGcWFwd/YNs89toUmN9SdaLPYtGgf5Ymt/7P7Qlt7eVHjGrOKg+dkIJIOhdAZRQXFvJ0BnA08AzrTZgPFI3mfLc62GDw+bx1LNKtQFdDszAFWa+aX9ex4U91iJI1b7IMmfA6t0gHPrXeqxlJmG0aI5PUqALswTyh0zpJSBkVFq420GdHnuZntiwA810jWR6Zka7Xh1+kJ9ZpRptdjLDH4C7fjCC7As9u0jywFz1HbWAeINjtP+5y3Ytu3Yj4f4mjLDmBfpaUU4LMW351lsNMQ3XxdTaVay2Sykct0Tb2eUQNhlFUyIXyupUnVbiOkPpxp3Gnvf7uR29bo6cT+drzusKt9x0evsGkWCSLm1ojRJ4KQx/y/tQCl30PL/rSDU/HMHp6i2gjB80qdyQrAM4oMjmrJjwGea1U8AzzPUoLnQZVKCtWzZ3FQQ2X/syxOjLMOOfWazCsdILjIZf/wUH786Sd59dMrefX6R8aItHJbXWG/Ozg44Eb/m9dv5OrVqywSDQEERBK8v6ydhHpJGP8wH0PBrGplBcDRphC84GnhofY7qK00KLDZpApoHMdtiHydM4ANXJ5RhAAxw6NHj3g9t2/fls2NDdprwHMe1wbRAv3lrUZTCZ9q+NlXqFVT8KV0WeN7t98MSmu7R1k+ELwQ1yJen6Ewd5ZLWQxlVCd8HcG6MytkuL0ta9s7srmzS+gMlTPYAsZLjrN4FqIaBUx4BA/wDBpumGlE2Y8w2AtbBNE3Ujrzk3DxxosWuGiBT6sFLsDzP/1+nQ34nXZaroxsAzBVQOif9js8mIstNRR4+YjfLrNb1c780pvTq/txWqCIAASFGwieC6TXH8n+8b68fPdcRs2xbF3Fbmkj6XAqVT6SWToidFbFM9LMdIGhgaQHx+25dRellpIWGkY9Ax3u/avAs4X/bHGCRcSQgPR1pbABFtdNwtegaWSlaWQDICtLqXweJGqtkUJB0syoEEmDLx5AtE/XFu551me4x9G9XgKe5/tSvNiOZv8Fna6vFDsJCgVlsN9TjZds59tgdFgQdpXBnW4bFlfdRUbot0HCpq2v1azboLRdcPQvyMCDBWC++AnGaAa2WzjWX4jYt5gCu1V6LH9aYwDRt7YJz2po5CXgmaeBhYWCCIJn+nkORSaFyKiQ8kBkul8J1M71USNplTH9mrXBUWEcKb04fRZU+XXAMwuVoEhJmsnB8Vhev3svT1+8kCfPnsnd+/flxq3b8uqn1/ShH0J1u7MlV67uUrUL9fCV3Suyu3NZRscjWmj89NOPLMhy7949QljYXDx7+pSq4LW1VVldXSN8RkD/+vUb2bq0I3fv3ZXvv/9Ovv32WxYR3Fxfkz/98Y+yOhjKTy9eSlOVVE3fu3Vb7t66Tb9O2HZA8XY8UsXz42fP5NsffpCtS5dkZ3dXjscTyYcD+cNXX7EoIpTGUD3vHx0wxRKKadoXJUK/ZUBz+EjvXrokd+/cIYCupjP5xz/+Lu/evJYvv/hSbly/zkUFwPOz589pmQF4DqUyrES++Pxz/o22AJR/+MNDuXx5V27evEmVN/yd4UsN6Hz9+nVaz4xGY9nf31eLkv09gmhYdSCN9LMHDwiPXr96JS+fP+cxAZ4f3L0rN65clY3VValmUI77AssrqGvRTgfP06SUKew0qHgupNoZth7PRSWjvJIpChAm5l+pnc3c8tvigv9TwXPwyoYVjxddYuYLiivVkpco/DmRNSieCZ5z2R7C07JkYUGAHM4HieqRGmxALsxCUgXk3J9/JXgOKrmTxsPu7/4Z4Lkzzjpc+U2BZysebR7PVGITtJ0FPNfi4BmlZFGQi1kKpjzsQqU2OmQz2D6tz0s+hxLgBCG4gXoqbXXb3iGh8sxeRpBBQUZx1j89DGjvvMYy3b3PFlt3lf1xf2lTxfWrT4aQFh3YAfxZMT9Ye048pjAdcFuUL4KhbVzt56JJ5SqAxbifMV0dEFmSQr2d06G+shWpAJ4b83aGrzOU6ZjDCZ6hlm5LkfIbYljee5TYlp1nPIKknZEiYEU9pC0L2njOFcgLokOq2dVigoDM1O9qc4H5QV8US6SlFHkpuYFn+DwjGEnqkSTN2MQTseI5tjLzWN+V2p6Gz0Clt0aJC6N1Mery0ea8v2nPx8G+3Q67LRG8NwEDFc+Y3aB6pvK5kWkmBNCzFbPc2CxYaHAMl5xBLcdZSS9oqJ7rDHaFrY3JQhu2hZfR7d3U5kfzwckZK/pZMzu0/hStA6NBeVHMys3WyCIrBs9qo2CqfPTuUNQ6xegkQ6ie64xFBgeTRIpJI/lxIzmKC04aGYwb/nwA+FynkpWJZKVmcSQoMm5F1E1QawXMPfNOxz1sFOGFzLtXr3+idRoy6zB0Pbh/n0WuUVAcfwCUoTSG1dv62hoFBGtra4wREcthg39vz7PqvOpPIzs7O4zP8D6MilprA68pC1zDSg22HairpEKBkXzY+0BxAyD02voas/Z2L+/K5uYGxQWvfvxRHj16TKB79+4dxrzDAYpII1vUxlls2pXIbpvJdIpYc8aC27Cgg30aVNIogEq/6KMjxpeIaxEjY6xCvLpJsL4t65tbkhYDGWMzLR+IDFfloKzlYFZLCS/plTVZu3RZ1ra2We8E2YwozqjWhWbbp6q0MA+w/5pIKqxcG82GDJZqrsJ26xvPcImHhvM+uhfvv2iBixb4ZFrgAjz/02/VxwHPmsNj0WQ4ZLSLbQoKXSSYN62bK4WicBGAZjuYKnJuoetFQdQTypcvLLiCXWBM4nkmRxMFzy/ePpdxc2TgWSRdnZri2YsLAjyXbeXkDnj2MLkbSPGnFhDFkNEDNb0SW4gEMwc908VWG3od8yDVFlq+aIpul7vUaUu1wVWAzvg5HUQMPMPbGeBZRFaaRFYkkdVEZCNTxTP+u4B/M4BzPdNiglZUSguyUEdjiNnMRDr3fDF01rY6pWOfI+e5IwjrHbZzmFgiFb/PziXmJP3TixFK37uOsY2ucl3+a6tm6//8sRJ5t/GIN1raU1kAntudmV56tH/fonbUb+lgHz+/zoVZ8Y1wCDc8iyKsAMFDr9JrixXPdiqtv3MhCcBzqeC5Oc4JnqF4ro9EmmORrFYIkaLCOMGzpkHSyzeMDf1rWwCyTuhG3uz+1NFmw4qVHIwMPD9/IY+ePpEvvvyD3P/8c3n37gN99uBjnA8KuXLtCgP1/YMDubZ7VS5fuixv37yVN29e04IDFkH3791X8FwM5OmzZ4SmUH/AzxkqY6iOX7z8UVbX1+TajWvyGgqXV6+oUFkpCrlx/ZoU8K3b26Oyd3NtTW5dvyE3r11nu+DGQ9mCAjQoPvPk+TP57uEPtNe4ev2GvN/f51YQFM/FcCg/vX7NRQm9TFFEC8oRVEqfTlksEQUCszSRK5d35c7t25DTyWQ8ku++/ZaKY1h/AEhjYQJQ/PTpU3n89Al9o2/dusnfffHFF7K5vk4lzIvnz+Xx48dy6dJlpmByATOZ8Np3Ll8isM+hRqlq2fuwR49rfGZvf5+e07dv3qTKGmqY92/fyg8/fC/ff/et3MF33bol92/fkZ3NDSmnCp4VJqk6TItaqccz0omnmVltrCZS0eN5aIrnUo4LKJ6h5tK0Yyr02Lx4KBwk+L7o8gEqHpNPHcd+hfm7/xScNJTOFRc0KyJFh/C3xPOnlkvweEZhwRSK56aRHfht98BzDqslpKcTPKPNsOpuoYDPvb7pOn/5J42s/Xd/ZKuNM1Dkc0w7Z7izXbjW/cA87rRqxr2R++w2IfMn1J21/PL1Gru/iz87r3g+J3geZVIdNDJ9N5XqoJZmjJT0XHJoCg08O5x0NWynSJhv7IauEnu3KpSKAWU8f6r1zikxbESUdVrsPVHx957hLvtbqJi2R6HfurECNgDpcKY+W/c+ZXO2JklFcV9kSTUXS7ntFl29AGVVuQz5AP5mUUFYa6RDkWyVrxrKZ9ps5PrC3A1IDfBs7dmFyXH/WTT6xH02ingIA+cjH6va4nv0ocXnPYK1Y3BscfBsRfQ0WaAHnlMAZwfPE9prJAhAykMFz/h344rnBfFUr/ZIuxkZr0vw31rfIobB3VZZNkIvime6V9395Fyv0mchbKDYg6OPiBqP0LpEwbPOkY3MUgPP8HpeSaUEeN7IZLySKHiG3UZWygTgGfNkqraDXgfh7I9ErxV6AemyubOVsrgQ3o9j8340dnlrdWyY7CF0z17eLfvuVkmvd0sz7dSPGHYbRZ0IvJ6hZgZcLmaJDKB8Hotk41qKUaMv/LxMJLcX1lVUP9vx2Btod2NrAN4PtQVDBgZ6zLSq5NnLF/K3r/9B67LtnW25DwHEjRvqFW7rYMBlxG2owwHoDDECrufDh/cUGMAGA7EVBAazcirj6ZiqacRj21tbvM5XP75i7Ii4EGIJCCJ2dy/LxsamvH7zmmKA6XSmRQ0RD2QZjwfRwO7uLjP5ELc9eqiK5zt3blMtrbZDql6eAmpD1DDTzWgonwHO8XMIDBAPX72KIolrcnSs0BnZeSiajXFqNoNSuZbV9U3Z2r4k127elJWNTZmihkc+kLoYygHqicwqSdbWpdjYkvVLl2S4viHZAJkbwgw7tjhFzbYOqtXmqFOg1ZZktCCyHDrtj15zyCw2vPN0rfjP/ghcvPOiBS5a4JNrgQvw/MndMlt6etqiTcBkyovjrD4i4wE6qucAmj2Ft5tyzwCCy2gFS5xMzLu2AqTIU0kMPO9B8fz2hYzrI9m+ti6DTcTekw54rhLUcwZ4xoRlAb+lTHFxYZAiLnblCwAPSS32+xl3r/vJk1TV/UWT+lNpkKZtYsgtqjAMtTNfTS2ZFRVcMfC8nmaylqayniWyniaykmCZAjsNQOcIPMP3jemJMXiObu4CZbs2RPueeZXOz2iqEz7SVzdrm/TSIe3zi7rliWdjoGX+O+zux4oM5vL7HQk7GGe42G4/OPc5+nPX29RhiqKl9HqAxsUcFigm8F+eJrrcakNJANSnKBaIlLqBJDNWq5HmKJPZfiPj96U0I8huU9ps5HWuGyGWEgqmuwAAIABJREFU7mhIIQR/Z2ik+bf0Uph1oatHVvCsXpeHo4m8efeB6uGHjx/LH//6V/nyq6+ovnj3/oN8//AHOZ6OZevSFpXMaJNrV66x+B6g6cuXL5keiWAWwTnUzbDEePv2LQPqy5d2WOxv98oVFt979vwFbYA2tzcZjGuBSy22ApWzwr+Ens+XNjcJhaFIRtvgPVhYQI2yd3ggT58/k+8fPpQbt27JzVu35fWH9zKaTuXylSssFIPzB2xGOiauH5tv8P2ERQYKJUJpgkXB9uYWPZSxMDjGQuDtO6pVoD6GihuQGSpnWIr8/R9/l2+++Ybq7C+//FLu3b1LNc3b12/kx5cvqcjZ2bkk165ek/d7Hwjbb9y8xdRRLJYGQ3hVD/g9+/t7VHzDwgMKn1s3b8qVy5e5WTY+OiIA//rrf8jupR25fuWKfHH/gVze2Q7gOSw2QyEy9bJkYUEotVDTEuB5W8HzwWAmh0UpY1ht5FhUV4TUWjhJi8/6WB6e6R4r+FfD5p/1LHDEjYB6yLrQo7XgGQtmgOdKPZ5R3BLgOcsCeC5c8QyrjQ54tloIHfh8Ego/edPxDGz4jE2xHKy2AJZET2cmO+X+99PTNVzOae9dfmo/d4PipAye/redlv3Tff+vB56bkVptADyXBM+60ZjLoAeeW4sI98a14E9jmMiWoZ8RNzf3WpZPFzyf15qkbaFF8cOyuxtbhfXn6ZOeBJuKPZ3OQqSTZ3oFPdph3W4g9F3zJ+W/GQPrXIdX3aRS1fgb/x5Ik65IQ/C8BuUF1c8OnmmzwQLBCspU8HGeiLa9an4quiTFae2ftgqJxSVLG6x3L+36WmsTBc+wzUAWBhXPKYoLzqTIZlQ8K2w+loTgGRA6As+9uChEbMH+xseKFoK2mR793+l4GvWm3maI/8ZXC932iGPj7nH6PdAiJlvruPDFLWO0m3gmYqO2G4DOCTxzG50nDTzPNjKZADwPhbUQkBk0zmZSpRXnVqie2w2rxX305LHK+9AJ125Nq7YHizMG4nUN75EugsJaJ26hrmbe5T0G553RW+YFS4FD/VyJ5JXD50wGZSrDMpPBLJFsVEl2XEt2VEk+ERnMRIoy4SurYSfkCmrPJvLNcY37vcAnoO6srmT/6Igigv/+5mtamd24dVNu3bpF0FuWU1pGeEamF1LFvYVFJbLFkFmHeBOZZIhRsdGPTLP3H96x0B9Uz8hcQ/z493/8wyDvVK5euyb37t2ldRog9Ddff80C1IgXUVAb54cYEUWzb9y8yfi2GGrR6ocPH9Km4+aNG7TswPvUWiuhLQgy4JqyZGYcinDjvZMxMgtQfLuQzz77jD/f39unHRxqg+DnW9s7sr9/KHsHh5JkhWxsbcvnv/9Stq9clTobSEWP51wOpjM5rCoZbl+S1e0dWdvZkXxllXE9hWYVLDbUzogMgB7TWKtaUVfrIP7kucq5/bc1uW3u0flnIbg4Yxhy8baLFrhogU+uBS7A8yd3y+yE48VaHKt1gk4NGharP+PfeaDTHihOY9TwS0OSWHWAJTd2UAGekfZ9SMXznrx889IUzwDPjaQr8Hgea4FBs9pQ8GyLdgtKW6+utphDoOmR2tmV3uFsT0m57N7iU8Bzxy26t5SMwLOntnl6G5STXlgQkCutNb26QDFBKJ2bRNaSVNbShOB5jd7O0MkoeE6aqQj+htKN1YH0FfRFc5Ozr+TjlcQ/DzwvemwInpes684Fdk9M2e72Z32rt8WCs5pbqXp7LQfPcSCkC+STQU/ss9eV0NuXBxITllsLTtTtT0xtFiuefSHs6dfNIIDnZpxLfZDKbL+WCcDzOJVkmknh4NmKTflVOGtwX8VfOvzp3TDg7BtTaSaHxyP56c07efT0qXz38KH85X/9b/njX/5Mf/jD0bH88OiRvH77Ro7Gx4S58Lq7d+cuVcivXv1EtTOCfqhQbt68RbgKhcibNwqekVYI1QlUwwDGON7h0SEVJZoGucUzQzHBVy9/JHy+sn2JXseArVvrG7KxuuaPGZsB6Yh7h/vy6PETLlbuP/hMPvviCyqeD46OZDKbMdWwrGvZBrS9cYMFCVElnYqU2YTnPB6NCJ4B0VEwELAZVcs/vHsnKP4CFTSUyyiGCKUNiiFCyf3q1Y9y9+5dvu7fuyfrq6tysLcvP754IY+fPKayGW0B8I3vvXT5Ml/wzvYCiYDOH96/p4oaKps7t29xEXP96jXC38ODffnh++/lu2+/ketXduXm9Wvy2d27srO1KRUK00Ch5htqEXiGjyWLJwE8DxOCZ7XaGBA6o8DgCIpnLqgr+l6qv7Muzv/fAc8+V6o/NtVeLC7Ygmd6PDeNbOcKnneGhQA8w+c5lRk9/mG1wUpx9Hm2p+y0Ycjv3Anv+3jg2eOH+THNYUUMlJeDZz2Oq6H4r6WQevlodRp47kc4fqTfAnjm86aVocNmjVtt0AO4LiTBmM9isgPpgueKiudzgecIVjKbKEza87N0+xObQbx4WKBS55rZf/Z004ETkaL6TOD5jN8avoOX1Ispoi/yjVYFXVA4K3DGq6J3M7ydVfEM+NwkK9JA9eyKZ6aBaGFBHS10oDzD470wFokt8nSkiHu7byM6eD7pfkXxo0l6W+9v/E6zMILVhoNn/g3wfEzFc1IeGXSeSMIC2Rrn6zjWXmXc7/SncawVUFV099rPng08z9esiMUj3oWXt/ti8KzpQGbOEv9Nv2dR1TPg8yDR12YhBM9rqYxWRI6HjYyyUkapgucqU9tBWm6c8Oe0sapb4HTxsbgRHIFn3hFTrvodiAU1bbS8aGzotlzILOWP3ZpHrWEoW0IfR4HdKpEcqucmkwFsN+pchmUq6aiW7LiSFJ7PI8DnhtAZcBpKaQBreEZnsOAwKZTX8vH1KYUZacqigh8OD6h4/u7h98GSDDYbAM9VXTJLTR91A6kGQXEsCBFg33awf0CbCwgNAI1/evNanj1/SvCMOhx3bt9hbPMf//EftMtA4ULYZCBjDeAYSmbA5MOjI7l1+7bacwwH8tNPP8njx0+Yybe1vUWojfHn8aNH7AG3b96ieAKwmc6NdU3l9Ww6kSIr5PLODn2gAYEBrFE4G9lzX3zxe7lx4zrPH0WvP+ztST4YyObWtrx89ZO8/PEnmcxKGa6uy+//+Ce5fP2GSDGUMkFRwVSOkZ0niaxd2pU11FvZ2NCCgrD7cIuNLCV41ro9yGjQvtHJOuE83j7Pi3ojf+u/6A4NZxyxL9520QIXLfAptsAFeP4U71r/nBkIdXew20C9C+q6H138u/4OJAMTU2QEOMwdUOEEF8Dz+FA9nql4Vo9ngOdkOCJ45iuZ8UV/ZwSklGSqDyjjFfOMCkXkeMIWTkdxDt8dXXNYSHaNAxfc3XYynF+Ea8HEZfS0E7TSTsMCakCFFHYG2NXXtGoEIzkKCjYKntcatdZYE4BnkdUU/s9aSFC9nQGfZ5KkChpUOWsFQ+x4Nrvz9GIVUGuWGC8czqP+/TgPwUmqnXn+qzdz4W73qeC5Pd8TQcrC2DuyqOksgvSYIa3SvCtb8LxsedLrL3Pnbr/Hz5eqmtpFvV+ZF2TjJfAQ6PHw74RSKgLPo1yqg0Rme7WMP5Qik1TSWS4DFBeE4hmFSajAb+0T9DHzSO9sy92TeogrXxhoIiMiyWT/6FhevX4tPzx5It/+8FD++r//P/nzX/8qq+vrLMDy9MVzefjksXz/ww/898rqivzh91/KZ/cfyPv378MLPsh37t5llfE8z6nixe8R9LvP3sHhoXzz7Tfy4scf5c3bN/L555/J57/7jAHxwd6e/P2//kaP5c/v3aPlxJ1bt2W1GEiBNGmU9MbzC5VMOZO9gwOe0//929/k93/4Sv745z/L4fERAfGjJ0/laDyS9a1NuX3njnz2u89Z4A/WGxi/cB2Hhwcym0zZsy5fukRPZmwe1dNS3r1/K9PxRG5cuxb8AVFQ5pvvviU0h1UHCsoAJt+/d1e2N7aknExpLQJ7jGvXUFzwnrx7/55KaSyEtqC6uXmLlh9Y5KBtAL/fvXtLdczVK7v8vtu3blOdssdChY/k8eOHtOC4c/MGX9sb60zhbJA2GRUiw5IRPQUKZhYXzBv6O89WMym3cim3CxYW5CsvZZSXMk1L+l3WzINVmPb/DHgOafrUO+uim+C5UcXzrJRsNgvgeWdQyM5wIEU9k7xBgS6bE2i5pJ6SWmQQr7Z464nP4z8NPPvg1P1C34w9K0xulX42J3xk8HySUvk0mBO3c+c4oQ7BsjsRTz49QDN3fSeAZ/j6NwMDz3jwigg8T0zxfDJ4poiXFkutHzPnABcnBvgczwm9mIuwtN0V0Hnx5yueF7XaaSroRfA5blmPH4No4tR71IuGAf5p3Ox+wvp7ZiuFS/eaEiYJSAsReDqbirkEXBb1d66pdDbonAykqmG1AbUzxlQUacS9bcEzv6vXMN6LrLX1fDrv8Q3rxfciQHJel9vVnQw4PeQOUJIWJ9p/sCEG2FQjMwPAOZlJnsEeCJAZwBngWRXPaYN50DfP2oK1bl9hJhWh4HM3fmzjqk6sa9d+NvA8H8v7Jrk34c9RPFNd68IAS7hz5TNUzywNDuVskQhqP882YLWRy3Q9kfFaIkcrCp6PsRZKS4JnWm7YGL9sRDltrDp1U9HtQVwsYF7i/tz5yoj2ftZF4q2A01YJivm7/dDHGFhOMQSuaoGzCODxQHIZCsBzwWKC2aSWdKTgOT0uJR2VUkARXaVSQCUNYF1hrIObfUb4jIw1B5h8nmB3k4hMZlP5cLAvL179KI+ePJbVtTUWDwR4ho+z9uGaggGvDwTAXJYVi1nDCxm1NFC4Gp7JuOe4vsdPnjLW3NraZMbdZ/fu87r+7d/+jXU6Nra2GH/+8Y9fUQENwPzyx5f8HmSy4RxgwwHrtL/97W+Et4DasP+A9dyzJ09pYYEYFeAZ4gEos2dlRfUzC2avbVBM8Lvf/Y4xMRTP//31fzOu+/LLryhcWFld5Zg1wvkPBvRofvTkmTx6/FT2D48kK4by1Z//Irs3bkoyWJGppDKuRaao55EXsnnlqqzvXFK1MwoQlrNQSB6xcpYBzmvh43a+j9Z0UGn3LZd6Y1foY5ZlouuH03rZxe8vWuCiBT71FrgAz5/6HYwjUQsWevhxabVYD57aJugtkJBaF3bEW28/hc+aalNG4PnIwPOLN/B4bosLJkO12qhSKJ5LqROkl1mpYgtUWB3X5p3gv2UntlCRE3ZToyA6Ov1QkTxAtugql8qjHDzre3nk+JiRIkNTMi2REZAZHmZEDQqeoXhGYUEHz1A8ryf6Wk1qGSa1FObnSaUzAHQCxTOqxBvQDkpzElG9F+HcvbiNB3vdjuwh98dStp7pMQm3whvNo1erfOzXs2B1xYIk2tmWg/8FKVnhm2zNPLcom/P79iuZf2e456HxWvXi4uv364sXcv3Fjq9+7QTn1nx+Hhri+69PA89JZeq3cS7lnsgU4Pn9TFDZJisHMmwGVD3DXxgbJAlefGzVTmcxeF627J2/ekcU2mZeTdwqX8Jqg4rnt4S13z58KH/6y1/kqz/9WVbW1qhwRmE+FB3829//RtiLIPuvf/2r/PGrr6gYRqogUh3xB8AVimicHRQcR4eHBLoomocFBcDzw0cPqQrGCwH+V199SauK46ND+c9//w+ZHI/k7p1b8vn9B/LF57+THIFxVUtjYB7BNOwr9vYPuFD5+utv5MHvfkdvagTd8KX+z//6L0Loq9evy2effy5f/uErefHqpTx59kStLgYAEJr6uPfhA4vVwF8aIHp0fMz0TWxOwUYDCu6jo0MWtkEBHCxGoH7BtZUVCtNckq2NTVkZDOXtmzdURe9euSq3bt3m9UJBM5lMmQIKH2r8gToGBW6grqaXIK6vrmRjbZ3KHKi+3715Ix/ev2OaJ4oL3rtzm9B5iHNH6mlU9Es9VbVPAjoDJgM8Q/E8W01ktpXzdTysmT58lM+4oJ5gMe3gOdAtL0CjY2qbAn6mkeU3+6a4foBOF244ZAXDHDxDNYVFZlkJFc8ireJ5AMXzjIpnFhZEFkxiSkEW4NVNWlWm2fi4jB3NLdxOg0wx2jqpmXtj+glvDQke8dwZYOtJxzEyEj532rnHc3r736eqn8O5nLdbnX187G5en7aa7no8az+y4oIoQufg2cf849SsNgCeK9orpXWhHs8Niskq0AxqWlPBOqDxoGb+TkAEgJ8iitEYpJ3STXwQBUWLi+Wet02j97tnKHfWe8dZ4F2s8VD8eb0y/iiedrVBu3/CGOTfZXOvGj53oImWsI7GLfNlVlACr+bClM8Flc14VckKATT+rqSQusELUNpsNqiW9roL8Z3qniZuYz9hipfSiYWYsD7/MPRixaUbBZ0gSg/TWsqpJ6sXXyR+o91GReicplPJU2RqwFpDFc8pX2NJBVl8mFMwnsXxnZ6/i0ta8Hn252s5eO7HYv3+2Pd4XtDRwkcsJoutNgjvtZcpbLbyIij6hqcG1luWqzLLXfGcG3jOZLwmcrQCq41SjtOZlNikBXim4tmfv/lz1r7ePde4cHV08+ceQG1V/Sz+31cXevZtXRRO1ea73YJnr/vj/b/3GPEQeuxWX96ep7ag2k4RPNOKEOsjPDWZYNRCEUH4PmdT4Ssf14TQ8HzOpyKFW24APJdpgM+A15E9tmRJwSLL+EYonhFjPn3+nKCY9T+uXZP7D+7L9Zs3WZgPcRZsLBD3HR2PWEgQr8u7VxiLvX37jh7PUA7jilDfAyAYQgMU89u9fEnu3b7Lvvzv//5/uNF/5couRQmw2oBd3I+vXsnR6JhxGmzPdi7t0DIOUPrp0yc8Hqw8YNkBWw7YqgEm3719h0UDHTwDPkPZjBMBeEbsCx9oCJ6QqffNN1/L0ydP5Q9f/YFZcThfFPH+6c0bjjMDxsnHsn80kmlZyWB1Xe7/7veyc+WqCAoMVo0cTivJVlelWN+Qzd2rsrq1TQtNVpqgIAGe9rBv0vUDRGcEz2Hcjnua33nrL9Eg1nlXNFmfNm//gpnl4qMXLXDRAr+hFrgAz7+hm/GxTqVrFdAGHfPH1+BJ/7QATIEDFkMKq/RP6xfIYCWA54qTE6w2CJ6P9uQligtC8XxtTYYbIsnKROp0LGU6kjoCz1Q9U9llcb6tjNQ/Wv8EjDenJG2DVF0URPIWgyV+5noNUTB0wnrWd7/Dd3di4TYQDcfmCSp4xhKErn1mtZHXsNMQWW2EqueNJJWNNMFyhK9BUjG1GoUFARoYoFPx3PqGalio94P/FRZ+bdET9yLsQnJdLLTpT6ctfn9574vtWdh+vRSsRcoV/9bFv+v2zZO8wBZ93hHQaUqquPe3nS5WRi9qG1uwxv2u02vDlZ3QsPE9sb7l/d4U776IpuIZQAHbG7UqnmU2lHoE8NzI5ENF8JxMcymqgQxkaOC5ImCF5zi/ITsJPLvHe+fJ654/V6EKSkK7xuAZfTRN6eX89v0HeYrigk+eyRdffimf//4LGaLqNgrhSS0vX/0o//fvf6eK+fDwkOD5T3/6E5W5UHcgkEZFcKQ10nuvKmUynhBSA95CPYJgHYVUnr98KY8ePZTvf/hefv/7L+QPf/iSVhXTyVj+6z//LwH0tatX5bMH9+XL3/2eIJ5FWgCesVHEAH7GdEYcCwD71u07cvf+Aw6NKBzzb//n3wme71Dt/Dv54vdf0g/64eOHVHKvra1SaQJw/vLFS8mzlMpsQGcA5TzNCKPv3rlLCxEUQTw4PKBVCK4FCyPA9vfv38lgWMj62jrtOmCfAeuMSzuX6QeIAjZYKCG1E1ZH2zuXuAgAeE6zhO2L6ua4pvfv3lHxjmsHWIbiGSmm2OcDeL5z86bkGYr/uCpSB+M2o0SVPgDJs0zBc2ngebqZLQTPrnhuuJnoskoHz6a840j56f+JPVVj1KcA2tKLsdCG4rlGcUGonmeyJo1swWoDRY+KXIpmRrsNWC+lCaw2euDZFIs6lfXT8k+Y0M6RPXKi3MizNU48nt7PU8FzoGm98+5khJxPTRsDyNMWsPHvT1UJxl2UwNH+nNoOPSJ6YlfX8VTVtvo5nbtySebAM4rJLgLP5vE8B567p+z9Z+5eRw2BOh4aPVhBYxMfxIpnPUcvU/aRnuOofkD/iNo12g1sn7NPvH8nMEU/nsYUrhqOv3UeywcFPxTLBugBkmmZkQwkSYeSmLVGlQylbIZSItJrcr4AnrUAIdTOJuSwALersdbzCFDTninaFsXb03bundFgiSxWhRghmm67cRv2d7PP7CHhr8N7bE2gM4KkyVTSRG02FDxD8Xys4LmZUAXdgme9on4sFseI54lQF4Pn+es7vWfGn+nBMsbdGsdqf3HVuCqe+T87aXrVW34KQgqg+QCeN3KZUfGcyWhdZLTayHFeyhHAc4aXgme8jPz2TttmFq+sab1jOXjut2T7nOrV6pxuo7XB52gJ5ZmWvOQWTHt/jIdA7R/97ddozHHwbN2P4NkyOLMGlnCZ5A2sNxLJYKkBT2eAZkLohnYb2bSWYpZqocGZFhzMqpSWHSw4SJCNGCaXLFHwDFCKYtFPnz+Vv/3j74wTL+1eogUGwPCY4Bl9OOFG/k8/vWHMiVgMGWSwvnjxAhl0bwmekVG2vrHB2AtxFhTPiO3u3r7NDQGIGwCzEZ9BjQzv5ucvXrDmB8D2cGUod+/dk62tLcnSjIULke2GGHBvb19u3rguw8GQRQphm4YC0+VsRls5nCdVzzMUn09kc21Tdi9fpqUG/g2hw3fffy/Pnj2j6OLates853cfPsjLH1+JpJmsbm5I1aBdEimbhCD61v3PZPPSriSDoYxmlRyMZ7K6vS3rOzuyvrPLooK6xdRQmY21Q1Zg4wyCBqjF1RITY5nyABu3eK97fdDntXZBY+vZaB2/ZHPx9Gf44h0XLXDRAp9SC1yA50/pbi0419hXyX8dgrkotAhVuyMgyFBwDjzHXxLj3ygoM+9PpA9hQsKkDPh8PIHVBjyeX8gExQWvaHHBFODZrDZqIKeO4hlFqCwMMkCswVEnxG7PMyz4POUxWqCGiWtR5erFi3Nn0t4OIci0ZnDOq2cTfadrBWwiVcWzuWAjuKpqyetaClQRhtVGkspWlslGmsmKlDKADiYpJQtWG9h9NxV4AM8I0qz4jE3mLXgOdzuC6m1p4MCnOwHmL+vsJ4Hjsx65D6OXf+7sC/fuRksU8MT2ML1+H38vnyFTsIedFluPLocxDp4X3YdFz1D/SvuLgyXgmTKRRFMKDTxLPVTwPB1KfZzJbK+RKcDzB6Tx51LUgM4DyWHLAcUzwbMl3YIwcg3vFxifxxnA84Ib1ikyo3IIVtKG4gLw+fXbd1SZXL9xkx54aZELMhygdH724oV82N9j0I8UQUBdqo+nU/np1Ss5PDwiKAWAhpUElMKbG5tUlsAvD353U6RV7u8RYCO1EZW9r1+/KivDAYN3pC+OR8cEw9euXKV/HlTgdQnAByde9atD1fEjqK0P9qmsRkGWHRQgTFMZTSby8NFjKmmwuLhy9Zrs7l6houTV61dUOw9WhrQEwXe+ef1GJhMt+oJrKWdTFjSE/QaAMgL3D3tYVJQsiogFCaqSv333lmpvXDMWIFubWzwOADJUOJe2LxF6oH1fv31L72mMw0gRRcVzFr25tEPwDDUMbDcAvZHiiu8UpGpubMj29qbs7uzI1uY69Y3YmEAbKJywTcZU7ZTwouI5EykL7HckUq6lMtnQFxTPsNqAigv+zpNMFc8teI6yQ2z81gr0n/6ffjEvABGF9rDYUEUjnj0Hz7DbyEtYbYhsZimh81YBaxwHz7Wk2JDEhixfCuw1pVVHo+6cb6ByYYEenxuXgekTyFz/1sRQ+BToeibwbMCio9T8RMAzufkCiDffm719T0NqEXj2mI1gswee4fFcdsFzZcUF06pgQVmOZla4LgaS2nfsPJxghhP2jsWbwp+2MZi+qQVs7bX0ZqyP+DB3oS+hKe1/9MTO2qp91XS8Ed9tAt/c70QF0XXrN7pthd59tcuoavw3QPJAkmxFUoBnWmysSlkPZNYUBp4Lg845dn+tnf1+2HPda8F+BORn0d42e4cpDts7195Hv3GLwLNCQ+8VkbqdF4s+6Z3ReoVthtP6h6+JJMlUMgBoGYsE6HwsadMqntUqyO5fdI2I2wi0zEJo8VOymEa5D7EeLgbG8ZrlLF3ydPCM+bX1c1DF8zLwjD5C8FyLzHI64xA6K3hOZbyeyGhN5LhQ8DwDeE5LqTPMl60QqL33fm06j7S9PxYN9a8zbg/vue0Ru0UBtf10bTM/rjl4nhsyIq2P/m7RHGNzkzop2qCiDzDPsElZNBBFB/F30cBSI5UBXg6ZZ43kANAA0TPRv6cJ/zsjgDb4XBoktxP1rFyIG/7x9T9kMp2wr7Nw84P7XLPinBHzAfZ+99333LBHTImYDxls3373PTPgEOvhZ5tbWwTGUDJDOLC2uib3Ea+KyH/++78zPr1y5YrcvXdXHnz2mby2ePTFyxcUCOC78fvBoJBXr17Jo4ePCLERH6Lux3A4lKdPn9HaA/VOEM/BOm1aabFsvA/XhaLVKDJ97+4dxn6HBwfy6NEjnheKC6IINaDz0dGxTMpSNnd25Or1m7J/PJa9gyP5cHgkTV7Ivc+/kEtXr0k2XJVpk8jxtGIxQYDnYm1D0sGARRor21TJDDwjNnV/bEaLKQQxGivqcthGokTXwzp42oziln/Rejq85QI8n2XAunjPRQt88i1wAZ4/0Vto+Ci2UVp8JSF4jAKPWFE8F+31A4hFYb4urNXmWMFzmqcBPP8I8FyNCJ6HG43IcCxNPpU6m3SgM/ZSkXfFoIV/2xzFWEjNF8LPHEp3wHPkWWepkwuX2AsiWn5ntN5S9YL+jMew1XMI9bj20QMBz2hoZ0E7PGLN4lveAAAgAElEQVQTvBBE4VIQeZaSVQDP8HgWAd7ZynPZzLOgeHarDXg7pwLwDNUzQLwX+NICHe03xcocj+TiwLJVfceVu2M1e9TC5+75HwM8M0QlHz9pMe7bDn6Kpy3c28C3qwXsB+C9S3b26oGR/fv0b1vUdGeFO/2FUnwsLKdseemKZwfPlXk8Q1cP8FwNBQaCAM+ueJ58mElWIm0f4DmXDAqrUhXPtn2ha14Tj9l/RSfw88GzL1n84FBoTKclVSdHo7Gsb2xSMYLMiASeeWlCHz4U5huNR1SabG1vE8ACuAKS7n/Yo5cxwDLSDCejMcEq3rexvk4vPqiI4TUHiwmoPJDuuLq6IqtrK1QcwxMPthKAwQU2ftbXZXtrizYUAM9FjvTMlIphpDYCcEOhMqtKGQyGMhyuSJJm/DeK+lVNzWrlAMyrq2uyf3BANTTUIHmR0TIDqh5WIB+NCI1xDrBLgOp4Z2ubTVTOSiqhcWMGwwEVMVRvQ3VzPArVw1eGK3p94xEVMWsrUIyjLKnI+70Psn94yDbG9UA1t4mF084OrTOg5kGqJgoKHh8dc+E6yAte/87OlgwBPHE/zK++ZqEYdI5UV4rm44/hbEbw3EhVJFKupjIDeIZn5XpK6HxM8KzFBadZKTUX0YkWTIJ3pQufP1HwvAx29cGzAz6tiwAIqMCAeAqbkQDPVSkrTSObaSqbWSabRSaDppJBU0qeNJIlDp+9yKwrDdvyvjqm+8JeZ6lW7Oiz1i8Fz9FI2FEwnaxGtiFrbpBUfhitLm1Ob9/YW3meQ4786ymeu23QNsNJZjHxXBBPMsum3MhqQwdQnR+50RhZbXDXp+vxrOAZAAbjvYNnbHg43GwV6OaG6rn2nWa3rw0/64Mm35iPC5i1s+uyuU9jk/kv8p9Evwv/OQ8R2xaM3u/Mtt1rt4NGcVHvtHgcpa0W4/XmXqUmGt21TLidkwPgVNjs4BkFBZN0IGm6Ikm+JgLwnKxI2QDcqM0GFM8NbTnwXr038V7R2bp694I8VuhHOXp19lOHQPbRWJKxaAPLoxPfhw9jjJJCHcsNPIvAwxngGWXJFDxT8dyo4hm/o20QwbNvdlubm5IY4CwGz/60da6U4gt93vTK+kr7+YgtbptlT53+vN9342PZGscUz7RcYSDVgmcegeOaHsc3agmeMwPP67nM1lOZbmQEz3gdF5UcZVOC51laSpM1Cp8jC48WqNtqL/RPO/MTO018Hd2xymeN+LnsHqptE19/dAWsvvq0jaBF43jYmLNvc8uYuNNTUIFsIIXPBM+Ngueizvh3XgI2N5IbdCZ4nqglB+BzWrZ/U7fDkkEJVcVFMWA9jIePf2B2GMQEgMKwohiurvA+YlMe4PnRw8csVH3vwQPat2Gm/e9vvpH9g0MqpC/v7jKGxUb+82dPCYdXV1blwd27rBXyj7//jTEaYi+IJwC3kcUHK7Xvvv+O1mgPHjzgdyDOe/3Ta2bVIfYcFANmu+GYAMgEz3fvETzj/BGXQvBAxbMkFCPAwu3+vfuMDZER9+TJExblhngDgPztu/e08MDTurO7K9du3ZZ3ewfy07sP8m7/UJosl8+//EouXbsu6XAVJY1lUotsXt6VzcuXJYH1GuJeQGZYfUFYhaKCiKkdPNtYCm9tjxXjNQXuvBt0qjjIBAhheG3Xs/ztz1t4nfx4X/z2ogUuWuA31wIX4Pk3d0tOPyGPAVu1gsfcUbQcAFZPIWLBi6dazQ/2vmidP49uoJpyt5XFETAhATyPj2i1oeD5WHageF5vRAoHz1PmRTWeH8VCJbq47hfrYBBnUTBP2XbVqTRgBOqRdOuzFoeRnXBywYQ2B56jyEuP2JYZVL9dnRnjRXWbhMblBEEPIQMVz5WmVgM8NygumFDZtpHlAtc/JGEWSSW5qK9nEsCzwXi2i6ldQ7qbhtxtQGr3iv55oVa1hubBA9v7RLQ8OUWxdnoPXPIOKw7RKpDjAPbsR9WratMydRG+TFVx0nHj58HFXI6muws/9VH1kLyfyr48KFoWsMdB/YInKSjL4ve1SyvbBGFftz7g4Bm+zY2B5wkghFptqOIZ4FkVz3mTs3J4U0Ll2hYWZIbvnGrSz+LngWcPNkPxzaahwoMecKb+1Gc5YSEVL8TH5yyDUqJWDzn08yQleMY9n45HPA6CXd7/uqG6guMNNnm8GnndyGyGjRsExwACmgIIkEqVLxSnsMLBZ/lKpSpLBu2DotDP4JzLipAbzw830/CiJ7aOdQDlPB8uagoubACp4bHHgSEV+vOh91RUqVT8G3/AcQGNscgAdAYIR2V1KL/RJrgv6H34DK7Tr1EBgKqR3b4BftcpispMJzKeTWUym1G5PSyGVF5DucPU3wbwf8q2qUtNKy3ynAsbQHn6fotuSuiGkFIcpk2acl0X0o1MUVwQ4Hmg4Llch19lIiMouAbweJ4Hz6EIE4sm6YJQ0/fxv67i+Tzg8Owjycd5Zzwj9iFPBzz7cGzgUAsLuuEPis3CbqOSrCxl2DSyjg3JNJX1LBGUAhomjRQoOpugv2ohL/d3VvCizzE2GPSW+XhlY39QrPns6aq4GBQvH5NjqNjOMwva0MclDzv67ObjNPuJR4njlj5/WaS4ZnNZs508ZvfA05w5sIOmk06vC+b759dCXD9GosQqpPT7glytlYLH8xx4ngrAs4yh+oPVBjyeXWWvcDN8d7hHsVez30DrTvElLXKf0JkjmifbLe3lreEbzf7Z+J32Ox1+oj89/GiK584nwyPgSlr1Ilag2+2Qbdyq2LLzxwUL8Uf4kOv7PBJUcYQ3iqqdYbNR1yn/lgRFBrFJqeCZ/s4NXgPzdlabDez8JgDQTLI6PT46Gca0I1O311qsGluIuC1H5/LnH1xfWwQ4GeJsw/WWladFA6HARPyKwoLu8YwNTrwMPNNOzsd/bXkP391eZhl4DtGYZaSpLkSvOdjLLeh4/b2ts0H9RT04As+8/9YH0i545jX5ugpxBAU5CcHzNBcp1zKZrWdd8IzN2nwqU1c856p4RnHC1sKj+xD+EjB30vx6cvvEM1773/NPUqyQtzEirDPaTVGu96Ju5xu1GLeySPk8aLAZmxM8F4TP8HpOZACrjWkiKXygp42k00ayUiQFhDb1MwoPAgYX+YBihDfv3sizZ0/l0ZMnsra+xqw51BrBaey9/yCHB7rZf/fuPfnqj19Jlhcyq2r5/uEjKof5/tVVKpL3Puwxqw42blAe3797V1aHQxZr9oyz3d1duXrtKuNJfP93331HYI3vxjGKQc5MvvfvPsj1a9fk6rVrsrI6lNl0Io8fPZY8y+X+3fsEzrDaQEw6LZE1B0vGhBlzEDHgfBFfQljx/Nlzef3mtdy6dYcFDgHM8R3wl15Z35Dt3V15+35fXr/fk+NZKfnqunzxx7/IztVrUqW5lHgluVy6fk0uwZYNgDkRKa3OE1XN7g5kFhs+PgYFvS0u1KrT1nBBC2XPbWcEtgxiG2Muigv+EwKni6+4aIHfQAtcgOffwE047yl4cDinGjVA58eLPcjCEscmfdcXLw5mPDKIAuO+QhU+yoQ7DX1FszyV0fhYDo735dXrFzIpj2Xr0qrkq5U06YiKZ0YRWS0JVHAZdlFbcMppyqGyZ2VZ3MV3MWAGoPb/Nr81g5Re6CO0ZXS+bSAaRTxe0bnTMPp7bbcWPDNSCsR58bYsIRiAFd8KxbOCZyieV2C1geKC8AlLE4JnlJ6BxzPsNnL6eaq3JzyvWZ7EJSfm56llCx08h/BdWyqA56i8h0cJcXqtLxp5Cb8CLbAF2yLw7Orys/R17RVd8HySv/PyY7b3KlZre2DU3WJXQKkt2wXPpwX8vuhYfB79/tJHV6EDtpoeW3x0qgqxerelXrvieVIExfNsr5LpfiUprTbUZiOtU1QF4Q4OPSTx1cx57NROik77l4BnbTntoxgXdGENm4oMQS1S9ligBEWVrPelCTes1BsRj4wCVsJbqG292F2aEgADrgLKuscci3vCXw4jAxS/+C5LoQTM9qrbAM36AsjBZlnDY+MzgLC0CsL31TWDe14Jvo/gOdPK51GKtwNanA/SEGlR0Q7KPBbGA3wO50B0bYoRQmmAYCv2yPuRauYIf5Zmav/hBYzQkAF6KGxUUJ1qm1pldpwnFiyaYoqxWYtKsg0sBxIwmxXacT24F/g+U6J4AS21iTDwHKw2IvAMmw0DzyOA5zUJ4HlcVDKh4hl+la0vJsZmqx0r9f8j4Bl9SE1cdCwhqvICg1Upw6pW7/9EZBVzQiKyAvV7KlKkIlmqyfxu6dCq/BzZt6nRYdPRlNX6Gd1UCAWE3c4qGvfnge3p0FUfjm6a988HO2eZDRa/pz8mx+ewCDwvB9X9eTCaMzop/Hoey48Tt11XaX4+8GyF7fhFDp6xkQSbDbXakONUqoNGpu8AnhtpxgincrXa6IFnakVbPtnC6M6F2LXFTR1NUz2Mey7wfJq1FueI/i2Idwj4OwdZ8Qm6AKE7mencfkLcuqA7zTlVG8DWrDuVIPA95uvsNhtQpNcJgDJA8oBFBSXhFhLBcw1DNQPPeI+D50Bw4mdxSUh2tvjc5nSLXvURdfsE65dRTYa2CebvbBuntZ8LkJFyUowrWvxUUJ+EqmYFz1Q8NyNJ8bdABQ2FJuLaduPRnxKHzh6X6XzXbgvESN2t0EKcdYJwol0rtFfpupHzjDYBvNNCQGGwAm+NoUKGpB1UobjGPAqekSXEWs+0pZqtATwjSyiV0QY2ayvabQA8Q/Xc5I0gXOP8GBUtNHPpubHnPNeyaHxevAm36Kj9eLVdg/RGPB1ofN0VQeew1rCYMP63xnC6GebK58yUz/B/LlBQsEpovTEoU4JnAOiM3s+N/g3oPMPf8IlOFGAj2whbHlXFDfo3b9/Q3gJCAcShiKEQbx0fjRgfQxAACzWoldMcGQqNvPjxlbz/sCczWLKlGTPTZtOZjI+P+X7Ymd24elWGRSFv3vzE70ImHCzRNlCXBHKismSBQVpmzKaMy7BeRqxbziq5desm1c44l9HomFAbcer1a9cJrg+PDqUsZ7RkQyyHtlpdWZHtrW3adkB9jGw22MwBigNir61vyGg8Ubi9tydJlstgfY0+zseTUkaIlYercuPuA1ndvixVXkiNa84GhM7bV69Ytppt9JjAA/+ir7OJFJw/aJkUre3i2Tp8vj1Jwp8dWyG06STatzSe9qKd5+nZF++9aIGLFvgUW+ACPH+Cd20peA7XYsvVPmB0fhoWUAZaF7NUqgr6Cwf9twYKCpgqqvPyPJPx+FgOjw/k9ZuXMp4dydrmQLKilFqORHOl4GeKAuBQBwJKgXEYEOPEozv+ut5rr4FaVAtkgvo4QGkNCjVg8yjQUlUjgO2AlleMrVw/nrdZtDBv092C8YEdyYKwUHyxDdypdgZcstRqQXBTN5I3Cp7h8wzLDSxLCJ6Tmq9BWkueVlQ9u69nDJ7DAoLtgUm6f7P66Y++QPYkJ19A2N+/IiVYrJ63Bm5dQE594k4DvaceIHoOOktVB8uuBo++qO/Z2YUXJ0P60xUjoZMtUDq3v9PFbXczJqwlY/AMmw28AJ6PUpnt1TLbr6U8qAN4zmoDz1A7Q4Fv/dONMhc7nfxS8KxLR93+cMCtzwWzI6BsRg4qkMqg4LOPn/F30SIcANmDWi7kEHCnCk0JUQFUIyWzQnXbCKMiWaGxL25R4IjPJgNjKxbkCkP7bJYBDDRSY2GCIB8AvBiwGjkWD4DVBLt2DIJiQF0bqxxeK1xXZTG+H4sGHTW0DbgitftBSI7q4FQ0A8zXMhysCM4FAJzZJBgj/d7ZkTjaAawTeCf0zWa7eyEkX8zhWg08M/3Uxmn8DIpvBdwQ1bbVyXnfDDwjrRjjDe7NDIrnHIrnVMq1RAslATqviqqdB7VMCJ5rmeUAzwrpfLxWT04bp/+nKp5xF3DhPg1h6UsPcYXFKe4n+lVVSVHVMsT9FpEh4bMQPg+yVIo0kcIKPtrSTPXhlh2kc4LnvThkVo1yyiKi5g3NJ9EyOaKCtSGzozesxYpn30RaPNaebLVx9vH557/zPOB58XuXjel6/zSrqgtdTpqXPCXdZl+PPHRTuPdV/aJg/GxQPDt4xh2PwXMhUqGgbCEyyhQ8v51KeVCp1UaNApWLwLPWL/C4raOC9ubvXZhftgp8rT16KmIf4ZXRtpCyf0d/Pnh22OfbwP0AwmPXbjwUg+cgzDjh/Hivo214ft5+6OOXIUcdFwGzkFreILMmx0Qmkg4ImxtCZtggDe3vgvC5sffy/RgNHLK6aXW02d3fYF8Onr1TtX2U/czihz54bkPjGMxHgD6odvUO+ljgwFX5vxa+dpgsLB44YZFBKJyb6ojgOQN8BnhuoIiG1UZlG8fdTQEKV2y+VvjYnk98T7zPal+zE+3upoQwadkz6h87y4gT4LU9CHpPWsWz9pG+yZI9+ZgvmfEF8NzIFEV5V9SaaraRBfA8XqllVJQyyWcyTQ08ZwaeKXyxfhmNQz8nLv7l4f6CMdDaxftUfyTV9tF5qft0dVX+QfFum7NaD0FfWEeh4GBRw34jkWGV03pjCAA9QxFCtdtA8UGonvFC4UH4PyczeIPVtJnLYWUxGDLegYL43Xu13EAmGOJKdCgoiHd3LtM6A9lk+QCFQnPaqH3YP5D3sFira1q7rQyHtDyjKKJuZGNtld9xfHxIsQDU0YgZIZ7A3I8xA0ro4+NjefvuDcVZiN1wTvi+K1euys7ONn+PF36Pz62vrnPMxjlrET8v5KexJew6cD4Y2xErHh2NWHgbNnSwe4NiG+D5zdt39HmuUNR+fVOK1XUZoR5Ikkm2tiXpyrrIyqrUxVCafCibu5dlg3VNIIgATFYRhgozNIPPR2bNBkykghiEYg213Ij/xL7k7ea59SmK11rbxVYgdpan9OI9Fy1w0QKfagtcgOdP9M6FQHJBKqgH00HsGl1jAGohVLOAqcczI3dl+7QtgYMS14MxIdDACx5U48mRfHj/Ro7H+2rAlaCow0iSvJIkA0BS1QQLCuJkAnxW5Z8KfVJOfB4AElVp1SYVi2QGli3lDSGg7sQafEYQC2JjiyJLXgsp+HqgNtLWNEoLn9gOAWXbJOu/swnTg8JQgMXAnsXFrLhdVywohfRqwIUVew0bAAekWleykjWymoms5I3kKVLeEaSX0jQzBhQsSkVFp6b7K4z3O2PnxKBYAUNQvnHB6OC5s0T8dZTOUf9aBp/PGwD/nCC7+yj3OrSvJsObugG17tkv+/NzwXP/iCd9Q9S3OmoRAyAMyKF4LkTKIdVvDQDEocjkfSXVYQPBkWQVPJ4Lqp3TOlPPO0JrX7TpOWh8OLdk6DXAyde9vLUWwABTNQPg8nEmUXU1WfdM2BJxqrMVIKIqKoKrprMIqtJWiaHPio1s+iwxMHZAYgugsHZXtQbtKehfpzDc7TbwbzxmTDf080KwjZ/ryZolB9YiBoNTVPnGwhqLmza92J9rLrRtjOMSlt+hauY0yRRqeyEWu3l6+bp4100/HRNxnrybQVEUKcdMqo1DqDWJfZ42G35eHfRi6j7b/KOfZULwPMsaFV2upVJu5FokabWR40FNBVcAz/CrNMWzg2ff2GnH4v4CZfE89K+YnuNev+gJic98Dj+00yLHbarfmQljBQYbhc/IhBnUjRTw3Rb8XQvKjw2waYHFco504VRyLP7o3+x9RDMzfH9WLTlwb6mnNH9oeEQrIFJYjT7oVkw674XxOFC29nHRDquL5sV/ov6yfEiLZ4Xov8/0gRO+d3mujo1sc5+dB8+LKtRx6azPUQCVYdBsR8p2CLHnui3MFZS54d3WTjEk6087DvnUacP+8GkN4BnjvmDcj8BzfdDIhIpns9qo1dOf474GUaoijIb51jVhwbwUxsLoFOKN+5AN1DbvL7mTnZs0N80oLNc77fNi/6lsT9hn7sWbqWcbQXg0ZovofMsxNs6446YwNgqpnJCaCmbYRg0lSaF0Bmw24NwANgNA5/R3ph804bNtQYWG0+/zLuGqWe/hfoUnbuj7Bm+Hy1N/ODeghhggNGW34eOQoMX9ZgHD9lHwTIEEZ4mJAD7z72YiUsHf+VgyQWFBA8/cBNOsn/ax8nNrYVq/L8UzkrdQ22z+sHTP/7SYke3c72t648OE6Vmi+ja7MyF2tDWIrRBcEd/tYb4BDCOSRuGz1oFmcUEU4x1vpjJZa2S80sgkm7EmQpXVUqWQz2i2kI5Djm2jQSPO5Ow+qmH8CqPIArHH4ojupDivvTNt+y714WkDj7Cd0zt2Z3Mh3hDzPRPteRjDAJ5zqJ8Bn/Gi8hke0In6QJdQP8PzuZF0Uks6bvQ1aSSZ1XB1lCLJZFgMNGG1aRTujkYUE0DEgPkZv19bWeOGP2OkHLY5KQsPjicTOT4eM9YCTCb0LQpmy2GMQt0QzL8oHo1bA+jswglfu6FPASAfHR+a6lmPNSiGLHi9sjKUyVQ9nHFeOCfYhPjGDKNks7xgvEe7OX1p9loj5RSK6FrBOdTcjdAC7uh4JCWEGsj4W1mVdLgik4bO7FJlQ5mmhUwwrhUrIsPVAJ4Zn1uamibRaRadFhWMle1eVNA2TOOZPn5uQl+NJpp4Y9ezIM82XF+866IFLlrgE26BC/D8Cd+885y6Bw3zADAO+ZYF95h4FGQyIAckgT8pJ0GFLpgE6xrepRM5OkRF3Q8yGu1JVY8kTaeSZlAiYpmOHVNNu2eCvYNn7J4CiqDuGFLfLWU+qObwPgDnDP6rCqapmKQ3qoJn/x+gMz5P0GTe0FRE8zsNMdq86o6jvpJXMayDHf2twwVNY2/38D041ljKQ1UABhyipvosBWBo4N8p+jcAQzmTQV3Kat7IWpHKxgAqN3h7Ii1+KlLP6M/K5WOqIEormJga0fQEvpvsPtn4TkIFnn8M3zyI7veY/mrzPD3qU3xvP8BeFFTrdXWfk3YhYL/tXPx5ofrilrNgPvQxVYtwgAa6ovy0kKQGeFblW32USHnQyOjtjNA5mWaS1y14TgghFEAwEmXfNjwT1FYnLTo+3j3ms2KLeo4jlmFw2mLxtDPo7BdFb46v6qyAxBem4Vx7X973ve2q4vXN3XG2u3z2w3FjKnrvojvg53zS3TlP2y3qo32Vv6dHelYFhxyoWLAIS2taaEyLRqq1VKqtgaqdCZ61uOA0r2WaVwTUlYNns1ByT05X9J3n3E/rAx/792jzWIEfG+/0uWEfPOvz6j7MlkLsdhvYWIhegM545Zgn4MGNwoOSyADqpLyQARanofhjJQ08022DQjdTaha1BZzWF/7bNjEBiDCHNCVk75aHYPNDJBxkP7TNZGcCvAaql9rMg6AedSBoGyw+Lfk90B4f9VobdoLydc7IKH4W+uNs9846POD4vESJG84zHgsWqLA4d9I+37KfVC7a2X4MjCSKfWKdOT7hXvNKidrnnf3doIAaCbXWUT17c80e68i9vAdhowvjPgrKLgDP72fccEzo8YwMl6xjtaHp62d5OhbQcPtYuCJuZCwAd2c5/LnfE49+fm79sfRXiF0Y0Cbcq2H3iNgtlc4pwLPaasBig08rfJ0TFCpj7gKtNZoa0AhFBQ1QN+oJ7VZpi1TgbskTK56789DJcDDcm3l5/dLWb8Ul/pZ2puyej/v/O3j2jS2A56nQ66Ueq81GM5LcwHMCxTPFFFZgkOPC2bKq2jFYY965+StkKC7vXKGHRIp337ALnwoTdmuf4Z/zOin63ZHkw55z3Qi20U4XDu3mVZPITGrCZ2QBTZARtJYQPE+3oXxOZLoGD2hYU1UsMDhLKqlo8de12wj1Wlxp7NmgnW/U747bqf+8Lo5rFscoJ8/Py8eL9m7oZmn3TzdTxueK7tiHMUZ96gmfrehgXomC6FIh9EqdyqBOZVilCp7HtSRHlSTHlWTjivYbA3g90+855+ZvxrHUxn0XI+itpThD17a66dp0RArtcxGyzyIBls4amsnHexVsJgyiY23LELyNFkJGgome5u+CFtT0F3pZ62uu7e+xRnssFTv4eQSRAkQQWSYVCnEjmy4tZJrmMqozOSgb2Z+UUhcrkq1tsLAgFM+wwGMhwcgmI5xLL6BuKwy197vth4v7l/aLs/Sjc08eFx+4aIGLFviNt8AFeP6N36CPcXpxEHF+8GygKuz+m8cqUnoJOX3xBXEVfFNnMh4dyGR8KNPJoabipfDIAqiGmhBp7FpYi0pC8zMjRDYFJJXP5hUbNkVVAGTAGfEryHGbzh2sNnBO2IXOAUx0bgu+orZYVv9W9Y11n9QAnk1ZHctQutO/FttyCOwgWiv9qqoML24Y45Speq4JF4q6kqKuZVBNsUSRtUxkfeDgGSVqkL41kaaGzywU0PCKxeIfWjYDyZ4K6iFuAAGxqg1qnf4OdB+/xUHhWdHcx+iN/8pj9APhs4LnyFc8BEztdXxc8GxbGLaoUXUjjRJa8Dwz8HycSrnfyPhdDJ415TqpoHhWYM30f18EBI9nUuBfXQEf321d+LRQ4UxM5AzdZW6B1evO/OeCW6+oqfu7k4Bve+4WNkcDa7tY9ZB6edv64pefWaD0CP3pFBWIKk+iBjphtdhtknC2bW820BLWUwbG58FzzcKC1WbB4oLHayJHRaVpwwXgdKVFCM0H2BVkZwXPHpCc4bb/am9poYffy2jh2dOVtS3Zehr6kkpBgCqebakYlM+wYMLLQTTAMwrSwoUqR4HNzAokRUp82LRgjuVylt0LcwQ2LNWaY4BXLnzlCUufiTQl4TM2JX2+dgW1ycD0IqPu6gVB+xA3Gi07D03fOmLhjbHjz4Fhm0tjyNd/WN3jlTY79mcRYF74ve756xtugX20xfz0uwOmihSQfsX6tw6hvvlsoMfPR3fVFGL4c2lWAmGDx2Wfrmgk/NCSoXzukJkSAJZnOmEQKCol2EwAACAASURBVCSRdsNRRqnUyHR5V7bguTTwbH0usQ3HFjwvn/u6g0jbe7VVzEvZyxp/rEH7xKe3Pwr7XBXfp/h+xQf7ZbFMG+tpO3As4DgMi4xcGthq4EVP50IkWTFvZ8Bm2G3gVUTgGfN2W59DYZCNK9Gp9ucwv6LuHLGo8XUs+DlX/XPBsyqYEeuiEK/5O6O4YDNW8EyrDXg/4/dav6TN1VOgFuwr4g2Z6Co0VggPeyv/DXOeAbYIbsZjwrJuyraK1fv2Jb7OCCrjMPfa2M0D2pgRNphsMykSpET6dZmhKK/UBM9TzI0GnidQPAM8r4pMzaJqlpQyg+I5qQmffT2jp2eA7hTwHFsl+ZDWnblsmO8ErPNxytk2hbtjYzuJtD037pdtrNLeGf1m9AXLZPPbTaGFbt6qX7OqnzPAZyidAZ2bVIb4G+DZvZ5HtWR4jWG70RBS5zX87xVgw/c5swwkne8Mjhvk1vPQtZPOgdb29hB6Blo8Qupz65NbNHPZ2M4YIMwZ7Xa23h+3fJxvve7w2B2V4sKn2p+tf9jz095RzVbTPFoxH+dcqnwos3Qg2CI6mDWyN57R5zlZWZOt3V3ZunxZsgHEX1p/xQF3OEvrXO2dVCM1v7p50c7Sp3FOpX/itHDxy4sWuGiB/xEtcAGe/0fcxuUX4YGrv+PngWfz3nJ1lOmAtaidFk7iFNVAlVVKOR1JORtJXY4E+/6wkUAxEkx/VTWVCsUSCJ4rK9yhEzaCLS2W1fq+8vwJmNWWQwsbGbDxIh+mqoMoFO+BYpr+qfhc2mqWcSwWO7OCYtjVBXjGS1PCFaS797R7XHkwyqJk5lUL8M0Ud1PJwEOM/q62wM9y7LAreIaSLa1KyetK8rqUQT2jz/NanshGkRA+w+s5S5D+NRWpkLali1IFz5723PoDavCjadgaxKNQGOCzBeQei4Su0V+axMHAz1m2fIoPzvJr7gfbi4VD84vdjwOdfZWFQNHCu7D2dvDsimdAZ+RuFtIcZ1Q8T97NpDpuTPGMIlO5pBWAcwSeqeRoBUe6SJtfdPzad7Uj7Iu+jM/mkn8vC1ujJVlH6RMvWk9a0Hvcf9beH5+7wr/2k92WPNkDt7sgmy9Y1mmHE+GzLd24fmkf+H5bzt/TeGliih/rgmY1G9J8UZgGi5dpYormQSPlmoHndRQXTOSoKGVUVDKm2tnBc1e15TDuNMXzbwU8tw6z8TJzuUZn0aKLC07zY9YSmJZsH2w3FDxzr9MUz7rYBjjOCKChZOZimKm9lSTc3DQFIOycsMlp3tArRSIrRSorOTJoasJnqUtJCZ41g0aTgGy+cLWVgxjvQx2FcKtf7vawGCBoa/kCe9EYoqC8TWkP73FlaSd7u/vEc6xiUdH252cBz+7X60p+9ZH1lG7HHm7l7PYbnlmk86sW6rTvtfbpwCCHJQYyQm+x+hhM53bFs2dgxbUzdHvZbHLc4MCU5gCW7D8OngvzeAZ4Tgie6wOwv0RSB8/u/90Bz95u8fy1bNTrBg4qDNDPLRtLf+05YzGEWdjLzg8yIjUs+0nYCNF2wN1jVEXfewPP2VBVzmlbRJCGOSgASfCM/4ba2ew1DDz7k6cZJVaoLuo/y+5IPJ91N2ViKHr+u3ASeNbtkNaTl1l1PY9ntdqAv/OYqmdVPI/p8ZyxuCAEFA6eVTHvs7xm6ekzqHxvHp6FgEClxQoodSBph4/OmKDH744eWhhY2Z/6SHdUwd1HW6Fj5K/Mj3qymFtZUdGqsni3VQhxW7jGTGZNTYsqzxQiaF5PZbyRmOI5UfCMbKEUvruwRKgMPpsplcNPm0t4FZ7t4X3H1gJx5dPuZsTyZ7ofA54NOofVZO95a4ub807EGyLROOKfDiOwef36uOoKXg1XdT6EbQYAcoZigwaeoXjGC+WDoHouJo3kY5Ecfs8TeECj4GAj6awOftGcU01Bj+kR/VDV1a01IfoLr8T6TFcdYP0Pc0lHs9vJ89FewL6lvV672c/cIYqUz3oMBb16yL7VU/ixfSoldJ7imlBAMB9Ila/ILBvIseRyWIqC5ywXGa7I9u4uXznAc56Gwpr9e6lbBvr0zs2znQew+7x2R6m5Rer5B7GLT1y0wEULfHItcAGeP7lb9vFOmFNiDE96FK3d4W3Bs06fttAkHNVdYyqqmKNYSl1CtTuVpJ4SOg+RncgAtJQS4LnSAl70Q/Vq0HCiNAiMog8o5uD2GbpMdiANOK3+p/ozs8KwFSVjU9h/EDy7T59O+FhEqS1Irv6teSZlUynstvQ2enLi87nZeWBVb4EDKh2jkALOC7vBaZ5LlgNy51KGa1LlcZ6nkqWaYCnlTJrZVLK6lKIpZdCUMkxqWc8BnRNabQxQYBCVwusp2w6enZyWmeYbg2crkBYHPZzb1ePZA8mIQ3mE0us4Z8VtH6+/nf1IPdp2Kt2NF9Rn/5b5d56O7PQz/bbrLnU6x40jeX3gwq9xWdGSXhdN9p6wkDHFcwrFc52r1cYMhoHu8dzIBFYbRygyn0pWOXhOCJ7xP6ieg1owWJ//a8BztwWsKex2e/P4tfttXwarHYQs6slzPWLBrT3r3Y7vZ/e43W+OlsOLO2HUrf2T/Z6zSL12Qu8yWyDtk2yvXlsufxqifhg2qyzdmAtrVcugGizSTidJJRPYbRA8w2qjYKGk8Xoqx0XJ1yRTOF1m6lPpJSOD2okM1ZZgrvoMXeC3NR4ta/OT4BDvQvTB+L2+Sejgk57PANENE3kIlFF8kPurAM8Nn1yCYqOS6vnv4IRFNq2OAMBzrsB5dZDRvmkgqnpW6Ix5xVTPTNaxzBzvbEEB6IV+fUFotRM4t9hCO4xhEWTgNUf9qWdtsQjXd9o3KAa7i9SQqu1DVdSZozX9XBePF/y9EKcDngNQZjvY3TI4rn+552/8FTHYUkUY/qiyuB1TXSmmP7VRnlArNu/iJ/k/fXCZ6hV2CHXjAuM3PJ5z9XiGzdKxKp6n7+DtLyLjlBuNarWh9hpQPOOYixXPpz1r8e+7Gw+/ZHb9eJ8979N59m9uwbOrlDX3rCZ4Lqh2pq9ztsoXrDUq2mpA5QzwrDYbAM/u6awFWlvIQrbdiyLmIoooM4hnH11yP6RYHB6dNlLZQe1t/WemxWrmpzwHnrGRBUWzgmdAZ+mA50jxzOK+ZlXRIZuU+UchVQTp/Lwi5Skj4o59Q5u10IZk9rSFudZAM4+n4BnPxJwLhD12C8Gz3ysOT7Y5YalBLXhuIwPcb7yQ9VMmDcHzLG9ksiJqt7GZynRd4TMsOAifAZ7TWkqz26gpmPEig+3YxHE4eO/Hc7hnTthY02Gc3d4WbyZxNXdqfN0+P/FbgwVI+LWvP+yWdjqqj+1RO9lakp7qluHqchq9Gu2FHNPqhvAZL4BnKJiheh40mRUVbKSYwvM5kcKLDo5rej9n04pe0HmFLbyU23gpskuwl8I5G/0ChVz1T3wV/hx0pzSdL3wqtKipN8jo0UIM68N6/2E+y9AUNlssdmp3ZAJ4DlOwdxW7Dje6KVFBqBhS7TzNChknuRzVmRxVjRyhEONgRYq1ddm8tCObO9uSFVmw2mg3HrvjrvW0cAXxxnD3sk4ar7tzzVma4+I9Fy1w0QKfdgtcgOdP+/79orP3SdcP4rYX4d8sbuUTqE20jjY9kETIwAUzw3MWyFPoPJNMSilQPK9AEIEpcCZ1BdUzKvVa8SwLwTG5sQhCVbHAAv52iwxXGSuYBrxWm45YGY0Z3vCxnn5qhcuCQlqDOILlRNOIsKqHUo2pbfDfst8ruFY/aSikvV1qCMioeAYtAJzOJB8UUhQFoTlsRPCCf21OL2qo0RqRCuB5JnmDVymDpCJ4XoPauRBZL1BQCo6BKCoIz7yZBepcOloldPPY5m633RO7URqXaGDHxbqluXeN8eYQ1y/qO7/qhzvU/GT1aFcB1InuznmKbUDc/eAi6tHzKVwauMcyPl8JRIsFgwytd7CCCV0M6FnoIhUAwcBzFYPnVIsLwmrjCIpnBc9Zg7RrtdgAsFZ/aDseVf0e7HVBzzkb7KO9PWY2obWjLMSgQIq+0ZdSZ1ozLbu1H+0KznYgtvYpzGcReD7t6CagC9jL/+M0vNQe18YMtzcKqj94HQK6ADyXEXjOIvCcyLFbbdCvspaKVhvmVemqOdv4a+cadw9sl5qnXeen8PuT+mPcZ115Z9uKwYKjBdMGEDmmhylNEWUF6GzgmVYbQpuNYZbKWpHJWp7KAD9jvV5TO9czSbB455xuroy+co62v1Tk29YyYDEhgmebOzvqK45QKsKaUx765ORjcg9+xDdTD27lR+PxcdmC9eTnKM5EsDMMe4XavqZijlKk4xnVx6MwbMTUwVb4PmYH8NyWcwub4n6JYby19kZ7BguaFq/oXB8GCSIXVeJx7M9EKi0qS6uNg2QePGPct7Rxjvkd8PwpPD3/2nN0ZbwX1vSUe41qM/o6ezHBJF+TNFuT0sBzVefSYFOYyue8U0yQjLIDnmMf+MXXDNDdbkt3VbrxPKIxfP8Y3WetM87HBLv3wa5Vgx4j6BoR/AbFc2kFBmPwDPiM4oJqt5EFqw1kAbo1B040OjfL1Ouffdh47tA+S0UM44xBOALxyMIr2txdNO3rpozHVj2Q5uOQK559vraMIvWFj8EzHP+QnWD6T1Ntq2WDgee0kRIFBgGeh41MVkXG8HmG1QbAM342QJFBVT0TPKeNEDybDaFHaUEJvAQ8n03x7DDbr/1jgWc/y3C2nYwwUt4wd3jfsnazeF8jAoyCipzDfMmNWawzG6qeAY3p/SyZDBDhlglVzwX8n2epDFB0EAUGR+r3nOMF640p6uwkUuAYlXpIh/FSt3/5nV18bvGJ9Y2w7RhTar+uEHDpu/R+WV8Lnfz09vbPtJ/trgnaR9hbSOcNygWC/zcqKYmU7Ie51GlO8DwrhnJcJ3LcpHJUp3RjR6HBfHVNhpubsr65Kaub61z/0u++kz/Q3tt58U0rKjjfKB5Hqcvn+/Md8+LdFy1w0QK/5Ra4AM+/5bvzK5+bBq3twN8Hz521YW8SJSBTY8JgteHgGdA5aWZUWw0InuGtBXVWqXYcsISgJYVW6GWASzVxHeAzwLNP2dQIWUXdWVXJrIIlhaqdvfQfzgfwly+z64Ay2gs6KLzSoFHhsYJp+vfxdwqebYXNtYeu8lvwjPPh5/C9KG6Yp5IXuQyG0Jdh0gT6LkEGJIHaGYWeAKCRdNlg6aLgGZAZ1hpruchqLrKWIy26kqxR8Iy2oycqd9V1AYpUT/3bCyB1U/018mgV6God4quSeEL/jVC4k/r2ucCzH+iXXteiz1vnCIoD75LnBc+L4bmrjALE8BTKsCDUQDz4NNfwbo7BcyKVWW0QPM8yFply8AxooUoOqDtMvddZk3og+SsPNB/h8H3V87kAbT+ePTuR/Qhn3j3EafD5XNf1sc4uAhA61urYw/Ryeu/H4FnU43lrQMXWaF1os0GPZwfPqXk8RyX6fBMxpAkTTOuoqaNce1P8v+eTVz/WBX/c45xp88O+MobP6jGpv8BTqk5SWGDr0M3lN5XRPgvYkE4GZHMvfKKThgUJ8VrN8EplmIoUKDzIhH8rdMuCt1GWUgcGtCAC5+MqOE+JDzORZeK0EMEguB23/blel97vqNBtULxHD2EnwcVtO8y6g0eZX5C2BhDx99h/93Z3VMXqWMHsTyKfVo8z7NOhc1h5V15DgAG2wDf9Zji3FpVonNEpTonPc962/5nNQFBVI7byQo4WkOgpp1pYGNCZ4NkVzxmtNqbvaqkO4HKQSFbbuE/1nhbnugDPi5/zRXY+Dp01O8MyzFI+OVI1+qrFwfOqEDzna1Q814DPdWbAGeAZ/60qaY1tuyDYFc9qv7P4j37We+R8oTafR+bB8zLo7M9R9Cx9VPA8MvBsdhsEz7DisEw8FjrFU3O24oIeh/OsuVnWWiHozyI86ODZwbEVd2vbz8eFKCS2X85ZP0VWG9wecuBomSh98OzF5rSGgWUJ2f2u4BCUiMxQlDcDYK5lvNKwNoKC51SmUEHjZwDPKDK4BDxjTg5AtpdRoh68Nq7FXvZRD9IrbwFm2wtOB6FxD12seI7jyMXguS2wqu2kmxpd8Oy9nWNhiAj0XZzvqHo2z2eB6jllMV56OAM+AzyXWnBwAPuNUU3onI1KyWnFATgN/2ez7QCAZmaRFeG2cZ49K35MbCNW5wHbpOfvbf72S+oJC9qif76fePZ4uxsHxrYr+jy0X0kzklaoYueA/lI1CcFznQ9EBitSUu08kA+TUg7KWuDEXudDSVfWZGVjU1a3tmW4tiL5cKCiL9vUWTpIfZRfXIDnj9KMFwe5aIFPqAUuwPMndLM+9qlyyO+B52XfEe/e4j1IpW7BMzZHPbGwEqkmVDwDoAI8r8J2Amm/gLIMQNWLGMriLEXldj0UbCyqSic8DQg19Tcs2GqooiuqoXXyteWnqZqhgtbfq98yChgCQnuAwwUh3lPhpeppTSe3nV0rbqjvd1TSFk1wHzpfkEJUBEsO2G1QRcb0uEqatJIUHpso9DTIZFCkMsyxIJxK2kylSCrC55VcZCWtZSUDHACoB3hGu6EQo0Y+brVBCGQLeAeVXWVXC55VJnsSeP4XkrczdeK+1caiD/VhRBT9nek7zvKmJb4F/VzXBWAkHN1StxfBE76Hl2Feor5waX+h+AnHgIK5yiPwXEh9BPBcy+R9KfUxvOxSyepcMnHFs3k8uycsvide9wX0d5a2+Hjvie/cWXuiN1NYTPZu/zyaas9Xxzn79ylfOH9uP+dsF7VVtMHHxcuS9pz71S8JzE+4WFNT8VSitzl49uKkCp5hIwsrjVomRULwXG8XMqbHs4PniuAZi2wovDA/YAT1pvcNwhY8a7suum8xhP54ve58RzrrXY8X4ifc0s6Xa38071H7IoLn4EFsI7wN41yG26PLNbCKDwlyYOWEF1TP0FsOE5EhIDQUz4DP/F0DZKaOs27xYc8+TQBaCaD1S9M5klXYwt9wQWtAYN7FpgLUTU+dGVv1c7R56jzMrrev/Gd/s8V8m9rrz6zNhfZPvzft+7ot31c8ey/TGaIFWJ4dFHrh3JjSbn1onwzeSEGxrHN0rG4zoGKn5NAsgGfGLZUqyRyGO3gmPIpiMkCRAJ5zVTuXhcgop+J58q6i5UYzxrjv4Fnni/OA57P29fM9QT//3SeN5f2jnjycLz6S7at1DuVIiHGl1dVoEgfPKPucSw0lc7oiCV6w2kjXpE4UPNPTGRYbArUzvLntSXHv4mhcV99u3whZ3E5tcTNX6M5fy+Iprdsinh2nUYZfZfe5aufU1kbGNwPZT70IGwQVtOmpIsUzvJzNaqOG4nkkGVTP9HietvZv9Jjv5+pF5xMur+8D75AN1+XBi2872YcIi9ssjf684vO/Qvq4RWx4Y9yvfzgM2WMY0LY9pxg7Y/Cs2hBDpIH3t8IQFksneG74mqAOwqCR8Wqj0HkjY4FBWHCMcmQUVVLCbgNFBlGT0nyRcZXgrgHHOly2GdQ3Muj3GzbJ2hhae4T3C1c8t630y6w2Fs3iNl7bIK//4oQVnUkEnh2ah3ugY3QYc9EHobgn/FfwDFjMwoOY12qMf4kWHgR0rlIZUvUsUowVPuPvAiB60qj3cyn0i2bBQQPP3r4dqw02m86/oS5K8OhX8Gx7Dno3OsFUb3TqbPDPP/fh3XMxYNvfVTxl95Mf6IFn9mWdiWGvgVedDaQuFDqPk0I+TGZyWDZSFQNJV9apdF7d2JSVjQ3JilwtKFl/Cc/7ecZxmyPP85FOIHyekf9cX3Lx5osWuGiB31ALXIDn39DN+C2fioNnX0BR9WsBKXwo6YuMgFQqqcuxSDkRqQGeG1krcsntdyw2YoWOMKllmeu5WvAMewsuwj1MYVBnaVBUPrdLz5CPBXhM1XQlKPRHz2WbPFUlrCoJgO3ZrJRZOeOL0NmL/tBnGsevpeR7rfCgJRwFPzer4At/aAYCtC+oCZ4lrWhElma1DIaprK8PZW214KuuxyL1RPJkZqpnKNUqGRDKT+nvTOhsQTrDi7S12jCtWqv+mPPLC8sn25lfpHj+LfeyRecW21VEv++rkD+py+oHWLpqCb66rb7OlCypSAXVcgSeJ4XUh42U+7WMP5T/P3vvwSTHkWXpnpApSkCTACXYYrp7und3Zu09233//wc8s51pNa0oABC6ZKqQa+eKCI+sLAUCJMHOoiULVZUiwsPD/frn555Le0XErOLd8l7j81TlLOo3h9d2H/VNtbYQ/R7aMFQu60Lwu39oyGo29qALOG/4/PX30UXqOpa5ViTuS6lg4ecLtaue+BUVYmdOvFsJb1jhmJKrU86EKaGqeO7aglYbsYJnUWXlEUqC5/1MiiQtpzCrDVVsUdlVsUiSedl6GrRuJhJymvpzHXbb0t+Bxw8Jn2WhH1z3foba2JQ+S5lIT08s9DtUBdUZqqn7tvpkKSKbhEAh2Df0KykzAX+Q+9pAMr2cufhuGyRNI/BZEv4JouXRIo8i5AnVYXyebhITQneWG93o04nRAkTls47ZaRhg1toOXtdBW0yBs4Nn+7crpA0Mdao7ORFvF21hhVyhD7jdK1Zo96p3nkDXoLl5nn5NVU0X3FPhPMLjt9hC4hw/H89ECa5h934m5paMEgNRmi3QFyV02N0rnoNixmqkNNT8m0es3AtmsUR/f0i2Sw4se/BMq6VoRY/n7wCeg+Z6W2PydxnV17Nbznuvy4/1avNbOO67Olm3UQie+WD0mqvHM4sK+iMeowULDDLjLVfozDuLamfbcA5BlGoBzhmXL/FgehOk4wpcvxW8HkvXnuuTr4NCG4/kntQBSuu3DMAz8RYVzT14luKCDRXP1FIOwbO6XG++Hv3YaDjelSju/xyOsHIvbgLPfe2T9ab00+zBsxcq9UwEtdyTeNtELDaimS5AR6cQPIv1g9/vEqdbDGegkm0vimduM6UKn1dpg2XWYDFqUe5EKHdTrKb0fQbmic6vhM602uBDa9TYXLy+adZFFNamdtP4uqkftTeovAP/a2nLqw6s3+Gm7hTPF6j8u/WeFcwLN+t8M1MVyjZimsWTwGNCaPF+TpBXtNuIMa4i5AUwotp5XiGd0XaDILpF7PCZr5VNO31X/t/Hn9CSzuMWHeTZf3yTNdQQDO/ti7L0zsaaa1qE/qbVaMQLWvqGlW+2WL6x3KVyXfVOq6MYdZSgihKUcYpSfJ0zLJDiaFVhgQjpdA/jvX3s3LiJfDpBPmbBVJ06PVv4XMHMoC/YlfN7cz3W2fDc4RrkO3Ss7Uu3LbBtgfeuBbbg+b27ZD/MAesiSANn1+yoykkXw2oJRRPkCk25RCuq5wKjJMI0T5EJXNVSByxAKBYdVEmLukTPiUC5YkAXKXiWQNADlcHib20Rbwfh6gwBzvSINuW0BIUGnwmVCZ/pE01ltBy8g2ez0SB8pp2HgGd5Hw0A5VjtvfjeZVOhrAsUVaHezjyvuEZE64wMGE9S7O6NBTpPpqmA57ZZIo0qpPR0pvI5opaGsNltNlQR7vFrqHh2zYr6gFijdVFjUKjFoIK26jp1uyrw+mH62dlPPQc8d+f1vp3PpuPtwXOXrhkstlgkkBIYBc8psMrRrjJRO5fHDQqC5yUVHCwsmCCLFDyryERVz52CxIBP1zc2ak7f3bXfgme7J6/U7uuQ4mogRa/eReDZUlxtQy1M63Sg5gsjUTwnBM+1+lAKeNbiglQ8D8EzU4pZIEmLC3aLIRmqzh67D12KEXp1tKcUv7teePE7Xxc8hy3ta/jwLneQH36qtIY/id8NyHfvZYvqEJo4VFC1s825pgMkdGZxwqRtkbYKnwU8S5FBUzxbccI0ipDGfD3nNJ8CmX1kqmvJALJFrNdikGnEYTNzb7ymQ2/dwd/JK8271UtGqejTpWE6HzmQ6zKbuIB2/1RrqG5qC1yCLu0TQZv2PMXnQPYzxhvngGfppuZZ3X3QcLz2a6Ybzn22gKusFZb0PUIuramsvZ+r+6Yrni3KGXyM24EYJCd0pn/wOwLPZOb+dTnMvfQKfOcn/HDgWX2EpTic9ORUfJ25ndNGI7RRLtCZsJkAusVY/qZKZ1M7u/HcADwb1OxCMW/woOHfCXjmHtUFlh1vCp5pmyfj9UrgsyueCZ6jZo6kA89lUPDaCpravCct4rU7Ow9suy26+g7dztxgPtPX2vwi/+7j++42Cvt0EAK7T3PX3+1+7cFzr3h2wUr3XLMWlHWPg2f5eBsIfI1i97/sRVEzkBh4jmsBz0sWFNxJUO0mWO4AywkwT0ss0xoVHXUInhPNGnJhSziO9L0nGOw6K0TXCfdjUHhP67weTjyX1534zje0ZZCGGSrrrDv8WcUSuimgAqe+kC2z+TobDlOgE0YTHIsauqGHs9ptjKl8LiOM6O08q5ERPC8aJEsWHGyRWMFBB8/yHmJnaBFUIPftvZ11dPftgD52OntPD8Yx30j2uW2YbNwlqJ6ZdiQbWOtleMwuV1jsgHycoq2PztcCngU6x6jiBGWUiqXGogFW8QirOMeSFhxpjtHuPsZ7e5ju7Yu9BmsaedKNWm1ctLYakPFB3ZiLX7d+5d+39dvbuBu277FtgX/uFtiC53/u63/ls3dNjvtLiQ+oLuN08UrbCQYIbYWmWKCpVmItwYJHu+NMlFf0eVabDXo0E7YSPhsiiSKx2mCBwTOqJDlKD6RsSbyuQqLnssV/coxMzbIvUSrzAN1nkR7PVshQCwjahGtrZrXioGpabT0UHGjhBnlQBYgaRV1gsZpjvpyjLJcoqfKOayRpi9EkwXQnE/A8mWYYjxM07ULgcxJVSPg8AmgmQ4mvcyXQXttH/a81pu6LCnobnK0m7Qvm/py79OnBFfbF/5Uv+4/gieeBZzu090r5fF6QNQTPCp+tz3vFbfH407Yc0wAAIABJREFUpMczwXOGdpkIdC6PaxRHNbCMkDYpspabPPQE7cGzpGByBSR9Nwz8rgMy305X2IJntuNV2/0dgWeDXq4b08W4LqBD8Cwel4mC5yJu1Gojb83jORWvysWUxQUr8Xnm38Vqg/7NKgcLIKOe8/qiRPu5/s0tjN4X8Ny5GQW3RudaEdxmAwV58FxVV/pyUgGAbxEJADU7DZ0HbH4Tv3ZVFVMhrb7QTLJR8Bw3/DcxGJXQRGdMJyYoqeXvLAScJTGymAVtDUCL5VWMNInlOx+q2I3EjopzpRZDdMis0JlpzoTaYuHhKmoBz5rs21lvSDfm1TVbjzPg2RTP54DnXnnWN956O8tzjOa7crq/e3RedCgsjqgeP3RA3OZbG6L7aeXsmO2e0SEr9Iwwt6jxghFq6+AbxbrBolYbwRxvw8HA2ENAkjl/nwOei4Naisu2qwhJlSBpMoEvKhLQs2cS1mVf72JMvuwzL/r79wme+2tpPtv0dRbFObsTgTOVziO08QgwhbOqnAmd6e2com75GoJnuRO8OIhuQHTUzxSy3Ymvje0/IvCskYf+t1Hx7MrnVsGzAGeWKWvU5zlpZohpHRf14Fn6u6ExGfEtvlFxs46DPjeEG6F9BoXFSA7DfHMsgIR6zfp5xyKoQVaV3tf9TRHOef0YYfDZ5y+fH23Nw/GNmRFSrLWz2vBdqG67TQfzGKiYBRS3YqVBuLzMqHhOUO+lWExbzCVryMFzpNDZwLPlVGpWpc0O/VaCjWtdgw7wbSdO8S6o0Pls/PF9KJ5740K9JUJ/8yGK1IJ/IXgWu0TzsaY1IwVAbnnCuUlsN/iOnPtaIK0j5G2MSZtiXMYKnucNslmLdE74XCM18JyVjJupeuZ7iEldf4e6+Em6S785Hq6t+r468LDT/txNSZ05YmB4MgT+wz5vIZF1YM8W8wPrNjo4T/tM28VuSad2LuMERZyKrcZRUaFKx6izCdp8jIi+znv7GO/sisUGm5SCrcCJKohM/E4Ko5VwBB+uKa4Hnr0/fpcZY/vabQtsW+B9aoEteP4er1Y352/6zDVb27d3WOsrD4daw0r0+nlrIYAEWvq7zvhCFqR9KrIGEYSyfD+tYN1WS7RitVGI3yQVzzkL7cXqDxeF4NnS22SnlT7PgW+ax4gKu7t9blNKmP+zB5umpKDlh0WxeuzhxmynSAhat5vxDX7IulmLGfJzFbDrbrIEO7LZzGV3g7opBTrPFidYLmdYlQtEcYNsFGG6m2FnJ8d0N0eWA0nKILFAS4VIpO5bUnBRvJ2pAC/RNqoIV99Na3UHz7KICRcr/XXsQNa6NQCffiaq7NVffStc0Pku7LRvr5eefSfve+vg+TIFd9jfh/35zY92rR+dUaue/5lDOBEeQf8avc1soddtsPi15mer2nkAnhcxVkcVyqNG7DawipG1mVT6puK55Y0kwjozCnD/vzPg+c1b5U1eeXY06t9F/uaX7Ir2GJtD4fWlzPBTz78mw8RCWw5fcJrX6V/D4PxqbbcGJzYB63B8uyCNdfP9ZedrmSuOw2WJ5Yum1BTPcYMipcczwbMqngU6T9reaiNtUTJVmIpnIV69VNXbsoMDHfxeu/5hlsvVGumtP+uiPipdNHjC+hXadDAK83UW8Tbu5xRPHNe/KeuwxffgHrACUo61xPOzh1m66GY6uMJGwmbxfuZ7CCQheNZ0caqdU4JnyVTixjEhNn9H6ByBG7WyoG0jsaOqK85TBgwEeKtaOqOFB32kCbDl9Zr1JGn5FgsIhpE51sGz7yH3mNV2J1TxLBlP1ord7qv+7JAovAahKtqBkm+k6HCiLd4PK73TbAcFg1tTr+3Z+VB/H4zZ3Xxsx+qvMwCuzzRlmr1MjsUsaFrxyu3BEc9b396eLCdG8Jwgai9SPLcKnpnt8qbgOei062Peuitv99Q+NHzn999FH3DxCLx+J29+J+khEl5RoJCgbghhGF9lQJwjiieIEqahT1Xx3I5QtTmqNpOigvR+bqSgoIHnTvXu83rfB4cbJsHRn4nT1s9s7Vw6j/6LTYkUhNv9c2b+GPodD+P/YGTr7HXUXD4S8EwRSQ+eRfUsNhv0eZ6LdRyFFVJInIGInfj6zGzyUYXPEq/6Ufgd5LVkPA60duiyMjxmsHf2W7f/UT+6uweH4NnvuG4a9eKCndezHZRlfOjih+ObHlfvu2z3u6udeViJpJXIXMh5cQXWSahlDi2nMaq9FMtdSIHeWVqJGrqklXvSK55l89f+cz/pvg17z/nw2nWiBb/uXaaq94S+Qd4ddPYW7cd55/2+kjvv3nUorXZHutZ0mEnPe7dB6uYL3ygx/+ekgaqeW3o9U/UM5AvC51Z9nmm3Qf/nAkj5qKmSVrsNAdjdxkuwb2RzSFfUslMw+ybm5rPRVvC+PLhyg6XZGfAcDFX8zIZQ2JRVCp51RtZZpEXDNWmkD8mhNehMt3UWEqS9RjLdk0e6s4dksoN0PEaSj5Dm3FxTZbXWVe1toiQ6WTu19USJcFQ9K5I+P5oaLi2/H8uXtz5Zbd9w2wLbFrh2C2zB87Wb7M1fcOHksokRvvlHhdPWYPt0UPxgUAgoDJwsAJRq0t0qUJdSnV+yBmSegmRJPmqjURVitUHwTOe7cRpLkUH6PavdhtlStLqgNXu0ICz25Y9OgL2ncz/Jd16hloqlaHqoDHPVEXfFVdmiwa0EPpJWzAU2g0gvfBEq8sIiJzbJy4JaD5jguWkrzJcznMyOMV+cYLWaIcla5OMEezcmAp7H0wRxwqCBftIFoogFVyp5xATPBp0F2NPf2UKJEDwP/NqC9K+hemHdj9a6gCmfhl1pTfm88TlB1HolW4C30ln9oLulkkOJ/t0vU22Hgc51wOAFx7/ePgJRBuFW8MPwMy+CnB6QdgH5IE3bUA+VygTPrfk7U/G8TNESPB9WonauT1pERYJUwLMqngme+ej8nTvw/Dav09t9r3Wl20Xj5cWffD6wdcjgr7/eZ4TY8CrI8bu2zyXgeRDTB3n/8rHhsQ4VNGeOyhRd3v6y0AvAM1OFVwaei5xqLQPPTBEmeM5rLDK12RDw7N6U5vnHb4o/LHXWAJyD2D6b5bu21/fz+jcBz3o1DDx3Siib57pCueaBbeC5d/4dXsvOpVh+rfBBlc/qfakFmKyQoIFnEDwTOluRQYHH8m9dvipM5iOWeg0KnoGiKFFVzM5RwCWKMvOPZjaTP3KC7MTsO1hEuOF8ZpuoIt02T0zp0utjuLWDwNeeaPpUp0w3JEkaLEkEcmYV3Bd86jyaZU7Vr3AulZ/tWLqNdd/427RhG2wEqJrVoZ5fx35z3OMN3bB2AG4espSle5v43xqLPZw7y/mZLUibIRKrDSsuOE9Rn0YoXleoTgGIzVIm47/0mWsWFzw7l/UDi9oNuM1a8Mx3CJ6/n7t4EFEMwHNVA1UAnpN0ijiZAnxgggYjVHWG0qAz4bN6O4tzutVq0PFOQ06LTdcYzKCLnelvF3j7D3x/9b4//+v89xnWL9Dj7b88fdAL8vnmkUFngmdROzNbT5L51du5nYvqmeCZ4gqxn2PMb1OZ3GcdLx1mGnZg1cbD7m7tJqPg8ELw3E3mvVWATTedPWCncu68coYXg3dkt9bhe3t2ZPeRakvEQVEgoI29Q///QBwikx4HVMLAVjZjlyhF9Vxw83Yao9xNsNqLsNiNMMs4h9YoBuBZLau6zCTrTy4D2qQs3dwVPAPCT8Zmo7cUHm/ue+GM54tb/UAHu+f12W5UNZ/8rtifZ48IJNXxUtrA9yKkSCDnPoA6H6qeM6qfqXpeAqMFkK0aZEt+bwU+C4CmFzTBc2OFC30e9bWi2aroBGK1Khw8GwDelJXTtbb1ufA514lDVQRlZjCS+WRrA4JmLfkgKmfC5ypKUUep+DqvohizJsKsbkX1PN6/ifH+LYxorTHdYYElIE60xpFlHMi6WATlhsw3UeZzRCFDr/awr4VXuu90Hgp0z/TNtO97Ath+3rYFti3wvbbAFjx/j839PoHn9UlhPSjVpZwXKPJgQpVOUVMCdSEAOmkr8XcepxFGmRYgFPBclxKQckFLlZWm+lBFLCFglxbrE2KvnvPleD9ZehqUq8UMLcvi1IQJVpzBzsLSlpkmpzvYXvhEPq1T6qmXVh8qqSjJvcdYeLDAbH6Ck9MjLFczFOUC2TgWa429G1NRPY/HESIDz227BHUPkSmeCZ4lKG97EN8VYenWC4FCy/rqYC+g2zbWJY+nRp5ZRAxXOUPZ3hY8XzwKvGPw7FIf7auWZhinCjZEemqqN3p8Vgae57HYbNBuozohIYpV9SaKZ1ptqHKf/needi1dRYLMdRXC9zgIXvBRW/C83jjvADzbR7h1kK04FAY4EA2+i8NLAiy5YKaieQSx2qBai2nCs0krC2aCZ6q5qNbiYtkXzM4yuqJHXrhQhlVfnH4fEP/t9fH1tdgartEmDT5ubQnetbMgKQeNlsrr8MXTjXX26dVjApk9vbvj0YStCrlU8dxDYhUbmzWHgWYWIqQtlhTMMlQmdXHFMkPToOWvtNqo3GpDE70JrwmrsxgCnSdJjHGayuYyf04JmLsCuVQ/axaUar7tgJk2TmWVnJxlEsnxWEvK6VqhwRDYy4axvsZVcV58SxrSpmu3H5G53Tam5Vw7T8weMvVYR1uaadsaf7A1wi/dyNND1v7aSn0KBcR+LflvzZQiLFC1XqfwEy4lvigK4uXi23cDzx2csHlAN14zRC3HfgXP7TxGfRKhOGykwCyzXaS4oCme5frbnHUVq43hnTHc5Pipg+ceALlvaixq56rh9VfFM6FznE4RJbvq69zmKOsUVa2FB3lHiOLZvBUkEvN9ksBtYx30vil47vq8Q7x3BJ49x0I2nORuUJsYxq+0y0vESoPgmbDZiwoqfEZL4QmLD2qMGyes22KVOK2AKONp9fDVHpjGVLOSemmBb2YA8p6lvYJOF30GIrMO18dVj9f9PXkv8fWSwWH2ewLHBB6reIC2QiKmsYxL3rdxmiBJEtT2eWI1FEXI0gRNXaEsec46fomNH683719TysYJxSbsG5Y5RPCMFgXt+VgngcrmMVBOIqxupCj2U8zyWjKHmFXEQoRVqnMoi7y5QQ83BLV9DArad81QCTNIzsYRw80JrVnzbr++O3j2eXQwItnYqypo3Xh1ayUvOiibow2QCniOkdPruYgwLiJky1ah89IeBUC7DT6Hy7SkbhE3Og+wFoLPp7ILy1QImZdoEelzkPaf635dBzz79dd5Recp3dGK0fLax1xRs5BgjDrJUMUpiijFvAGOy1r8nDGaYnLjJiZ7N5GMJ4jzHDW7UpCdodoszTjSKdhVyMO+0i05zz3psD3W+9kWPF+3r2yfv22Bn1oLbMHz93hFLxywvyerjWGV7bOTwmAKDf4cJvRpIOBQNvSvMm9HehU3Jdq6QFwXSJoSkyzCZMTpnIvRCk3N4K0W6KzgmR7PWsyvm8htdRqIoNQdLFh4d7uspkJVr8cg3y6Az2HKk2Utqdq5K9zQdwZXHIfgWdMBe/BcVgVO58cCnql2Lsol8nGM0TTF3v4Ek50Uo3GEOG0Qx5XYbNBug4G7PmxRbuBZFc+c+DXlySRd3UH55dDU5V6g0hW6CBbrvbbAXj6ApxsUZ+fHB1cAle8CZmoYrwvvtUDmwqA5PJFNAaH/7jqB99rNuUFlF/ScIa4IDuHsYdtSxYqoyALHFq9xQnfWGK14NRM8q8czwQOWicAHhc6N+HxiFYn/s4BnShZMyM8gWqGU7WRcHjV+jyPiWeQRiq7efG20ft37a+1xe3hTXX3ZcOFN8o7a7fxzGZCxjYuf4HjXDv0MeA400jJ8mkyZ6uUqarGk4plKrXHUgec5/SknjVltNCjiWhbNTC3WxVLvrevKMF8e+7K0Z41XvwrvqKGv/LYX9ctNo8s6FNDhzOCly/9M7aO/tXt2vZN2SqNenxv2AQEhBh072CnezKpU5ghAhCPQ2R+W9aSFA3uLR4FnbWQAyOCpvE+rBQyjVmy0xoTPaSIPgmfad1DpSBQi+k+33xL4bKDV6/n6HCY7bq72tgWvq/AtzVphXmeCbWOabLUODEz8KTxXqfPQ+YM6eLZGtQBAbbwUYqivqPdUJeNdf3X6YZkjWi9CFcny6OZXVfV7llWPo3xRT+jeZ1gxbV89PFXtHcY2PYhPEbW5FRfM0MwiGfPLwxbNDIhWMSLxeE77jYdLwfN58+BwoNDxUhXPw4nN44/rzKfXee6Vb8dAqbtpTr/4MzVUDApCEt60hI7svRkQsegWoTMfO1JYsG5GqJoEdS1mNtLTa/N3FghpfVW6NxuuC9cumoeCgG7jqQevHVyMDdeme72fe9gG/ftcpHjuo3obE+Q8iPtcwazgmcpmGHju4TNB9AotwbPYcrQKaE3B6hs7Xkzc4/I0TjUL0awFCHnVez7trC0cGIss0yPTwdRh5jqmhuVnEiIrL/SNKAPPtCSKrZC5xWAEvXI/0ybDVM8OnlMBzzXqysFz+MH99ZN7mEpSbsDaUM+WKyOtgVAyO2gEFITPNzIUNxQ8y+at2G3wQVjd9OCZxdmDNlTQreOFgud+rNrUfULwrPPPebHMdeLi8H20LYY9XH9SiBm0z5rH8/qxbNLo90sA99Dux20588D2hIpnzoMpH00sthvi9VxGaq+xagVA87songmeq0iKDSYV6yRYkcIoFngtCSpiXaf9x0Z+3QAOC737UsunmAuGsKvFod6mOos4bBcBlEx0Cp6bmNBZH2WcoYgTOq5jXgOnPJ/JDkYCnW9gsrsPpKmonRnXudmTXqNeDNBdyA3BzuVx+dp6bdAO/d/Wu+G73wy5zpyyfe62BbYt8K5aYAue31XLvofvGyqyJZAJYIYWFtKv8G8BHnSdlKqam0pUzxEf1QqTLMZkzOINLAZBH2gGrAxeGZRqeg/VzkPwHNpd9AVJet/aoJFD+wMDz65M0klU1WW6GNDX9aHS5lXVMDjQhTgDDQZ6DEbLusBspuDZFc9x2iLLI4HO40mK0SQWj2duOqdJg8TUz64aYRu0bYmGHs+SlqgFmBjPuDhVvSEtPLP4TXelPfiyVbFfDIcXIcW7EDwPO2t43hcHGWtQ2BSMb7frXxc8XxTtBYu7d3Ks1zvzcPDlIozFNR1kxFT/EN/UQ49nAc8LgudIFM8CnucRoiJGTPgQJeACThUaltEtSgaqiTYtOK53zNtn/0RbwLzyfYHDFGEOyiwUyIemCAPVJEK1m6DaTUHwLIrn1NKEBTwHVhtBiqnD1NBw01leN7b9BJrWx8vhXtmaGu0ShZTDZ51sh3OT+146uF53eNU53O0dzNXC1pOiaJY9RwLhvthXVw7L50db2MqMLyIvy8Iw7+hYbDsall4Tj+dxHAuAJnjOY35X/2gqxrRoLm03dINXxzwtjMi+EFp10WuaxzZIo/aYw9XKHqSY25EuVh3CaFv1RRcVlnUbzqaudnW/NC8b2x0+ut1c99u3WMd3vk3d2FUNM7Wzat9snnJfUvlcv3x6XO51zY3lzm6EbSPqToMapqIWwGETcSQlIpmDn4E3YQeejxo080gKy3LsF9WzpZtfrHgOIWd3F77B3Xed97nOc69zKBe97+Wf2VtjeK4Z75IUbcSMo5E9JuLt3LC4YMuigoTPqfg7SwnPSKNatVUZgud13fz5Z7Z+rFeYqzcxdQ3OTbWonVvCQrM98ntB78NhXtzA8dkGMN2MccUz1bcOnqlGJni24oLtAmjmiBp6PM8Q8W8UV8SM7/VcuCFT0i8+ipHnuYQoLOTtilXGLi46odq5abg+iJFRPdw0An279Ydv3Ulh8DWbKctWKAvG1C3SRN+302t4nOwwWuB03G0YlZUWFk/zDAkhnWdq2GdqXK6DBjNC+M8szeQzPGuzrhtRPVM9bZcEZVRL4cA6i0TxTPi82k+x2k+wyBt5FHzQA1qK9NYCn6UgqShRdVyiQEfag72OvvyJfYaMXz7GaufQ8fXsFsOwH4Z9b/j6i+/EcOzwWWT9FT739Z+hNRf71Zd48gfI2sFzb1fUa0+8ECX1GA6cz4Ln3nLK4TMVzYTL4ulMlXPRCoTOVpGA56wE0rJFwqKDFcR2gx7RGTOI6JRI67qK2ammdLf8HI3X9dx83eQz9nkZzn5e3T25vvy0K9evUH0DQz9HewSTISPUUYI6SVHHKaokxbJNsGgjzBo6MMUookSsNXZu3sJ4Zw/5ZGp+0Dq1SztKf7bj9ywcP78zGxTXGZu3z922wLYFti1wtgW24HnbK7oWuAp47ifXPnDQAEenXk6LWvSI4LkEqhWiaolxFmE6SkQplXDhRSsOKqMdtJpvF1Pdunm3U1Xrr3SRaAEVvW+HKLx/3QA8n91t93jd3nXQA84g6PDJ/EyCZ/OGZgC4WMwwnx9jweKCxRxNW4CRSpoB+SgSBbR/H+UR8pxqiBpxXMt3piwSODt8FusNPkRwoQGZqqBN/Mtvbv/bqbV6b+oeqvd+k33jBSuVC4hyCE1+OuD5LQLstzRmdJs2VNt04DmBQGdJqezBc8wCUwQPAp5jUbotDysBz1jGiEtNtabimampLRd0Bp/F+1Xe8wqL2bd0btu3ef9aQFI5HVVIYaQePC+j3pvSrTbo70zwPJfCSEwjVo/nho9gwaKLfh+PXLarI60vOS/MFn+fmrJbdfYHve7FeVlqbrdEt/cK5yQHzw65dK7sJykHz/6bcE5X5bP7zeoWQ4gL5HO7DzNk0SlnFRWIdzQzM5oKadvII2eRwQigz/M4STHNM4yoVORxcQOaj8BWgu8jlh6B8ln4EdWGVFV6TQY7N02FV2uLpq0F7jSS9kyLSo5tCrFlrhR4rQpvy8vq9KxOmDv/ykHbWauL4rIHCb1aXVWMkt7cbeJyjLb4ovNkDnxmbTNHIBHBsvlcxyyyLJvLpnLu/cBMRcd203oSumHDTUgtLsvqY1Q788GisoTQBM+ieCZ4Fn/SXoG92WojBE1shPWaBVe94dbf5yKIPYy6ziour/qZ4fPCz/eOO7hbNseIwVtoxKr9i8U0Gb2qyplFBcdaTBAjgc202Gha/XfbZtCtF7XY6O4ky4rTHIGwtN9l5/eWrkm3WeHxudU2GYy2Bk7PBc/9xhV7oNxe0tEVPDM+pZJZfJxZs6RdyIPgmYFJ1MwUSscVErk/FX8zxiF4ZlunaYblaoXZfCEQOs9HyJJMFMjSI+sKFcUpXSE/jfYJiGnb0dsN6Hl6AToeJWMd3lLL5VJeM8pHel9Z15CWtjGzoaG3vC/vbe2VZVmiqiukmYJndbdoBDLzfah8druOWsAzxSa5QGCKB5paz5WqaS3URsDXSu2DOuYc2aLMgRUVz/upPBajRh6soUArDrGtIniOFDrLJp0ds4x/oj7XLBF+rqqzeWYOjr2/dVHmOR3w7D0sReauZB8xXC31TvrDj9Jn9fd/aJYoqu1uc3XtmWL1YP3YXu5blZ7lqRkr2p87qw0zN+LPHA9ZbDCt1XYjrQiYgVxgM/2f9XsqaugWadGI8jmrIP7QfD61QnHVIqr0DPucGFuLBuB5KNYabux0V8RrJ/lG6Jkr018TmaX9HO06EziLCJt3ItXOsXo6l1Eins5zPripk+ZIJlOM9/Yx2b+BfDxBNhqZ+Y2rnfsiSzoNWS2GTry0kYpfNpht/75tgW0LbFvg3BbYgudt5+ha4ErguXMd8MC2b0BfxCp4rhU810uA4DmBqJ7zlF5urSxcW1uUahEiLsR0EdkVjbC33gglBDx3e+O2sPXgbC2YWkvzWl8CSdwy2HPvz2moXLOQyYJjvor2GqvVQsAzH8vVKcpqwcQ6JEmDbEQAnWA0STCdpphMUiRJizRtwQxCVT/VAqwFWovqmUoRBn9eFJGqEdOjmFJMQnk7kS790GCP2o2Y8q2LdtYWaVvwPPS5/gHHAV4vB89xnKo6WVZBDp6ZQu3gIUMrqdYt5q9XKE8bJEWGtMmQtTmxs6jeqA6SfkHFNGItDiaPbSD5A17qH+1H6/hn4JkLIwPPXPgyRZgez6usRe2K570U8wlwOnKrjUrAcyXgeWguMQTPNtoG/fCnBJ83FXw6bxF/0a24jtTCu7ZbfHeWUj1IcYWiL/X7FOtQQWtzidht9O+s88b6+KBzni7iTesr4LlGXFeg+jltWqSEL2gxSVPsTacYJ9xkZtWjCm1lFlLS+xU0cL7nmEQ1o4nr5blUR8tDjoPghqBJCyDxdMuqRFlW8p1feZ4JCKJdF+GM9GBCaYKfAHCLKYfbWqhRprGr3i9Td3u13KK3sekx5XdxRHWrpbXzYPgxPFzNfVaHaKqi5WE2IA1VkYWALN1U51zOzCeF5qLOFihmKdxi9aFp3d0mgvj0E3apxz/H/ooPKp4NPMcVPUoJnomdf4zg+V0MfX6XnBe9XXQX6fEEUgkBOYTPUTJGkk4QJRMgVk/nus6koGBD4NyOEMUjIKHyWV/TKaeDbQ757aBA90Vt8HbAs8e2neXH4COH7bSug+3sNSx+lBjSPaplsPIC2CqOEOgcgGeFzzO0NcEzoTRjYIvpbWipbIOdgPb14SFevHyBmzdvyWMyHiOnYoPQrCywWs1RLFcoVyukaYospXXdSO55xkk8OHGdZm0Yi3f4c5Kkck8u5gsB2bu7u3KfiT2FbfJQPMK24usEaPOepUKZ8Lhl7GSWG6IoZoZjjeVyJeuTNEtkLOHmlxQaRIRMjonKbB6WZUWaR7SDYlZvlbm0LgQu02qjuTlCfSPHfFRjMWpF8Uy7jVVSyVxK+Gzm+gqDOaSKzcZaJkcHnrvZtMsE0ZWAWZOsj/ddlke3UBishDyjZi1nZ2NH9u0r7Xvr80jfv8OernFuuGl0Nj4N12B9NZ4u39PTUjrfZZ+vtNCu2mTQciNtIqSEybTfqMxkl298AAAgAElEQVT7mUDaLThCJXTRIl4xtm4EQidVi6R2I7xAPe9gXA2SZX7wr/MUz5ePhNpCeiU5vnCjgelGtvFJOyBRO1MYQHsNbgGlWCLBSdXgtKHzXoJ4OsXurVsY7+5hNN1FkmWiwKd3OR+yJSG2MDZ+heA58Ka//Hi3z9i2wLYFti1w9RbYguert9VP/plnwbMvX72ydWCfHKRKdas4L1QkKb1ckanimY8sbjBKgBGVwFx0cd+VhTPqUoqI6IKMKW8Gnn1xaK1+xpcsAM8yRQdWIJ082F8bRC46pffouQ95NvxujVB7ESF5B/kbg94KdV2hKJZYFQTQp1gVM1TVSkBynNRI0lYV0HmM0SgR1XOWM90wQspHSukX1SRcTJdAWwJRKYVcFMozpU7laPKx3YXqHVPDcM0OLeiv6x7FeuwXfXmTebpv/9wNAaWLKt5ZWlZw/GdP7hr35dt6n2t85GVP1QsqCyJmkqoyWeEH8+DaJkZE7076TVLtXKZoRPHWYvZ6JYrntMqRNTnSNjPszNeZ4tk8ntUf8PLrftnhbv/+02yBdfAsNDDh4qYVFbMqnhtUU1ptpFJccD5ucTo28JxW6l9pimfXLulaOVQ8W/sF1kghDnnflc8XgefBdBJUht80El8NPPd9sXN9lnTstd+rJEx+qcpz/VlT3Nc/vS/25XOlqOoMPotPtKiea33UtSjKxPe5baXQ4O54jEwKM2l6MiS93uZd9zKmWjqOkMUJspTp9PTSVIsuiQfWwbOpGldViaIsRJXIr/F4JNCHUEr9dBs0LIhIKG7gOU3snL3AmHjpd0RNU4iko8YGllVRpqoyFzUreOZzBH4Q/hCiVYReUkVQwTOhkxUXo3qMWVEsRkZQroXCeN5M/1eAJedP+M50f4HQGmsJeHZ4Dvf4T4EyQT1Tb/9CwDMQidVGjKQheNaNx6tbbWyaE4bbHMMRb9i7hn+7yqbmeb39quPqJtnA+jn4Z6zD3P6z3VbCgTGvqeDUNkaSjpFmUyCZCnhum1ygc1UR2gTgOc5RUyU9AM8BeJL7LVSPrh/7magtaISrtOXmNtNP8bs8/Mx1QD+0z/O8RQGcnngYgmfpv6p4HoBnLE31TMWzPlQNzXvUlLm2IYM4xXyxxMuDAzx+8gTfPHqED+8/wP37D3Dv7l3s7+3JvVmsljg5PsLJ0SGODw+xt7uH/X19TCYT9VAmoG4q81FWUEdIt1iuMJ/NcXJyivFohPsffijjAzfjO7sNmZPU91nHbK4/aI3Be1x/9iKFDp6LgoXBgSSlMMDnMf0uzWX1ZLjxlMSpuXHo+8s7xpSU1Fi1ldpp5EC5l6Dctcc0wjKvsUxqLOMSZVyh5LpAq7p2o7ZASNkvC65tF9r6pu/a5q8fsVqO6+sNOq/bNV28Nth0//mxXXQPD+/FQT7mmuI5/Hw/1kGM0LWEzmLa0BKumBpZ3122FqRT0DqDcxTHSPN+rhPk5v8squdC1c/iAy3FBxtEiwrJskFWtqJ+pmJaaiV0nu36Od4iHvP4L95c4zEEz3YKMu8QOEtOMft/monSuYhisdaY11Q6R1hyU4abODu72L15E/lkgoSqf9vhrQVka9MoeLbilNqJg0yhq47J2+dtW2DbAtsWuHoLbMHz1dvqJ//MzeBZT9v/1ousPLDVKIYpRu7VRd9mSZulopnpchX3YmukUY1xHmGURqp6prKgLtCSuLVUATHoZ0E1DSaGi/j1oDlUPGvBpP5rGOQEwrAOgvhz/V01RWoIn+VvQZzlKWKaamsTtAWAVV2Ksmkpqmc+5ijLBepmpb54EQulUI3BmCAR/2d/jCbcieYChSmMhRQgJLSm/QYfkgwqgacWHpQWd8++UDloxyqKAwuoO1huwXR33mHMetEaZ+AN7bnYb74o+snfRNc4QfUnVSUyu6+kZwp0ds9QKpd5X2VIWFyqA88tquMW8wMqnlvkVY60A88acPs9FHHVIlYbUm7r0g2Haxz+9qk/dAtcdBuex2fOOWbtGb3imQpTwmemByt41sWygufEwDMwE/BcYZH2imemE0vGuTk5Xgc82/r9h27ZN/78i8GzLlIl6LLZ5rw78mrg2Za6odXG2sZqB6DE01k3AHwD09W8nfWEAYDOgzJMKzZlLos2ublA0jSI68YW9Qqf8zjBJM/l31Q6t1VDOmRFvFj0lJBWi/5xv5XPH2UpxinHOKbvczPawDMhuQErUTYyw6gosKIasqTaMhLwzMdoNDKNWIO6KNBUpcQjXGsTbHuqvQBjQl3LANHpTVXPTGFmHCDW+K1+l4fcS1QxU3EmJRO1eGDdoCq1IDL32cXSKEpEcZlmqdqC1JUcK2E5IRk3ktOkRZZyAzrDKM0wSjLkCQF0rG0rbadqdCkESZRM6F0lQBGjPqW3f43VEf39WwHPSZUgFY/ny8Gz+6RuVuKvbUYM4oZ1kPsmt8mmHn+d973ozliP6s5/397b2VXPCp35SLNJAJ4nBp5TlBWtFGi3kasdR5wpeJb4V+0fWqGEBnQGNgLaP/oYkxlr/QB+EZJ+k1buX7OpVJv9dZ2MdcdnKlRCNhb+liHDvIZFCEHLCfV4jiLCWAfPC/F4jpoFYtDjuZQ6KHVTCtClvUY6GuP1wSH+8vd/4K9//xv+9ve/45NPP8PDh1/giy++wIf37slYsZjP8frVSzx/+hTPnjzBhx9+KAD5zt3bAqG5AcRNnaIsJTsnyTMZK6gGfv7yBV69eo3DgwPs7eziFz//BUZ5DtpiSOaGw0Lzu+e9LDYa3ABKU8lE4A5QXVH5rIIY3rfcPJJCifw881ZWaAcsiwL0ddZrT+U0fdlt3dSNL414NkuRwbRFyTrR4xbLKRDdGqHZS7HIasyTEsu4QBEpeGYGEb14tQipzq28KF2xQcXkOoP7GC7ZH/ozn87x7+zd4eD0qsHCefeTRQ9BTYezfTZ8rc1DFo+e3Wzu13Jyh4jlxlkc7jGLZ9Ho5mgPn907hbG1bpiqDZHab2jRQRYPzKl+LmKMqxgTjqPLBumClflKJIsaecEYO0ZOcE1xiGwI9plAV229q9/HQ/AsRQSjGAXrCnGzk2eT5ojyCUr6Okcxjota1M5FkqHJxxjt72O8t4edvX0kGYsJ2uaqCMBVQS12QDYP8tj6zNk+0+Hqx7x95rYFti2wbYGrtcAWPF+tnf4pntXBZYmehhP92b+tgWfxxrNwvuWeLBdOFaKmRFSViJtCQPQobZHLg8EbF6GmcKJ6Sgr1qvpTrSJ8e14juDB9S0KMgZJ5SGE088mOcXAuHvToJZUjlqcNAzP9vLANPNSw4/PY3V4rBUCkOOIKZbUUBXRRLuTfVD+zEnZNyN6WonBmAcLROMFozAKEKfJRjGwUiUI6ZnULKp+pGKH1Bou0mPqZAXDvZ6kBqCtZB1WBbZvcC1+ERb3kvLfg+Qe/py8Cz3oDsuIm1W602iB4ToEiQX0aoT5psTwsUM1apGWOpM6Q8nm2sHKlh6Yyav/eKp5/8Ev+dg/gHYNn1s6q2QXjFsu4khRgB8/1XobZuFXwnBI8s7BgbYpnXSheBTxvwlDvs+o5BM/rYE+G3OCa+fblpk4RLmbXL3Ov1jzbAXTJGr7a5kDZmHV9lnqG9pYdNtd14Nlmw05BpnOpb/VKkUKmtBPsNvyuKjB+z1gMjFZBAmZV7SypzkkqhcIInqWQXtOAW2wZCxOmCp7pEc0aEOpfQWjSz9+aHtygoOLZ7DZ41FmWKsAdjVykj7okeFZ7D6qqR3mKNFZVsY6Lkg+v87/UYNV0fdoAlPRyle9c4Ft9Vj5XQBPhVqJ+0/Y+LI5G1XNL1bNAeVU8UxXpl0HsQcRugxvJrO+gMFysA5IEeZxKO8iDHrKyQaAAWh6EJWytOgFK2izVqI4Jnms0sxbtiqngDp4Vpgh+IWjZOEZcBHr/WcEzI1Zi/wRROkZMq42YRJAFBenvTKsNFhQkbM61qCBS2awQBaKpnrt4yzyeB1Y23xd4dqAcgmSLdocD0FrnuAg8SyzuGXiViCTUx5kbQAqeabGBmsUFaXFRIUtaFPUKFQuMywZSQrkwnr14iT/++c/49tlzvDp4jb29G7h95w5+/etf49NPPhFITPD88vlzPHn0CI+/+RqffvIpPvv0E9y6dUsUz6uSmQ8lmAEhEDZNxJOZUPj49BSHh0d48eIldiYT/PyLnyFLUtm04pgjBQuzTH5HICvguWSBb/UUrip6PBMya72MLKc9nsZPtNbgBpLH0GqjYYX/ZIxIUVctyoJwPpbChrzPxYYDjWQQESQXomqucIQljuMVoptj4GaOahrLHFuPuc/EDKJKX8MHiwoSGuriSH2pTVOuy5Cz4Nnnlk3bDz12HqJTUYJvpKlWoD1UWnf9qp/cFHYPZ6GhsCdcg7lloPfFIcT2dt4c6vQZnw75z4BnOyyvMWF22Ygbwmeqn9VyIy8TTOoEYyqhly2yuYHneYXRChhVCUZtInYdcU2rSM557n/+dtCzbSMPshVkjjbwzDlJVoIsZprkaLOR2GvM2gindSPeztF0B+nOHqb7+8inVDrnqnQ2oZJMW1YbqMsMlvlsKPRyi523G7Bu323bAtsW2LaAiW9c/GFjT/TVUdvqLjAVG+oV6rur3mjh7pjMeWcmo23zvm8tMIhX1w7+PP9nnSx1KdoBUQfP3JttK/GC7Cw3kgZ50mLENFNJgTXLDRYa5CKrs/zioivUhzAYChQiXcrw2VbW9XNfVGUYRA2LzG1SOutrQ/CsCzUvKuFg3Bev8lcpdc0vBodaGIX+z0WxEAhd0opDVNBLUS1TwZzmEMuN0SjFaJpiPE2R5bTlYEVsK0Ao0LkSGw56YjdUQXtBxi5VytQNgTpJ1DVW3VwOa03dcmXwLODSz03bZfv1dlrgUvDccHMlVauNVm02FDxrcaniqALXenGZIWZxKaZam5+zS0S6DSNT6W+H6bdz7X4U7/IOwTO7HsFzE0eoEgXPRVbrwngnQbVvVhv0eE5rUTwTPHOxzEWyZMBcqHh2j8YN4/fbWcf9IJfIFWZhwT8/kLc3dPqm73AzVob5DeBZp0NXkVE95bhfn935GJsKyuF45+9qJ8Bn20yv4JkQx7LA1f/ZfKA51rC4KaEzbS1qKnwzJMzmcLsLqqCJ7qhaTjJMsgxjqoBJZQ1MS1Eu+qTSJ5lAmKrDmg/aW6kakXFnliUYjQiS1MueamdCbwfP4xEVxYTPXc6SnhGhs1gcNSioTKZlVlVj1TQomtrUzlRC0/+V2Vjq4yoKNHu9FA6sqVBWWkOQxVhZ7Db4nfcPC6XJMRNuEUhpkTQebx4lyAmoeB5RhJFB6L5tBYUiZYHBJkZbxmhOK1THFYqjWmw32hUVz7HCZ4HUVpCQ838QQ/U3xE8JPNuFGNztPjCeP5D0iue+MklDNTuV5fFY/Z2jsfwbUkxwJMBZwTPV7LR6UCXi2wDPfu/6abxxlLUe50nGU5AhN9j5ugQ8S6E+VzwbeGacHtH/mPFpiURUzwTPczTVzIoLLpAyzqedRF2gZK0Xc+/gps7jp8/w+z/+SQoLyuZO3SDNM/z2X3+Lh58/xO7ODlbLhaidv/n6K3z1j3/g5198gS8efoH9/X1RJR+dHGO+WqIUmz7G3yziPUI2oi1KjdPZHI8fPxbo+/DTz2XjqVitVPkaxfIZ08lEPKU5liwWC6wKtcRZFSvJUCB0zrMcO7tTTCZjKYK4KpY4nZ2or3TbqIUON9Go6M4y5NkIZVFjOV/JWEA4PB1PMB6NkdAbOqakpMK8XuG4nuN1dYrDeo52Pwdu5IhvjZHcGiG9OUY74tzLcYjAWm17BHSrr49lsamZiYmqzyie+zmhv0F89I8Ddf6mOWoTfOYGi8aQ6/dWv4V8FjxrJkk4/vS1B3xd14Nntz6RO3uTS2C3fzvcttb1Yi8QkgP1gdqzfUzUxCaMxX4jQk7YTOjcpJg0CUaLFtmiQUzF86zGaKngedKkAp6pCxLVM9/DNmS/a7DhbiP9etSLRer8Q4uNSr7HaOIUVZyhTDLM2xgnNWh2gyJOMbpxE+P9G5ju7yEd5aKU1xvEdlkt40pWt160V/YaTR1v12kLnr/rFd2+ftsC2xY4rwW2iueffN9YD2HfbFV/HfDMUEgXpo2AZyk0WK7QliskUYUsrgU80+tZbTk09VacFQO/rxA8b1perF+6LsbwVaXNnjrJ2rPXrCPU65GKFds9t0W5VPcV5tq3V1+0R5XYbrlhdSW0OKJtqVPZxIUm/R2rciUqrOWKEHohaoqqKVCzmGCkhYbycSzK55F8V/VzlgFpqgCavs/c76ZiWiIec59k6p94W1IRYccsR+xpb5tixDNB42Wte5H+7rvcQJcvEL/Lu//YXzsAz2pPalYbVDmbKSBVboTPBM9FAqxU8VydAtVpI5aKUZEhKhPEtUIHdSA0Bz/r+n5bbcHzj71X/BDHZ4VsCPoss0TSe8kAA/C8ymtUkziw2jCP56RXPNNmg6+VTAwWRQs8ngdZJbImPEfH9PYI7fffmHZKm2bZaym5z3gv+/wVZPIMbupwU1BWmfoCVw13bW1H1snavBBUACPlpSFg8JRtLVAoAmCmnAts1u8KOzWlWZ5DSw0vkMfig6J45limimOCYVVJ03orwShJMRHbCY59+nnioSwPqpCZZlwL7HGVoaj/CH3iWOw6UkmBj9CyoCE9ns1qI0+5yU1VsaqexXbDmpPvz/cW4FxXWNalpDTzQYuNOo7QEIabYtOtP7rFvIYu6vEsUEZtPQjstNBgZMBIa0HQv5pvJ57OVDizMJk6+Mu/aT3CR0Y4bWCfMDmPUhnfo4rZLhWqkwrlUYlm3qJdQj2eOf4zHdyKEVKRt3H6Xy88PLhLNt2TV52nN8GoTbfg8DN64xl97rDo3VXj1fXj5s/nvJabExLCqcWKZr0lIHhuqDePWDxwgpYFBAmfowlajNCA8DlD3bB4XYyG4FmOlgBa758w005+0/O0bhtOfzW02vhOA9W546WLBgLhwAbw7KCwby8dP+T4LaNOlNuieKYQQm3hkhA8Y4FWwPNcVc+02qBNBAtni9AiQlk3OJ0vROn8ty+/Qjoa4ebt23jx6iVOT2cClqlsvnvnjthivHz+DF9/9RW+/Mff8bOHX+Dzzz+XzAYqnb9+8gin87konZ26Ejrz79PdXXnOn//8Z1RFKfYdvP+12LIWNf3g7j3cuX0bN/b3UawKfPv0WxwdHeF0NpNj5eXk7zlu3X9wH3fv3saNG/t4ffAKX339FSqqjxUBC+herlZy7bMsRxJn4vEshRGLEndv3RH/6vsf3UecJXh59BpPD1/gyevnmMcFllmNRVbJpu7owz3sfXwLtz/9ANlervCZ0FnwsxaF47gn+SqmYuXmHMcUF7+4ZMbn1zN3pY/vbrWwNjGdp3jWlw3HAnlut1O53ot76hmC5vC+FJu5futTx31dwPgqbi3vNPz98A7X+Ue3R4MZsBsFfF7xbEB+5/zDYoN5o2pngud8CXmksxrZvJF/j4oYo4pFCVmgkJ7RVEx3pnjdmBUee7js3Hx/91fGs4909LOxxCwsq5bSIy4DUjRU1Mc5VlQ6U5TdRqJ4bkcTROMppgTPe3vIJiNEaRL0FdNieat2eiIds3yT1wWEW/D8nUbk7Yu3LbBtgQtaYAuef/LdI9wVDhaX1zzvdeWMpJt2IYEG4DrDy8rSqtYzDZcLzFqgc0PwDKokaLkRIWeBHa7pZPFqqzdTZnnQft6yY7jXbWtsn1S72EiPiYCvD8JMCdydv6UhdelH+s4Ont2pIExLk2Br8NAgUBecDABNMS1qKC10xAeLk6iago8lluVc0hCpgkpSqp8j5JMEo0kiPtCjMdOEWylOyCA+imi7YQnA/E4bDlM/E0aLz5sEhmw1hfibQeNQ9b1uw3HNrvGGT387GyJv+OE/ipcJeBYIYsGfgWemeEqgzuKCtNpoUkDAcwqsYlQn0AfTrBeRKJ6jSsEzVRyuzJdFo4NnO+OrLuN/FA20PYjvqQV0seMpmK15SrrquXSrjbxBNYEUQ2KBwfnEPJ5ptZFUqOJGFM98fa89Mn/JYMNPRtgLOmKvyP2eTv8tfsxFzHyjguy8z94Enn3/NCzUJ+2ovs0hyld/z/DNfV6Q0cYUUH08oBuw9rO8UD1r/UsL3Ybg2ad7VT7rOGN/958JAmxKonrQxyWZmphFR/9Uga2xwFYqn+l1rGEEwTPZtSqSCXpK1oQgeHElnKiVmfLPIoUKncXLlPMi318yryCZVVQ7U+mYRvpdjoVgme9Ba42mMfBcoaCSkYBboDM3X2KxVOiKEAqYCpLJqXRmmrNv+KlFrEE7AkoeN+tZsA0bVUISLEc0bKBKPEJGaEX1nbSFWm4IeKZvdpRiFGcCSOIyUsXzSYnyuEIzaxCtFDzLxmPLAlj6kI0fC8nC220ARN9i33e9fR+Nbd5YWv9IVx/7712DrD+HMWtAcQd/W//9JScVgmfpSwTHIXgmbB6hdcUzwXM0FvBMy41GVM/0g+a8bZAoAM9y1La54eOB3h96FYz7nbvxdu1Lcil4Xh8HPBgwiCf3+9AcoUOGHXimv7DGnAqeueGjsXwcU2+5hKRfUb1LAN0SxBa0RAfN3LlhsywLvHh1gKfPX+Dxs6e4ees2Pv7sM3zz+BGev3iBO7fv4v4HH+KzTz+Te+TVi+f45puv8eU//oGHn3+OTz/9FGmaYrFa4evH34jieTQeqwUPi43ynslS3Ll7V7Ih/uM//gOr5VLec2cyFQuP1WKJalXg1q2buHv7jvhG09/5yeMnODw+wmw2w2iUy+e8fP5C/sbPfXD/Pu7eu4Nvnz7BH//0RxkeqdLOJ9yQAF69PsBySZVzgr3dfdy+dQfHRyyOeIyb+zfxwb17+MUvfyHPf/ryOR6/fIpHL79FPYnRTmO8XB7iOFogvTPBzc/u4dNff4HpnV1EkwR1XEtRQvF5No9eNUrSEV/G5QA822+Hvk79QK73lGySBR7Pa7aF3fpqME8PoXC4qdK9vHv+cK059Dfv72zd+LGcG4PYw/hguNJzLHt29RAWMA7nsf7E1afc5hZ7W27O0W6Dfs8jPuoEo1Ukj3zRIl8A+bxFvoyQF0DG4oM1ZCwW241u1NeMoh4893Ph5vu5bx89FDsz2wjTVbHWHShZRJNjTZaiTjJUcY5FE+G4rMEtngWzZHb2Mdrbx2R/H6PpDiJT13Pe8bVvXxVJ53//XGsSQ/02Svly/tqD0fYF2xbYtsC2BS5ugS14/sn3kDcHz+LTaTP82ZRNqyJtC99QGczFFf9KNbM657HAkILnuKXPGlXPLESki0I+j2m3Ov2a6tk/VxaxFs0EAfb6YiWc8Adhtinr3KZD1+cecOnCRqG5t5N/D4sVeqBkx+GLjc4OMfA0EwWyrry5w+6LaC6k6Q1H1RNV0ATQy2KOZcEUv4VZaFRI8kjUzlRAj0cxJhOmELr6mcUJuZKnz7OpoMUDmj/z96rSFgW0kHH9eejWbYu5M14bV1skvr3bZQue+zV1D56Zyt35lwv1SO2RS2GpdpmgPGpQHreoWMp6mSBrRojrFHETS1o75Vyi6gvAc7cDcZ6S8u1d2O07vXct0INncZDkRh2Vo0mEiqnBLC4YV1iKxzPBc4xyN8ViAswnERZJKY+rgGdPnT3P6ue8cfx9adLrgOd+Zt4w9npKcHDiCof7Qr+dvZnZQjl4dhjhWTzGlbo8CN+MdD9andU0SblfPQcLYytspRuyOte5s5TCZj1+zVwyRbSnPBt4FtQbxBOS6mze0FT0EsBKgT2qhL1zsHCbKZK9IJJtr3YezXbAatNlViC+8a3gWX+vf2ecwc+iBYY+XGkmhQsJnwVwN6ioZkxifegeIMWSXT2IHjxrLEGA4RuI0iYBsCFYkU0d2o7wGKh4lpR/AmtIwaqUgLxlsUVtC4fOjIvGcYZxnCOnx2gVo5lVonoujwq0cwPPhM510kFn8Zp2uy0Tw8sVFTCvUOTtf61D4vBDzv/bWfDsqud+s8QxyfCYh3Br83M2n+Vmqw16NvNKUOnMB1XPpnjuwHOOFiwwqIUIRSlo988g7jT1pW6EbG7st3YJNl3My9Irwlj6UvBssWSgeGZxwSSuBTwnMYHrUtTOhM5NOUPbLNG2K0SEzimV/zFmiwW+fPRIPJ5fHx3h7gcf4PMvvsDjb5/g6bPnMmLcvHEL//qb32A8GklxwSePHwl8/uTjj/HRRx+JopntfXhyJPfkdGdH3vfVwSHmizmKqsC9ex/IOPWf//mf0va//NkvtDDh7TviG02gzDh8Mh4L0KYNxsnJMcqqEohNawx6M//pj3/Cq5cv5bUffHBPVMtPnj7B7//we+zs7+LWnVu4+8E9pHmOrx89xsHhIYqiwoP7D/CrX/5KPufZt8/EP5qf9ctf/Qt29nZwcHKMw9kRDhYnyG+MkeyP8NdnX+Kbw29xEq+w99Et/Mv//A32PriJZIegsRZ7Di0yx/DOCwzqDBJaU/RCGbeysrHZbCfEKsPGes38MBFKsN7SFcPaL0ShP1xJ+NKit0C0jQzfDLWNFu1qeq+G60hdRnX4vIPodlZyBJ2tB9eUnZCmp6IDJ2k/N1ojyXlZZqqkp3LjxO84Rd38cvAs8Jlez3WMcRlhzGKDy7gDz9m8RUoLjqIV1TNBNTcKOYbrf1rc0ecjnQ/Py7lYg87SrjYXCXj2mYxzD3MHqHiOUKcJyigVtTMtqE+qGkWSo84nGN+4icmNmxhNp5JJwGuiOF/jue4TegfKQDima4XNm3xvf5bYvuO2BbYt8M/dAlvw/JO//u8WPGsw4gX6fN7tJ7qYyggqJFhYh0VGaoXPKZMaCZ/pdUj1gFtGyOLVia4tiYWAr1+oYUJmH2cHy/mOEwdemKY86fQdUhRGQy39DA8ghvEsYH4AACAASURBVEGEL817uYrvvetx9XoRrTztqjJVVml4JGEAlVRVJUHuqlyKZ9yC3s/VEmW1QhvX8khTFk4CxgTQtN8YEUDHyHMgTui5zrCCxQfVgkPgc6ze0VSjdOC5O69gmbNmN9JBd2/jK62IzlyQzQqLc++v88DzpvcdLOl+OndsoA7xLn8ueK7VaoPguTisURw1qGetWG/k7Rhpkwl49uJdAltcddWpGaWyyE+n/bZncmELrGOf85+sGx9Uf8qC0yw2FDy3Ap4XSY1V3qCcRih3CJ4TLAidx61A5yUVz4kpnjuooYrLblHDsTYYk8PjGab3Dk04LhsRfkzd4E3B85m7spvG+r/097Mtan1eCTJ6fKZzz8bOv7lf+us05xtT3dzVK3Z1fR4sRGUN3+MAQwg23hvYcI9IX9B7YULzGQ4X4p3OzorfueWG2E/YZpmDcAJbTS/XM+uW97ZQVjBhUNeK8XVWIK4jI7DoChqaKjhR8Oxp+jKbtoTPVBeqp3SbJmgT+moqeHa19XDG17ldNdQ+BYYZVgZxpJkYF6jSWbxm+ToCeKb/twqf6fWcCijW4o389yhKMYlzKW6VNQnaWW2q5x48i82G1AJQ4KzKZ1UBShEseU/bWnB1eqjA7W6iTfPDVUeSq4LnrqHsU88z1/Aymn5wm2KGcHQIY13vw5tf26WzS3FAhT1itUHwHI3FbqPB2FTPtNpwxXOOBoTPLC4oJbQtXPVrbrp3A33eJ4Zj2HkmCP1I1p+p4LdB+Ot/6yxsBaxZr3To14WvAWnyt+9EFm6o4eFvf5T+NjrmOLhjtp0WuhZBCePUmIpneicv0ZrauaEPGNXOLI7N7ADp8JH4Mv/xL3/B85cvMV+ucPvuPXz82ad48fIFnr98hflsgZ2dPfzPf/t37O3t4ujwAE+ffovHjx/howcfiep4PKH3NgTeEhKPpxOczGZ4+foAp/OZeDN/9NEDscig1QYBMiHwR/cf4N69u3j+9BmePX2Kw8MDadOfffEFdqZTzGdzUU3TQ57KaGZF/OW//guHBwf46MEDUSyzsOGTbx/j93/8PW7duY0PHnyIDx/cRz4e45vHj/Hy1Wvxiv7k40/xu3/9LZ4/ZXHEx5jPZqKg/sUvf47p7g4OT09wvDjFyfIU8W6OaJrgb8++EvB82Myw99Ft/PZ//Xfs378l4LlAiYLtnsSyIazg2evQEDyrz7UtRPS7eL4EM6MUkHOZqyp1Fc/SGkiMkrQPBTJm3VTxe2oIno0X60d1oNqOKYCY3tVsJWeblLom6kG2zlLd+7jyeXBr65pQ7IvOnKzPVubhT/m3HZjW4zHrJq7L7MVqkqLZgT5eZjVtNCJM6OdcJRgXCUZUOrOA92mDZFYho+q5AHKCatoa2XZtn/9r86HPoN2NrCtAvyj96lL9rxtusso6WrMvNAND/ePp7VxS+RzFkDut5d0WY8XnjiaIp7sY790Qiw0WE4wSWmyoFYxPSmxdQdtWCNNmze54aBHFh1wDObjtOiG4e7b/3LbAtgXeYgtswfNbbMwf51uFwXi4MLje0W7avZV3NsuNwbu54tZC84Qeb7TcaEotMlgX4v2cxg1GLLBDj2MGqBIMaEqvRvPh8W46dp/M+9RtnS5Dv8uzVhuuqFL1TzfT2inY0naggLaYrlM667GI9suKCelHcgGs6bRSANCm9V5d1ceEPEcqoKnQWK0WWBQLLFczFNUSBQE0A/e4Rp5FAp0nkwyTaSIP8X6mPEqcv0p5bssihJROiZ+eGU9KkGGBkF1AL4yoKaL2ZWbam9vDg5BBFLs5Vz5Y0HSR35W7mbXWlZQ6bysouuqC+son8R2e6P1JU9yZJi3V3doEqFOgos0GHwmWB5XA53oWISoS5JggbVMkUoxQ+2CXqSCAiUGlXT/K9rZfP/kWCNVJcmddcNk5FvDP9MCUooBuMZCo2lmsNtIGq1GLYifS4oIEz+MW85GC51Wq4Fk8nl2B6wVgz6hp1gsK2eUI/SK7tFV3bHw/Ltl1wHO3vDNfy/ASDcZnW5L3ab0Gt2yuc8WZjO3dlNYr3nqMH9hMBV7HfcK1zWsuke6W+AYK5IBNK9ZR1l492yvvXE8aZBbZnM72IaSNTZWmlkKuSA4TdHTc4qmH9hreZj73iq+peT3TV1qArfgrq52F9GyDzvScVuCiny9qVPXE6PxTaedB8CwJygmLgfWKZwcjui7vt5r5o/xkim5VmvckUME0/68xgRY4U/RJ6MwSDuJHLapsgpAWEY+1bUVVR/A8jlLkbSpFsLCoQclbfVKiXVDx3CKtE2R0i6blB1PA+WAaOYsNEkLLz6oy90snp27upAPQOejE14gfB/HaMAYbxnKb7uU+lgv/OrTdWH/dekwYHqtelZ6+bf4bU9kF/Ej0aR7PyVg8nllMsGlHaOMdoAPPtNng7j+9oAmf1S9afccJtrTv0dpFLIV5HaUAWa981vt0DQivxT1qD6cbPl1JTFNsSnahWbn4BpN0SfYh69eu7tQMBd38k2vM9xU7O3YGs9cJlPHyFHmutpd6PDMeYUzpHs9aXDAV8EyrGxYXXKAuT9FUc1E+y99S0forVIxbvD44wP//f/4Pnr18CRYZvHGLiuEPcEgF8NERXr06wHg8xf/+3/8bd27fwuz0FM+fP8OTx4/x4MED3L9/H9PpVIDz0+fPxWqD1hpUPB+enGC5WspnPXz4UJ735T++xCjL8Iuf/0LB8c2bOHz9Gi9fvMS3334rxQYfPvwM4/EYp6en4jN9cnKqG1It8OLZM9RlhS8+/1wUz7u7u3j85DH+8Kc/4M69e3jw8QPc/fAe8slYjuf1waFYdXx8/yP8669/o+D58RMsF3OkaYLPHz7EaDLGwfExDmZHOJodY8W5M67w9PglXiwPcRotcfPTu/hv/9+/48aDm4inCVZtgWVTin0C0yVqg4rSR8TGR4FqF+NZhofc3da/ef/5uOW7d1IMNkqRJXSX19jRszXZD2TTj17WZn/Yba2YpZGP951Fl/XZgXrW7Zl8k8v6o2abmBjH+4hscPTrDD0/V3Trvc8ikRzzdR2j97ePr9pX+6ydHjrz1FQQxHtTb8XeJ1s35iLNPKmBSc0igykmVaaq51mD5KRGfFIiW7XIVgTPjLs5ttqmnufO2LjOYzXHxe44w+10ibdk0aj+8DXHCqLhOJUHN8FqPgw8Ez4v2hbLNsJK1M85MJ4g29nFaO8GsskU6YSWQD6XcTNCxyNfE3vWTz+K+tqQbZhI2/lGda8Ofz/iru1Rbltg2wLvTwtswfP7c63e8EivsXC44BPWwbMGsb4vGihWgh1zLgglvVWsNDiF1miKBdqS+7UVsqjFOCN4pkejp+qygJ4dc7eQ8WBk/XtwwJ1nlS/4/LsuVXuNSe9vvA5aXT3Vp2xuWKx0RQV78OxKNI2kaIGhYYU2kQfv5oPtv7WUOe5Ms+J9Wa5MAb0Q+42yZBFCpjCy+GCLLI26woMjs+LIMvo/EzTXiGK33OD3yioe1Z3yWgG0tYMLZHy1GVRx7HjChb1tzSO6e26wqg1/d2nPDa7rZeB5bVPh0re+8Ak/XvAsYIPgmQ+qnatMoDMVz6sDVTw3iwiRKJ5zUbsRMIjimQGnrGu1XfsFCd/zu7XY9tXvRwusp8WK7fI5X77PJ11DrGxj1DELq7WoohZl0qDIgdUYKKh2lkeCxajBbFSL2nmV1KjTRtKCFTb05Hg9jVNv8bMdsYMlwdzSQ7v3o92vC57lrGwN7em/eqaqpOy/PAFX/9Yjtb5IWQie5W0NgA4vfb+w9yJ7rqckkNXP5SvWoZ4t6O269ZYovnHry1sDVuE7CKTVScdRgevtwv3d7hM7P1z9jYANOexAMW+gV96w26j2Um9WQNDtruTvjRQ8FEAsRS+DTCSLHaR4lz0EzVlhQVE7B32yFxP2bXkGgXoTOvrsVMb9dZSIgIpnWiMJFDYYLeFDoypo+j4TcogPKa02IsTLBtGyhlSXWraIihZpkyBrM4HOkvzEAlj0jkYiHqZ8yOfUZpXSa92GcHYQAHj84z0oPMv+3Ps+GuTinwkk1vL0B3LMc0cm6y9hD16fs8OYcEO81n2Ovy44F1P4ealmgueW8D6dIE6mKJsUdcNCgztANBWP56pNUbLuQpwhTnIVXtCDta61eB210LSMyRLUVYOyVNjlinhBut6Bhn4swXXw2FqjVo29g/ZWkmwATf3SXVCQUMlvxyT3vxwTXRr09QrzDLpRPSqgzq2+Ass4ixVFNGEJh4ScLG5NxTMfYrURV0iilYDnqjgVn+eoWSJJaqT0+7ei18tyiecvX+A///BHHJ/OMNnZwe7+PvZv3hSlMtXQz569QBQn+O2//hZ37tyRz33+nD7P3+Djjz8Wy4uiqsRS4+Xr1wLOb9y+Lb+bzec4nZ2K4vmzzz4VmPyPv/8deZbjV//yL/jg3gcCnl+9eIkXz5/L+xZFgY8e3JemfPXqFVZFIdY+uzs7Yr/x7NunKBZLUVDTZmN/f1/AMxXPd+/dw/2PP8Kde3eRj0d49uIFDg4OcDI7xScffYL/9tvf4dvH3+LR11+LCprg+eEXX8gxUx1N6Lyol0h2csTTFK9Xx3i9OsLL4gi7D27id//r37D/4BZizrPNCnOuBQie01iyMdQSS323uYbQ+jIKzKXXcDdEficO/PZ7G305RohNBOPLCE3VYLVcYTGbo6Fwhn04TZFmKfJxjizLBPCznURt7RtrNsa5etk3GTzmZK+XfmnWb9L/2B9l7GVRSFuPuB1it2HHPmnF0rvf6XjNgqwE5hpfqGLftwCrqkZd6X3Ifj3Ox4jpayR7j/x9hSRJ5F6g6EcyU20eEAjPMbMCxq2C52mdY0JhhyieK0QnJdJ5g3TZSPbJCIlu6hnol82ZrjSg2njIzLch5tZnckNGwTM9nMU3nmrnJEObjFAhRsGkRnm0ApyrOEGbj5FMpsh295BNdwQ6I03BQkEqeerznJzDy6ZCaIvVjc/9jCwQPNj8vyBkfD+Cse1Rbltg2wI/yhbYgucf5WV5mwf19sGzvOPauuMsL9Qq2DGhM4voRC3SqEG5nKEp5qJ4psfzJE8NPDM6YNV3DQhUbWEFjgjUuq/1JZ79gbvgXTJuUGOvywnrp1FXk6mSY9jWPN7zwHO/vtVj8ERQB9j9b11pbN54skhmkSFj0q408cIt5IVM8a1KLFdUPi+wWJyKAroqWXywFCU4FSS60a3K5+lOivEkFvUz7TcQqe2GWnBQDV2p4tltTNb84DylytP2OlDpzF4WMJvCj/PAs7XlGeXzpv4cLmb975e8ry6dLpZvXuvW+WHBs7etgzlV8Xmf1/xuKSwo4HmEdhHLoziGeDy3c4JnFjmh2lmLC2rg6xXPh42h0GUTMLhWo22f/B60wPUUz1bV3DYpmNJLewGBzlIwsEU5ilBMYwHP8pjGmI9qzLMKS9pwpDVqwue4gWpGh5NEBzi67ncBeF7jV2Fy7Y+96d8EPGuuT5BqLCcZznM6J3WK5zUg7ZPYEM85CN6cNCtKSlNi8pN1iayfsBk8+4Wz9w2GkU5B2Q3jvulqT+pUm/0432UdydvZ4nc9O5weur5AN9X8ecOXpzrrdO9eokJwO/9nB3jrY2A34wd2p+7rrNDZ1aIG72xOFOAS/Pu8kdWf41vPus9L2KxqcYHOBhhl/JbfR+CUTvDMIlZ8JCXkERctklWLhGrnokXM3wt45lyh+84OnkegUjqWR1Q18tD0cEeZgXJ7o9J5U/x4Tgx25Zvz6vO8fNJ6f3c1eXeP+PFcBJ6DNxLw22+yaLlmAhumuGdI0h0kyQ6KOkHV5EiSXSDaQRON5HcrXoN0hCQbWRwIEHop3GoEMo5GGaqyRrGiFQULX1pBS9sQMhly12KutehiMBdu2iZQf1960UqzKiCYqw0G0polTUD4LLyPhTkrxoGQ3wnqIggmqCaMTui9rDYLqs4mUFZ1voxGjN3FC936SFujpvJWkFgtBa8VPJviuThFWy+QtEvE/L1I+WnhVOPw+BBPnz3Df/3tb2Kd88H9B9jZ3RWrjPlygZPTUzz59lusVqV4Od+5o6D3xYvn+PLLr6TA3wcffiBFCF8dHAhk3tnbx2cPH4oFBQsOHhy8xmx2KuroLEvx17/+RcAz1ccffvChWGXQZoNA+fDwUNrm9u2bAqAfPX4s12lnZwcffvihQOpHXz3C6dExbt++hTu3b+P27dsCnv/z9/+hiuePPsJtgudRjmcvqHg+EMX0Z599hn//H/8u0JnwW8Fzii9+9jOx8/j9H/6Ak8Wp1Iu+8cFt7H9wEyf1DAerYzw6for8zg5+8//+DwXPeylm9RKzaok4T8Qzm+CZ27sOnqlKTpNY1MC+2cDNOgG1SaZ91HbOJPtNwDOfn6EuasxOTgWaE8qXJTMoWwH3OztT3Lp9C7v7e5hMJ3LLyDqlqaWvyMgtBR1VhczfC5jm2MYirnGChlLeruaIb4ZaoVZX1dvOBl+rvFzHVWYL+FpMLDa6LB2/34ebs4v5Esv5UjYfkiTFrZu3xTaFNwMLu1Z1iTzP5F5YlStRc9MGxuuhSHetWwHPY2TYbXJMyxSjGZCcquI5nlWI5xVzDAU+p6waYNmumhVgWS2W2SPwvQ5U2ypN79Xe3Nyk4rll5SPKsSI0SQ7kUxRthGXTYsbNlorZZEwNHmG0vy/WGpP9m0jHY8RZhqphQVzCei3AK5lAXi84mFtCMO7ZsF4gtdsosNBtC56vPKFtn7htgW0LXKMFtuD5Go31fj51ffp4c/A0WHqKCsm3vDexQF30SXEfVnC3RMa6mKOplkhRI4+peE7kuxQXJCyVR4d0TeUUHrMpjTee1rq3YigiCUBn4Bk9dM9znKwLGEtAN9xpSZ+dJ7SrvGWl23UNLSioKWtdmqintMpruWAw/bWrrsxDkwt4Fh4sab9RLFEUS5TFStTQVD8TQNNSIyGAzlpMpwnG00SU0HnOAJC+e41YblCRogUINXFYNVta6UmOPFBAiwJG4HSQGn1pZ7fgb3Ad7Dp1u+m99+Dw7dYIw+CPl/XPtxkO/fDgOVQjazqkgwC326DNhoJnLFO0i0TUzoWD5+Ic8DzUT1kLD9PDL73E2ye81y1wld6tqay60vBiP5vAczGKxN95tZsIeF5NYyzyGrOUNhs1CgHParUhi+JgTOzS3UOFX5cAqk08xJrDZr9sRHifL5LPHuvILGyT8PzOgjhdVYav75Gzvsum9uthc//u8swN47mrjfUqDfG2vnrT7/r3FchtV7k/lmGhKe8BOnXYMRtl1jhDlWH6acPP69/TNlndOsCzjhwOO+LeQK8HiubeClW8ndeL3+kRuAy077vhv0Ja2tkedapntRZxBZpD5/AeECV0S9Uyx3f6N0dS1CqtFD4nBp8JoRU8m69zHckGpADrNlZfaKaQl1RGN0BRiRKaBQx9q0HnnHXC6228CTybhezgfr7uXRiKCTa9to8dhs/sj0cva1AYy+mtjyh6UmEHt+7q188jNPUOl4KBdN4Wj2emrY/RxlNEhM6YoGpzlE2CinYnCZXR9Hq2OEhujUZgmdptxALd+OigWedu4f048FP1Pmm+7a7k76PW8Dz0PiRg8jvc/yqQWDxjDXaFmyRS5LIvskYvWPV11edTLSrgubuu9NTVn90qhrGkQOeIdhulPNLIPZ4XgPk80+OZ9UfSnJF/jS+/+hKPv/0Wrw8PsbO3h4df/Ax7N/bEeoIWGaezGb755hEODo6Qphn29vdx995dvHr1Gl9//TU+/fQzAcJUTR8eH6GsK0x39/DhgwcoqhJHR8c4PjnGcrEQL2dC0r/99a8CY3/2s5/j7u3b2Nvbw7Onz/DyxQvkeY7JZIKbN25gtVri8ZMncu4Ez1Rb87lf/u0fOHh9gBv7e6J4/viTT8T64w9//D1u3LwpqucHH38kBQ6fPn2Kl69f4fjoRMHzf/83PH70CF9++Q8sl0sBz7TaYG2XP/35zzhdzMB9IgfPL+cHeH76Co+OniK7PcWv/5/f4dan9zC6s4NVVGLRlmjiVrOQOMMyXqeYWa4pizwqQOVmQ68qVvhLsKhC40R+jsW+DVjNVzh6fSTK7OPDIyzm867vEsoS0N4kdL97R6A/QXRKJX/Dfs4sS9pyxYhTpquqVZfYgEgRVR6P2caZD7JsdpnyXuyTBDSbFYuvP+w10h8Jt80NyWsSiIpYzlUL8IXRw9HBIY4Oj8XuhB7fH96/L+p1ZiD4HSf3RxyhrEtULUvI6ppR7mIC8qZVNXObYtrmmJQJRosI6YzguUK6qJEuGoyaRB7i8yx13bWOgI7pvpGoMXxLmm61VdQmx+YOKp0JneWRoKRvc0tVc4YmGYmtxrxusOSwTe//yRSjnV1M9vcxmu4iHU/EDkrAtbS9AmdZU3SDphb87efpdd98/5uNY8Ezrzuib5+/bYFtC2xb4CotsAXPV2ml7XPWWsDTBXufunWll4f0CmGp7mGqa422WorHM/2dCZwnaSRKaHpAy4N7vh2X1MmQi79w9dAtlM4wSIXh4dPPYsrhBBv6omkQb9WTfSnfnZholPRhayJZ31pqUveZHXjWxTbPXdc/vcpHk9ksZOrgs74DFQWsuF1VfJRYFSsB0EWxQFGq/3PDoD4qBThT8TyZpBhNYgXQmUJpLTLo4JkqBgXRUnhQjkm/MyphsCj2DOIPuBlVuDp6YN/Q2Y4Mgxd9zlq1bQ9o5MSHXnI/3O11FTT37o5uOPhaOqQvprnUE+sMVzyPgUUqj9VRjfK4QUPFc8FUalM8N3yNXtPQ2CW8dwYL8Xd3att3fg9aoLO2cGGRe96K1QZtNtTjmYpngudiEmG1l6DYVfBMtfM8rQQ6F0mNyhTPWlG9B4TrY+xwGXTW1OE9aLq3cog+tXQ1nwaz3Pl36vpcG74+hLI6020Gz5tOYJNau2e0w3lTX78Jl599ZxnnbKgN+8Kmd9S3tQ1QZ48OECUVeB1yBz97pk3nv6zHF57XIJQIDnXwrvYkhc5ax2L9aviZd3+5xN9Ys01ChG3K5gHWNiWczKuMmegf6lYZBM+xWG0QPhMkdwpoKnDFsoMAWm01aLEhFh38uWiQLGtEywrtskJKJbX4u3raup6oK+CGV3AInlWNqMenfPK8Fr3sFvGW4/tvfg/5jM4fezhq9N1AX6tZZ8FGd9dnwpsq8Fn2jDUvciZsyNLd2wwN7auyfcTpLlrQV3iMsqG/MyUTGVoWIaQfq3x4jFTgWyT2GgRNan1h9jJitaHXn3BQ1cdUGNsWkamau/Po7i1v5w39j+DObAvcZoFQzeM0Akh+ucUG/01ASaBoDSZqZ0mvN39/VTyrR7Ve2b6/qi0P40qKSehbzfeh+pmx/MrsNlZoqxlqUz43zQqjSSbg+Q9//BOePHkiEoh7H3yAX/7qV9jd30U2zkRlO18s8M3Xj/Ds2XNRDY8mE9x/8ACHh0d49OgRPvnkUwHPrwh3T09QtS1G0wlu3rqNxXIpCmbabZRFgZu39qX9v/ryS7n3WRxwb3cPk/FYLDWOjo7kvQiY9/f2BFbLsdU18tEIN2/ewHS6g6+//AoHr15jOp2Ix/PDh1/g4PUr/OUv/yWw+eatm/j088+wu7cn4PnVy1c4Pj5Rq43f/Q5Pv/0Wj755JGCd4PmTTz8VW72//f0fOJ6fokaNvXs3sHtnHy9OD/Ds5CUeHz9DemuMX/77b3D78w+xc/8GyrTFKqpRgI8KVcQC5C0SMbFXazVeMvYqtZrghgEtJVTRTiFuXVG9nooCOqG6dlXj1fNXePrkKR59+TVWc9qjpMizTKw1ZvNTrMpCijneuXcHXzx8iDt3b4vPtawZpB6EzQI8Bhtkuy1QH8NlTUGV9XAlpoYQGiOoSpeWgroRwnu5blrZXBCbGoep0okt6dF9+nme9hq2/+tXr3FyciKAnfYs+/t7onqXLh3A7ibSWhTy3ZXXAp6bbuyctBnGlYHnuRUXXLbIlsCojjCqY2Tc5JOllVs5qW2SrGElHhd/Ehlf1WLHFM+W9UqFMwsH1nGKQnyceUclqOJcwXMDKSpYpxl29m9geuMGpnt7yMZjREkqXukFbX7EkoSZDX7ddX52+5/L5+tzZ+PLBvLt37ctsG2BbQtcqwW24PlazbV9sk9gXYDhPrLh+q9TC1vwKgE4gXKNtl4hakqBzqMEGFM8QijaVBLM0tNYFM8G4M6CZ1UgnbNUufACuT5koFFaU+Fx11qDbp24Oy9SCRioy+4VIrJbbmsdf34YrDt078GzBQMSKvZaFg+cPMWMNyUDBoHQVS0qiYoqaILnYoFVqR7QiArEKYPlGGNCaCqgxwqgxfIrUfhMmN/KQkGrkmtiKRULqmjR0KtLKF5r2zUV3IBOrKfMmk1EdxV00erx1vDimDrNU6mDastnnvfGi9vL7tcfFjzbCtDS2y0w9bRzAc/m8VzlZrWRAPMEq8MGxUkD0OO5TJE2mVptWIq5ZxqcvUe2weVlPeKf7e8CKgSUeA0cpqeYx7NYbdDjmeAZarWxl2C1Q9VzhHlWYy6FBRU8u9VGX6NeB1JBS2vqyB/DnfdDX+sQPPts498vulO719lE5XPJcGnvQP/q4Pni9giPyD9p/RM3v0MIi+VobGDqN5g3vM7BRaCndsVz/+wLIHSgzr7wczZ/dIfUzwfv5r/bvX7YPoP+HYBwV8R11iBr8F4LfVK1qDdkjFTVy3DIwe+RwI6E8JkKaEtuInh2P+fcwDMBSUof6HkJ8LEo1bqD/s9RIt7DSkUGmnM7K4fOfawyhMQKWDurqLU5vIfTFjUOuovPTmfBs7+fdO+NyVHnjB6DYKzvZ5t6ZYdUu9ogVP2ycJsqmqsmRTbaR5LuC3SuMUbNQoNRDkSZFv1q1T6NX2meCVSm4lnBsymFqcz0IpeEkDmyLgAAIABJREFUU4jEDsOtMDTjJHSq7Y+7z2OwInHBpovHiNJGprAmoBPFq6ialXHxs/glClOqIpvK0vB5XBqvuTraryXtNXRo8fcibNaNCTJz2tFpnE7XWQXPsfk8t9UcdXECNCyQvVLFc1vhq6++xsHhIbL/y957/8dxZFm+J235KnhLT4ny3eoxO7Oz+z5vfnx/9dud2X070z3TviWRohMJkiC8LZvufc69EZlZBYAEJLFbUhf0SQEEqrIyIyMjb3zj3HPDCmZmZ7G8sgy/QoBPAYQWYdzd3cfBwaEU+QvCEHMLCwIRCaOXlhQUEzLTlmPnYF/AJAG1LVRH6Ex43Go3BVbu7+2JnUajWhfob/1/+XoWKuT+qIilFcbLly9xfHKC/qAvULleq2PQH0hxQdozdDptec/pyQlevnqBaq0qEHZpeVmU0/v7+zg+Pkav28fC3AJu3byJw4ND7O/tYhTFcD0Pi8uLcg1ebb7G3uEBDrtH8GsBgnoFUZCi5wyx3duH26lg7YMbaF9bQG2pjZjZRqwrjSgHzwSmjN/VRk+vlYLnWPoAgbPAZxbANEUuPTcAt2SYoHvcxZOHT7C7tYt4GGOm1cHqkhZvDCsBjo6PxH5j8/VruT43bt4Qr2tetyCk37MjiwW9Xg/9YV8KPtJypFavolFvyHiS0k/e2GZEwxGGgwF63Z7sj77Y1XpV2k4KGIrgRtX4Cp5TscxguwW+r7YwcDAcjDAajhCNIvheIAsElbCCIAjROz0VtfNwyP7ootPpyP75fvns01P0hj2MoiHCelU+v9KowvNZQFYtQQjIZWyEixoCVBMP4QAI+mptxJ9DFheMHVS4CMhskziDG7MgrNonaRyuBQtpa6IFv/XJbjMkpAggF/YJnk2xwKHrohvTy9lD5IVI/QrSIETi+0gDBc+1Zlv7fKCFTcViI+YDwNQsMN9tMRd99k4+J8vRhh0dp3ODv3Q8OP38aQv8tbTAFDz/tVzp7/E8NTlJH2hnfIFNwGofdupXqEUwCJeRjsTfueIDFZcbq7cnQBJpIT3OnoxnVq65mCBoF2tk3nyS54JnjdzzmZH6dBUBk9pT2HROegAahQgLypiJgD2eMXsNo25STK4ARr/rRENgr4kHyuBZX0hPNqua4cSAE4ZEbDjoTTbon6I/PEUU9ZCkQ4HPAb2fCZ3p/1z1EIauAGnP0+KEqnQmdI6QggroSOYdrgSvkiumdZZzmxM795wADm8Ez6aQiYgLrM91WbVTvj62/2g4ln/u2LUuT3i/xw4suzoP03zfn3GZ/WnCs7SGUT6pBymDV6ZEGquNSD2e064rVhv0eMbQVfAsxQVZYdtCBLW4mYLny7T/X/lrxIaeqiOjUDbps7a4oIJnYGjAsyqePYzqDvpBgq4XYeTFRvGsVhviPVlqVnE2KoHnKXTWxuFQeqZWgmm3t+lI7Xt1aXR8LCu/9/vzx54Ez5eDzjLSloDZmQyjN+xGMj7Kj6ELx+w3g/CrTqlz3HrmIrypDYq/TU71bZEpqxDXQp/Wyqt4tV5L44Mqv+azgT6iap1BpSJtNwieA8JjA52t2lkUz4QmAk58VFJX4Ug/gcPiWF0FzwKujSqa6Fkf6eOL/UaiV6ja87awPYqoS2MlG7OU1tLN49VcF1EbmiCoPC4Y4K2xUamx84pYF4HnC8bsKwwsFjznqk0BsDSR8AU8J2kAP2zB9ZqI04qAZ7g1wKkALj1VHUQmg577IuCl7YD6Leu5qs+t8VbmuRI8E0iL4tnGeEbdXrLYkr/Zwmu6bGfap5zPQJBcimgZo9LeQwQLRjzB9HwWpMvBsxai4+tEcWCKCqqXrgXYahMiV0N8ok3NFRYK55qkeOJqwXBkAxCH+u4IrjMAUtrodZFFXQHSrhPJBSTs3t/fw2AwRLVaQ61eF7hLaShVv9JGjoPT0x56vYFYX3hUeLZaAjePDo/QbnfQarUFknf7PWzubKE3GAiYrFQqsl9mChJg1ms1gYmEjQTHSDKMhkMM+315LaHy/MKC2GxQ4UwrjN3dXQHjLHJIGw56HAd+qDYNDkQtTfhM9TLV1WrVURW1M1XCBJ4E1aNhJOB1bnZWlNQErYSoBMHNFi1bMhwdn+Dw5BgHJ4f6vPQAtxkgqTg4TrtAK0D7+gIqCy34czVEFRdRkGHgxAqeWcDXxOsCnnk5z4BnenMTEJsCgoSijg/PCQQ67+/s48EXD+TnxbklXFtdx83rN+U82WdOT09FXf7w4SOB8QTOK6srUoyR/Zf9YndvH/sHh+j1u9KvCONb7RZm5+ZQCSqi8o6jWNqeKvOTo2PZLxu0Uq2gNdNGZ6Yj14QKZWnDAUU1sfgxE6hKGzfose6IT/PJ8Sm6pz21L/ECNOpNgeX8bN574uUcaxFBqtx5/Xg/HB8diXq9y9o50UCAc6PdwOzCLKqNGjz6Z+vDKrciYvHAauohHDoCm7mAJ9B5BISRgzACfFoecaOVEdtYCsU6cFPXZKzYyrX23lVpEpeguAl4pqI5rGDgeDgeRRhQ8exX4DeaCJttgc4IA1TqDYRV9u1A7l/ukcpwwmexSTQ2PTqcmwKiJducYtScfELZsfltUcdfeaw8Pf1pC0xb4HtpgSl4/l6a8cezk7KCpFyA6rwzuLgOWWGjUAbP4xM8AxYteDZVhal2ZhmFSuCI4jmkyplAOhlJMKtZiLYKn/VRPu/oymrb8YJzchxmUq+heRlgjqt0y+eo77OTKfs+Ix2RXC0qnjlB0bRMmSSagN9+Zl6KSNQ3BmIbSM+gXfz3BPAWXns26M8ncGZCIBMOk0bG1zCAZapef3AqxQf5fTjsIsmGYr3h+SkYo1QCF/V6gFo9RKXiIhD/Z6qbNT0yzVhYg3Ydar3heqpgKSaSpfa26cvndvFJxbPxDMxX2SdngoXKyYJpjYvKxTdKEGFSEnjRMVz69nsTLPnzB11S1EP86sThPJ/EW/Askoi4AM9p10FyCoyOU8QngBsFcOMAXuLDpdfcOeB5vMjctLjgpbvKT+yFuYXo5C1gUkBzlbJJBRXwzO7nAiOqrSrAkB7PbV88niNrtSHgOUGUK541ffV88KwLLBbAle+48nrWtP7l5TvfJHg2S1ayAwuP8lH3EkPceQj3quB28ujlWZxDRlWAnlVhGYBpAKS+xIBnWwPB9B7529i52H8Uz5fy/otigmO9UvdxDhC1x3/1fqgtdVnwbK2uyscqpleyMK3PVqZrEw7Tw9XaaBA+24KD/C7FCQV4qFqPNhpB6iJMXIEkQS+Bd6JFsbxeIvDaZ5q4ozYeEhPm2TK23dVyTAtH0sfDwuHxpQzrFa5XVNtfIfJkvY2JzlcOycY6TNkc5m3P68kOfT55tmNOOZqU/C7pcuptr2dJP2IfIGR2FDTT2zmKA2SowPEJS1XxHKeQLZOUefqPlxk97QII/mgzoIXSZPFFwLNKuLWNik3j8uLfBXjW/cqxm1tEwLV1FhFPXxVKiOJafHNN7M3feRY8q58u/1MLBsJDhd5isSEWIFTJKnjWj9OibBSNiPWLVTwL5GQLjuA4Q/gelc99pBGLC3aBpA/fTeAHKZJ4JNl6hMLcpx+EuQe1SHSFOet5ExhSJSsxkefB8305Nhbko+8zgRtfyyJ2x91TyQTkeVAdXQmrSJJIXs9FABbbE8U2F1WjBPFIlbJUL4dhRZSw/JltwMKQVNcORkMMhkNpB0LT0A9FNUwIykMMfIWYVBXz7z6DbRO3ScFGA/yZRcCYjm0nfseieuezz+QWcv5AII8Uo4wq5ghJ4CBhYls1Q9b04c5WETU8DKS0R4qhn2Lgxhg5iYBnsbYwohGxMpQ6OlQZm+JyMm/g5sk4mklBQf7sYH9rH1svt/Dk66fMp8Dnn32Oa6vXMNOZkc4mAD/LRDm8s7MjxRcJdwmVOzMtKeB4eHiAjRcvsb29I9CZ/ZEWMgTx4gm9uIylxUVRgVMNvkHF+/6B8XXWcaXV6WBufhbXb9yQwo+0Jtna3pbX8zN5rZeWlqRYJP/d7w+ws72Lk+MTsVThubBf8FoS9vM7iwny+hBmLy8syudwoWBvbxe7u3uIkpH6O3MpqVnF6vU1zC/NozPXEa9q9nkiaC+DqJ5pVVSJXAQcR4dAJeLGf2cytnqDTKyMqHwW1TMtTazfvsTkppYBM1nknuJ4o3cP5SExvZ09H6kBz/v9AXq0/AmraMzNobO4DJnU+b74ObMfWWe0CUWT6Yo2S0FHPbmXz3zZJ9RF87P8wXj5QGT6ymkLTFtg2gKXbIEpeL5kQ/0UXlbAURMvqajmwq/Lgufyfsd3pwBZYW6CjGl+ueLZEdVzQJVzFoniWcBzDjr5AH3bwZX+LgoA/bLHY+eURcqiLRVeTKXHwLMc6+S0UQNhBXgWPCt0lsRJ46NWmjLkwFnBs9n4buNXpgpfW4BrYgZmgvBCNaNpbbLiz0mCpKD11XJj2MNwxNSxPuJkIN7PUnHcofogQL0WoFKlIsRDUHEQhBlcqYRB+EzwTIexWOCz+EGLFcc4xD/33+WWHpu424Ifb8cXOqEt+0qadi+D7pJnZ9FJJ/vEJWhK/ua3TWT/fHe5nK0UStEJQtF3DcxnhyP5s4rnUYik6yA+yUTxHJ8CfhzCSwK4Bjxril+u5dLpf8kpRX1Gr9Jef772mH7Su20B65M/lrpubgfNwDCgqAyeXXo8Q6w2OAEug2fabgyM1UYBnlXxPAaec6sNo7AzfEanT2a8nrgtp1308n1BR81CCakJyaXR8gpte96oPfZMvfxhjb1y3BrEPinLz1n7c/FclmcDgYk5GfvMtM93yUIaf+KXPnP8Ga7K6Ynnev6cmVw8LXbz7fphXlK41L8LpMjjsIrnSfDMI9RqC5qBoIO3+jDz/4QYUmzQFA5UwKGQRJ68Ap6N6pmq6FiVeiFTxE8InVPZ6EsaJJ54mQp4Fihl1MV5YUcegC6QCy4xl4ZHcv5XGaSWe1I5vtErdrEC/qJn0+Rz277u7a8vX/UyeDZoVmO7PPJhoa4ArleH6zWQZhWx14gT+hRT6UwgHYq/c8IiYGwzox62+xOAbxcNbKacUfxLiCqCA/5gAbu2m/3PxrzWM1fbuuRTLrYaNkvPqKat8lnG2iLalbca72ux0+CCIGNs46VLpbNVSDMGEdX2hPUcYarGqmrFpl7C6vPs0OrNGeXgOYlOxOPZSfsIPBVBxPFQ4LP1oaaPMK8/oTG7kqq/jdWTqfBJ6GyPQ8NLC++1vXmGUZLkkJ3nQ+9ipeX2ONVLm/FQGhMWJ0hjtbygCpZQm58xGilk1f2qJYlOIBz4ri+gj0CbSmq1zlPxiBTpc13xpyaolfPjYoNH1XuGOKJtoC4GiM8yTe7iSL67/GyetwdRMI+yGImfIQkyJDUXSd1F0vQwqAK9MJPnLOFz300wdBPxeE5ZRNyAZ14bLkz5vP4mU7LwpTejBysZEmjGGV5vvMbm89d49fwVWrUW/ut/+SesLK4IaO/3e+LvTNAr25DzBEcU4M1mQ2xMdna28XLzJfZ298UWpdGsi8Kcrxeg4Lm4eeMm7ty6jd2dXWxvb4uHNlXKtL8Q1Xqvq+0Y+Pjwgw+kEOAzFqB8SZi9LX10dm4Wy0vLWF5eEUX6/v6B2p8kqRxrHEXy+RZizM3OiWc3FdaE0Ldu3JT+sL2zjZNjVVv7oS/3wNbBDqIswsLKIpbXl7F6bRVhNTQLbBpDi+VG6iCk3UbkIBDorBYbhNDhMIM3zOAPUwHTbkTLDVofOfASM15z5OYYy05FN49c7Ux7D3o5+4i9AGlYRR8Odro99LhGVamgs7iEhbV1uGEI+B4io25mwVK5L8wikbUzkcWPieyiyQwjO56Mfz/vKf+mudK3DASmb5u2wLQFpi1gYkD7LM3txp4dZRkHMa4EcwWZP9vKzLbVbDpXPmRNeDhOW/eH1wLvEjzrZOqcL6P8tYUDs3gEJ4tU7ewBFY84NxHfZ6mWXUpB/a7g2R5NoR4pTZqMncG4ErAAz+UHdoGIqYgp0qS4ci1VnV2ukdvJpdmHAc4Zi7kYdXNeKMOW1RizrRhvO/V61FRbK80S8CxFJFSFkiSqJhmNehhwo/3GqI84HiDwXWO3Qd9nD9W6n/s/U/3s0BgSkVQezzIGjFR1aIUiLTI0uekEaKxSU9HAuXpHYep5HWEcKtgA6cxnnQeey7sbK+Iks5Ir3Gg/PPDMSLesStCJPYNUQmfKTgMgCoBRgPg0Q3SS5uA5SCrwU9pseJLaJwBBwEbJP3sKnq/QP366Ly0XaM3h8yR4NhNuTmhkzYNqZyfFyEtF8Tyouxi2fLHaoOJ5EMQYsLhgrnhOkTjcSijU7tOo+eyoYsHzeUPgtwN+P91r96Yzm8CpuWYyj8uuAJ6LpYCznzg+el+trcfV7OU9TT5jJj+lZLVh9IJ2xC/rYgvlaP5AmlBUnwOe8+fbJOwuzu1t/fAilf54CUHGA7rgZwsNnweeLWfm892CZ1EQ2/eKCo/RAF2f9WfXgmdhECwWaAsMZqLAIyihKq/aA6qnKfxeBr+fIYyphvYQZKwPwOdGCTobIaUcRSlzyRYePA9k2DhNF1AVEuaw2tp3jf2taOMcMOZxg32/VcKea/JsdnDeIoa99ASt47r6c8NTU0KP4x0Vz5lDZW0LXtBCkrGYYEUANIsNxikBIn2JCaJVfMACXwRtEguagmcEjywyaD9dgKRcHxbUyCRrLY9/rK2WSH8ni2fy8pcKc6pU2uzX2r9ZaxZVVdt5ml4BUyvEKq5FGq/gma8jHLW+uvw3Vbxl72i518yKhB6vZvBZ8OwRPLv02jWK51jBM5IeAi9DwLrI6QhpQoGD8bw2CkyBhS4BLlXaXGihGlz7uxy7KZam8bUrSl6KLiwUdqk+FoDN+FUXaahIptJZCihyzirXxIatpsCbXfgkaM4yDIYj+Tyql7lRVa0CD4XhCsWlJRVqWz9tswBDr2GxduC5eLS2YzE/Bc++SyCuPuDlxUFRm2cpYhbVc7lYmyELNdQb+hmiChA3XKmpMKi5GFa58Jui7yToOzEiJ0bK7EUZSFTE4vPzTVFvGTYEouvChPjEuwG1P4hGCV48fYHN55s42DnEbGsW//Xv/wlznTmkUYqDg33s7u2I6pigNgyrYk3SalHt3Mbs7Aw2Xm7g8dPHsjBIZfHa+hqq1VDeu7W9JZD57u27+OTjT7C5+VpAMvdVq9fw3nvvyX1JJTW33b09fPzxx6Jqfvr0CV6+fCEFIOfm5vDhhx+KbUez3sKDB/fx4uVLzLRnQcC8sLAo1hwsACn+2kfHsg/C6i5heL2Gjz/8SNqfoJwLD7wHqWz2Qh9/vP8nvN7dQqVVxcr6Cu7cu4tak97JHH947ybSvMwooWURs0dY3FW9nVX9zLHVH6RiwUEFtKc136UArEeLIy4S6pKhwGeT9EDnF53pOj5iP0BCiB5W0U2BHfpUpxmSMMTM8jKWr12HX6nACXyM4lgWbMQax2QoWHjDPkhWwy/eL3ZxyXpLj8/bLjMPmoLnq0U501dPW2DaApdtgani+bIt9RN5XR63mhlc2TVuEuKp2uDsiWvarJ1cKHAtg+fCXbZUuV2UCAmyeCC2GoGbIfS0wKBPuwcqbzM+jk2Ru/y5Vz6A8sNwjKhNTDRLfNSoQPQsJk5GrA5Kk6BC7CC/1E9T9ZFsJj2KahcpDkEtUq54NpXL80rg1mrDBKzG8zjnMGMKrPJ56YRJJ3A6vZaJrATnGr7KBFbm5JyiJojp/TzqoT9gYY0uhoM+spQBeQKPqvKQnmoeavR/rgcIqy6CCtUZDMboizcQ+AxXrTc4E5XvGr4WEFqOy+KJ8WthYvTShFDPQZu3rIYq2lVfXPK6LAPvvKNOBkCTCrWrgOfiqo736qvu47sPBnpNtV3G0+GMAorUL6XHswHPw0nwnCFILXj2BUJonR4Fz9bCRIGjvQpTxfN3v3I/3D1MjI5jBzoGno0VkR3kdGJNiwyjkCMMcIHYIXhm4cDMgGcH4vFMq40GwXMq8Jk2G9xiTqJNtXh9rpjx1coljQ2B9kj1O538ehvs++G2/l/uyM4ZIccO5mLHIvtOHR+K/fDf43t98wg5+deJ95YuarlAYKHN1NefLYNY7Fd7aPG6s8dzUZxQjH/lcyrinuJ99qdLOTyV7qHJPns18Fy0PO8/tUOwnuv2GaFWGMRoVDwLxBSGqL8TnihKVAOekwxBrD6klZGDah+odTME3Uzgcxh7uhE8U41HhmUe8yKilEOyLa5xnjiN5U/38etbWGyU1dD2NSZmKQVa473O6JCNo5ldZNePKoNWo3w901Ptgdlobfw+PDPETIaAJr5KBYB6iDMPw8jDiMb2Hv1Um6jV5+D6DYwijlo05A0QxSlGcYIePWkTetHWUanWRIlJj1oWmSP8YWEzblTPivqVEZTYMpgjMzYnttBfrlg0q/dqZVLoo60FAlW2VqXMwmp6yQieNYtKGK4tUp1DXMaNRvHsOnKcYm0hMQg3T9Si9PRVFbGHIPBVOSxDAu06GKNrnE7o7DkRXHcAFwNk9CdOerI5GVXABM6mfojYgbBuLe0e1N5DYVkEP1DbCs/hkgoLNFL3X3xpbGnmHBJvqxUH2yY2wij+mUpm33WRCIwug+eieKaNNlVFDUTib63KW11EUDsNVUGroIT3pGQu5n2He6GamsfKNlSxhhwXj88eqljlseCjWpWwPfVztR1pGUKZsuO7SLwUsZ9hyO9VB4kU8PVksbcfJqaQL+02khw8i4uGfBjPlfeo3i86eqsloIJnD74TaJHBKMPG0w28evYKh7uHmGnO4O//5h8wPzMvwgUBzzu7Yk/BYovRkIIUR6Dx4uICVtdWRZn84OsHanNRrWFpZQm1agW9fk/e+/LVS9y4dgPvv3cPW1tbODw8Qq1WEV/tO3fuyIXd3d3Bk2+e4unTpwKjl5eXsb2zI77S9INeXFzEJx9/jGqtJn4sX335JTZfbeL2rdtYX7smhSFZ6PGbJ0+xKRYdW1haXBJFNQsetppNfPbpp1J4kP7iVHIPB0NUahWxObn/6D52j/fRnGlh9eYa7n5QgGcWw+S8imMhF/hC+uGnjmSKhBxXmUkii3qqfA5ot0H18yCDS/uNiEUH6bXP7BQP/E/quEj9Qs2USCi3YuYExws/wMgLxGLjYDDAUEzFa2jPz2N2eRluEMCh4tkuvshYWcwbrF1O2TJHwbMWG9Uv++wsfj4n/MpH+Lcv2f3l4p3pJ09bYNoCP+4WmILnH/f1+45Hr5OK8pTiPNJcnljl4f1bwLOEsybtX2zwBDSkSCOC56GA5tDNUPOZ0kaLDaayJfIaa3eRe93aB+cbFMLfsSHsNKdQSeTYVYu4MD5n0CCGFCkDe/Xq4sZJg/q6cbOYVQG66qMVBooHnASJqgouK4ry47fw1U48TJX7cuVxVVY4kt4mdnxZiijihIHezz3ZBn0W6ujJyj0nG0HgoFrz0WiGqDVD1BtUeFDpwfMjeKZPNNMfOaGhZ5vCZ1F6lOGzhdHnXItymlcxVTIK3gkt3qUUz2fcMs1ktJxk/aMlVZwYjHt4a5tw2kAVGjdKhlTtDAHPQHySYniUiPo5NODZzah4JnjWaZWCZyUIonqRObtJ5v3Rttf3cYf/dPchI3kZDk0IBS8Ez1ZdRkhhwDMVfITOsZth6DC9N8Wo6mBYczBs6sZJ8TBMMfAVOpfBc8aCSUataRVqk6pUsV+a+Ppr65p/eV9r+/y3C4Pl8XUyNnjTvVN+/9mYomzvMx5LqOupfmrZjmL8s86zZph8/Fy175x3duWz+C4jxVXBs7Ajc+/Kwo0oVW2hQbtoSNCsKdsCHVhxQsCzXWTXT2Uik0dFXqIp4bXIQ60PVA14JnwOIw+V2EfIYoWZByehepqPfIWcBC62zdXyQaFh2b26fMy2rc7EaxOLFxe1qQoZxguQaqewCyKFL3KhYjZAVhpOj9H+7fz0cv10iV9L4yQXf1PGcp6HOHUxih3sHvSwd9hHWOmg3pjH0vJNVGodDEZiagDH9dEfRuj2+uJJe9LtClTrdGZRrzfR7w/Fz5Z+s1L4LKxIAToFz7pYYNNLNYnM9jyj9pZ/Wh9nc03MdadamsX2WOSO8aYUdGu2pE+MKZ7FQkQBr1xLsXzQYtK0gyAkFfAsHsQmY89xcHJyItCRx84CcCw2Ry9kxpxyt6bMklP47LtU+kaAmAQM4DgDsdlA3EcaD2TzfZcuAQJn2fpUVfNnei73el2cnp6ImpYbi/nxnGhfIaCWEDllbBvJz9zEhsMUI1T7HVOs2yiceT+on7QpuCa8vDTHkXZV2zrJKCQIJ8GlCpke2cZug/sNgorAYsJt2Z9LBbHak+QyEzMPEjhtRCE8By40yGfw9bQVoVaeAFGK5EWiyiZ8pvqW0Jsq5hGhspchrrrIWoEBzw5OvEi2QaBgOnJjpCwYTm8NxuiUMptsRBvnScakuY9Fc0uon1E5Dmw8UfC8v72PVr2Fv/3Z32FxflHan31rf3df1MT0Ut56vSU/c3GA0JmQmMrkL778k7y+Uqmi3WlJEUBCd/YfKpxpkXFt/bpYZNBi4/r167h27ZpsbNvDw3188eUX+MMf/yh/W1hcFH9tvpbgmOCZimeeQ7fbw4Ov7mNnexu/+PkvBF632235rOfffIPnz59jY2NDfKIbjYZ4U/PvP//Zz0StfXx8hP29PYHicRqjN+zj+eYLdEc9zK8u4trta7h77w6qTSqL2TdipDIXJbSnclkhcsjvickkien97OTw2WM2CcGzeD4b8MxCsGkBnmmbxHlkTPhM6OyEYrNBj+e+48pddMqFlCCE32yg3u6g3mmLzQaLH6l3uyqa7XPAWuXYzHS7YFSA58J+o7BZM7P4S2SEfJfn4PS90xaYtsC0Bc5rgSl4/qvuF5cDzxKwm2DKWU7iAAAgAElEQVS9DJ4N0rLmAHlL2olXAZ6ZBqYF7OJRD8lI6vaK6rkeuJKWR9UzFc+MjEzZvlJAbqYM7wo8CyBXGCyeu6UpllUfMW6WlWqqBvhdigsK5jNplkaBRNWDeMCpCknPWwt/6JI3A2JVJxWqIp186/ygsLPQeZd6z2nqq7aDsWE1303gzbS9lKlYIwnUCZ77gx4i47GXUYHCdjYAutoIUK2pDQeLwHge1c4xMqlEzsmEwmeRQ1nVSq6ANvKosi3GGCQuJlLacSY3heU6tyyvyNtzn/hd3rPOooEfs2cxobBA5lIBIqNrk0IwCp59Bc/0eCZ4Ps5y8BxkIfw0EKsNmy4tVjVl8FwC/lOP55/uYP828Dy5vFhuCZvWrN3RkYJZtMuIHYLnVMDzkOC5DgXPDYJnV8DzMEgRyWS4UDxb8KyjqgVI4/fuJHi+Kjj8KVzJdwWei0W9CXnnmUabBM/29QXMu1w7/3nAcxkoflvwPK7/Ks6ufOaXO+eLX/Um8Gy551knaD0yXeq1BQZVuVi8R+0czFNDfZkteDaqTPo++wl9SR1UE8+AZwfVUyqeU3inCSoGPFdE8ezBzcFzaX8lt2AiOllQl0PR54tVjOf37VhxPBOvXRI868vMoqsOGGONK89H+4n5n6yCz/7CKLTHktiKv5VjWLvzPNeK8NHzMRilOOnHePTkJR4+eYlGcwFzC+u498HPMDu/Kopnx+WCfQX7h0fY2tnFw0ePsLu/j5u3bmF1dR2zMwtSBG17a1uA8PzcnKhCq2GoRQC5YCA2DwwHKUQwR2MKjxUXu4DuEpEab2HGdta6gL+jsnN+fkGArl4fY3VmvasteDYsm+CZC4t8La0U2W1c47vMf+8f7AvgI7Br1Otothqo16oCHtk7qVAG64gQmnqpgOcs7QEZVc4DOBjCy4bIkpFsfA/jfhFL2CKCUiiuL767h0eHmJudwUx7Rs6Biug8WpQCiAS9hV9y/hyjstvIe6WAoMBgI+gQeztVIMuahgXPJnDmPhjDa2FwHxk3KqgJhU2BRtp/iIUeQbX16OZCfqr2JL6nKnbJUBBvXbU5ENVz7thd3C92cYSLOyI+kdcWqQosdxc5Cp4TgudmgKFYbTg4DWKc+glGrLNA+OxEkl0kq0XGPkVPtLTaTFGMTDeMYZ+jAJTw89XzTfF33vhmAzW/hr/92d9iZWlVCvTROoQ+ylyUINh98uixWF9w1ysrK3j/g/cVPH/xhfRvAl4CX4Jnwk+C4+5pDzMzM1iYXxDPZiqY+d61tTWsr69LXyYMfvD11/jq/pfye1prCHim4r7fx8LCAt5//335XN5PVDzvbG3jF5//Andu3xHATPuOVy9eCHh+9uyZ2nI0m+I1zb+/d/eu9CX2536PdXFGqLcaAvtfvH6Jo+4JgkaApbUl3PngDuqtKryKh4Se25kuFnCMZc9X+MyxFeKdX+HCXuKiGnkIhi68fio2Rt4A8Ifc1GOfVkaieGZhR8kT4MyXC/sBIjfg3SIK524GMG8goeVLo4HGzAzCeg1+lQpt9kuTEmIte8yiwrjYp1i8s3OK8kCqz4siEryMFdF3fRZO3z9tgWkLTFtgsgWm4Pmvuk98d/B8nlIpB895eh1BrBYOjIY9xMO++DwLeA5d8XoO6C0s3mwKOlUhPTGhfRfg2cJcq7iS4FRVEfwT40RdpQZiFg0heKaHG9XPMlngazV9kIfHlEWpQM/aIR7V3Gbjfq3i2dpxGO84o9cxcy8zHTKnbtOPJ4vNiBLZFBLhBwvMlgIpWgxmMOhLyuRQihAy6BqIH3SGWOAz7TbqjRCNRoha3UXI2jn0jaPq2aFZGX82m4XQxtpDro+14sgtOXTarF/l66YFksbhc6H2LsBzPoMuqfDL/fMsdJZP+hETK+vjLW1jlDt08dTNV/AcswINwXMlB88jKp6ZNm3BM8GBrZ6dg2dtT1kYya/K1Grjpzrcvw08v+m8C3WjQmcBz24K6n6GhM/0eKbauVaAZxYaHI2B5xSxm6jVhvguWY/6i8Dz+LPnR3wbf+su9a7Bs4yPb6y9UV6OsGN0geUun2777cGzZtSU4erZ5pQgNbddME+Y8qFPqP3f2NfPmIhMavG/9eXM33gReLbFBK2BVjEyK6Ayy8sm7rBGJAUqUDWjgmddRCxAsRSASxPxJCXsqKTeOHg+yeCfJgKeCUuoeCZ4piLP2jTxuz5T7f+MWk7ii9z0K/f6nQQXeWE92ctkbHmVdtUzNCjaxGIGdfNYStd7/B46L57VY5HuMrEOI/GdBE4eHD/A6SDGwXEfv/7dV/jN7+6j3VnG8uot/M3f/RPW1m8jQwjXC0UJ+3LzNZ4+38Af/vgHUT1/+NFHuH37LlaW1zEYjPD61WuBb8tLS2jQhiOsSDE0wmax1pJDLYrVlQ9OUudpz2CazKoYeQ1Gowibm69wfHwsf53pdLCyvJKrafOaPDlkNYBe/q2ZUKoSJkSmsMAFrToY5xLM7e3t4vXWFpq1BpqNOjqdNuqNmlhuiK1bPAII5djXfAJYQt4eMiqd0z5cDEUJjZRbJIUFWVS8UgkRUDWdZmLn0TvtCpA8ODzA/OwsZmdmxSZD7DI831iGmLhIy3gbtmr7JKGxFvQT6wpRVNvoU/uBwrecG+uiqljm6XXXHEsXoyTDII4Rs90NeObPNilHC0BrP1LwnCAMQgT055UCjaoqF4GJr5YqvEvpOU2blTDwZLGBXtecA9AmR+YFnllQyVIpMBghEcuNpOIgbQTi8dyvO+gGGXphIllHIxYbdPnaGAljdQq2SUbNiebzBAHmVH/r2CmqZ9q9ZC52Xu9i88VrPLr/SLIdPv3gU6ytrGFuZk7gP9uU50XF8xd/+hNeb76W/VDx/MGH98Qe44svv8Tc7KwsrNDiolKtSqZlNFIPYkLpTruNb559I6pn3guLi0u4fu2aKNYJtZ9+8wSPnzzC2uqaQONuj9manKsMZTGFyma2/XA0wpd/+kKO42effoZbN28JWO4SPL96iRcbL7DxYkP20Wq1RXhTrVZkv6PhQP7Oy8djXFpZRrPTwovNl9g93MMoG2FueQ53P7iDRqcOv8rCoTGvRF5YlchY4HMK2IW9qgXPSYDKiOBZ/fPFR3/gCHim3QYXAT2KSMyFSkXp7GPEDT76GdBLITYbI1rbNBqodTpoz83BCwOoBRD119qftWClzje1zpaOkhxTZP5XygCYfP7rIqWOB5Px4lVG5+lrpy0wbYFpC3yXFpiC5+/Sej+J95ZncBOReen8rL4kr8RurTbOSZE9DzzTg4yl+ZJoiDQeAtlIVBOBk6LiA1V6nQlspteztakYb+Ax7jzm3XyFmWc+pTFB6rgoRmcnRpmhNhrqyUXgPIwSRAnVSFyBZnoeN19UExrRamCqdhpa8INF/hhw82eCdScx1bENIMzn07nkymDovLCPKUxu/Ns0ajDlDq1ixhyytVJV77tYtiiiAnogIHpgAHSaUbWSCnyWwoM1F5Wah0rFkUrknp+K/7PjcWLClX8GYazIzaI4CqOpnCkronUgKSkuLlA6K4S2X2aiOKFiGgceBTY9zwam3EPexbrEu7zFrcdzGX0wHZKzCYdVyAU8+6w4g2wQIDpmYcFEAHTWZwpgCD/zpYK2FcoL7ss9ntWLfBw8v8szmu77L9kClxvJzzlCMzknd2L3yzxH4DFVz0M3E4/nEcFzw8Gg5YryeVDNRO08COgBnSASf+dECyXJgodZ5BAFYq5hO/NEyUeCsZvX6jztSHDxc+kv2d7f72dPnuMEWf1ePuyifRqUOebFfFVwWCg0i6mttdC46Pq9qcJEUachP+ordIOLof74Z9re+b00r9nJJHiWAoFjeVR2xB9/ZQ4EDCgtXwG1o7BayrPWJKLqpD0BvUgNeK7ELmojV4oLVk5S9XjupqjGHqol8Mx1ZZdesGU/HlsA2Tw9CPnMUnwOng0LlLPW9s6XyfOWmIjgLmzmSZsuBc/GIqL0DNMPK60e5ApnPuvKPc/0GuNvbOGzEQVrGMWNMJLevn6I00GE/aMu/vO3X+LXv/kK1cYs5hev4xe/+EfcvPUBmq05UTwTwn3zfAMPHz/G/a+/xsHBAT7++BPcvfs+1tevi7Lx9PgU1WoVzUZLoDOL3vW7tEDrYzgYCDQNw1AAGV9HCwnCQQJnqkaPjo4lfiPI5N+rtbrAZR41rTD6vZ60D6E2oa1ApzQVX15aWPBK8L20yqBlRrVSFQsBgmPaW/R6fWlI+vQ2m23xWGbISZuDk9NTVHwflSBArU61M32PCVxZSI/bAHE0RLXiolJ1UA1V+RwNT4BsiIACBoHT/B0FD5HA14C+0eY4kziWc2CbUFnN8yB05t95jVRhb254UfPnKYEmDDR+xuwbojgug+eyjZMugKrzE2cYxOeO+DkPkxS7h8d4/moTXz1+jMOTUwzihFGuFjyUeF6Bn36Z2Nyo1sVLW+CfqthpT0LlL68Xr/n8bAfzc7NYnJ/DbKct50+A6RA+8z2SEanZj1EaSbFBWfBlWY+qi7jpI2mH6IUpugEL/KYYhBlGVD9zkZdLw4zRc/AsOzd3rC5rST1GsXSjIMaXApenRz3s7xzg0YNHONo7Qr1Sx/LCMq5fuy4KevYVguHdnT3c/+or7O/ti4f5jZs38fHHH4mtBdXKVMV32h3cuHFD+vLr16/FFoPK+ZXlZayvrslruTDDIpC0U7lLFbLjyD43X29ia2sT79+7Jx7PfD/79iiKsGgUz9VqTe6V3/76t3j69Bs5xtWVVSzMzwsYp/qaFhqygLGwgFanIx7fPB56Uve6XTz75pmA6qXFZSwuLaDWqOHBo6/xantTAP7i6iI++OQemjNNBDWCYbatFnDXkqO0NdKsVVnYS4zlRsyskkDG0nDogHYb7mmCYEALDk+KEbLQoMOMRMJnL0TmhkjcAL3UwWmcCXQe0BaFY0C9gVqrjUqzIWpnZibkhe3NwoeuH+miQpE1WmRE2KxY6+08ufBcfoRORgPj8eO7iD++z6fsdF/TFpi2wI+1Babg+cd65f7Mx52jADH3K2QEloeOP9BMsGc8sqj+Ve/ZVFPw0hGQjuCkEdw0QsV3UKv4LLcgAWtuF1BSzUzaBCjcKD0cx4DmxY0zmeKap+vZlWBOvnMvC/V+I3QmcB5EtLKgF6oBzvSkM+BZjoVe0HEkQTptQ3jehM6B58hG8EzYbi1ILCDUNEo9ZlGk8D9JDzQB9ITYVyehuqk6ySiV+F4bq5v9cCLDwJ8FBwmeqUoYRUylG4r1hudnCEMqoB3Uaj7CCtXPjng/ewHVOfS2YxCmamluBM9ahFB/NhoSo6gptf0YfDYzRpNSmveXC2nxZOBzOerwY4LPmZrqmomNfs+U/JXAcwAMfGQ9Vyw2hoex/IyhhyALBDy79IM2LiV537L+mDJpN/0jBwR/5sFj+nE/7BYwfpAyybHgmSm/7Gb0d/aAiApnFhRss+BRhj4nwX5iPJ7pT5nKpJkpoZIWasFzrrqdGMTGWkRhtf0qe8la5fQPuwG/j6ObbJ+rgt/LHMPkPsufOZkNMX5NLrP3MpopLxcqSrr617e103jz+97UBlc/xvPecR54VihrzR0mwfNZBFBGZwXu0sK65qlRalVj1kklZcqCVq6kgRM8V4cOKt1MwHPYU/hcIXhOWFwwEEitJR0Ingvtua3tYOMJARjSsOona+twFOevxzD+XJ9YCjvDMgwQHJOl6tnlV6kEIDXUMQscJl5Tpmh+Z2MfOajiOttaGsbqWCGkOfAcPAcWPPfw298/wO/+8ABBpYP2zDLuffBz3L79IVZWbwh4JrR9/PQZvn70CM83NnDa7eKjDz/Cndt3xW6D+tKTk1Ox2GjU6b8MJHGCo4MDnJwcY9DvyXmElRCdmQ5mZ2cQBhVRmp52T3F0fCwe0YR1LHbXaDRzWwNCZNoUUBnK86INRqfVFiV0t9cVj15aEFANSVDdbqkdQrvdwnA4wOnpsSiN+Rqy2rBSwdzcvMBnwkV6R5+edk3c6iEMfYlnedyjaCgwLo4GEkPWmDVX9zE7U0OVNhD9Y0SjLpKY6udI9MQCnqORZAFWwgAtQjU/kCtG6Nw9PhaLB8Jngm7CZ7GjEy9be62L7D76U+fBsr2G6lti/5Xb0ZmIWu86xkGuscmjajQM0R1GeLLxEr/94kv871/+Eq/39tGjYpfgmdcssXG42bXJLNSYTbuYWWIVpTDtVGq1msBnAn8C5+XFeawuL2N5YR4zrRY6jTqatRqqVEILiKYghwp32jswYyhDzIVe1l5phcBsTcBzL0jQZ02FPMvIFBkkeKYA1swJrCe7SHeKyYAWIXU86WPxKEXvpIfnTzew/WobxwdHaNSbAnRbjaYce1cU6Yd4sfFSrC5YtO/69Ru4d+8etne28fzZc+nTVFHTRsPzPfGDpr8yLUro5Xzrxk0p+kdrmN3dPblu6+tr0phHB0fosg7NsI8PP/hQ9kHLjN29XVEs02rj7p07Yp0RhhX8/vd/wOPHT1Cr1OReIHjmIgnBNvsyF2sWl5bQmZlBnHChI5AChFRFsxgi3zc7Oye/q9arePLsCbZ2tzFMhlhYXcSHn3yA1lwLlXpQgGfOv8QWRfJa4XFhz/g900efULmaBqgmPqqRC68LOCcxggH9nz1VPEcunJjxuQ8nqCJlYVLHRzcGTmKFziPXQ9Bqo9pqo95uI6hVxNeZ11S8w80YKH1N5nxmjDQZE3ncNDE26nh3+WfvFDx/P8//6V6mLTBtgTe3wBQ8T3vIpVpgHDwb9UFedGZci5pPvMyDkUGnFg2kp1xkoHMBnkPfQb0SCHjWBDgtRCjTD+uvVgIZMq34HsGzxpAmtdWAZxZcscUDozRDVFY8s1CHF8DzK6p2NilOYpfAtDuziaMXld4E0PxuNglk8mC5UPVokKATpvGJnTm6knqHbTCW2moU4LZdjFhbJicKn1X9zMnHcDQQ+40kHSLh9UAscLlS8QQ6C3yuUs3iIgwBP2QAQ8isWwbCdeMFbew41HpDyaYNdWyqYz6dlSrL6lWdF7sz/o2X6oSXeNGPDzzb4NBCIM4i6NnMCVgAJCGyvoesS/AcY3AQwRn4cIY+AqjiWS6BUQTJhM2k5el9YmxjJF29UBFeoimnL/kptcAEAzLVTfUMzwHPCYscUe0s4DlD3PAxanoYtl30axl6lQQDL8bAFBakz7MFzxlVz9IfjdLTpmJcCCAnwPMEoPrrsOGYgufJ2+1NAPkib0vzCBrb1Xj/GQfP43Ze4wU6v+3tfx54ttCzwKq6yGwRqxqdEBZp+rTeAiUIa7hvgREsblUYrfcxwCiK9hkhwXPkojLIBDir4jmRjeA5THyEKRcvXXiZK1axspZsP1axh1Edm0SwHObyuFWFWl5gKOsAlEKXhQFnF57suUh0M3bPm/O2C1gmoa38ksnrX4bJ+XWzCug8O69YmDfBiqSyM2sNBM/9CIfHfdx/tIEHjzbg+01UarOYn7+G9Wt38P77H4uvwcHhMb55toGn3zzD3sE+ojjG3Tt3sb52DXOz8+ie9PDixUuxC1hdWRNIfHpygs1XrwTg8uxYWI5F8FZWV3Dt+jWBrwTWzzeei6fuYDAU8MzYrV5voN1SZens/By2t17LftgezUYD87PzYmfw8uULgXb06aVtBiFtu9VW1e3CAg4PD0RhSusC2l0Mh5HYbNAqYXllFatr6zg8OsLm5iZqIVXSoRQH7Pe7AgVZrDpkeiKLryUjESzUGz5uXFtCp1PDcHCCo8Md7O5sSlajxyKzlNyyYFoSo1Gr4eaNG+i0WqK83d3exqvnG1haWsLS4oLAZ8JbCjgKT3Gda4iqmTYl4k+tlhl5p8lvislFJRPTSyFw3dQv14ETVnDUH+D3Xz3Av//md/gf/9//wdbBIYZia2CWV8o2HaW5TrE8Y8Gz1oYhKPddT/2sXRe1Soh6NUS71cTC7AxurK/hvZu38NH772F5bh4zzQaNtpFF6oUtHtqUdngZIj9D1grhztRlkbcbxOgTPlP5zLoKLOrrxuBzmslx9l7NwbMpKi1FJa0Nm9SvoajBQRKlOD06xd7OPjY3XqHX7SOjXYmxEq5WWBAz1DEloCVfEwsLi9Jf6ZdMhTGtL/Z295Hy+kpcn4mymH7Nq2trYnVBdT1VzLwfDg4OBbCLGjfN0Gg20Gq3cOPGdYHC9INm9gD7PS1k1tbW0WioTc3z5xt4+eKVLMiw73JRh+IcAmfef8wOoGqadhusc0PF89LiomQXcL/HR8dyX3KhRwoQxkP0Rn0c944wMz+D9z64i/Z8G7VWFYlcB9MLzBgthQapes5onWEW+OjxnPqyCWjuO3BPU1E8B1RADwBv5MCJ2eYBHL+CiPYaqYNB5mEAHwltbnivGfBcqdfh0taGintayEiGabHWojH82bH04mfVZcHzmPvzmBf0t30OTt83bYFpC0xb4LwW+A7geSKAv8TKWnkIPCN+mF6fH3QLjIFnmeTY3xigVYIK+XRKfM/Uh01hMj2cCZ4jOFQ8J4TPI1Q8A55ZYJAQ1IBn/YySEq48g/yerDbOGD8IeJby33nhQKqdRykwilPEKdPQffH6c/2K+DszoM3VDwYos5ifFEqkgjtjulYC1mfx6f1snXfHlOPaTjl4zqeehQ+cWmwUkD9P4M1nf6ayu1FmyGEpkZRgj950VD/TQ21E7+eRej9HrEBO9TmLxXAOFiC34ajQhqPqGgU00w4ZCBE8j7QQoYHWBM+ikpJq4joLHl9t17ufgZQOOkVlZjNnPtv/5bwmAycjqzozUbU6qR/0bTQOREx/HrMiYBGSMcVzRcBzegqx2RDwPPThjM6CZ1U7F+0gEzTpU+YuKivSJixnzn04lH759vB1kmy+6ToUyOFqV+sqT5A/x/Fc7egv++qrHPkY+HnTB4zt1OSn57I/3peqcVSnF0cmtATPonj2M8R1D1HTx7DjKXgOY/T9GEMLnkuKZ138ujx4tmNU+fAts/rrgM4XjHOX7TCXft15UVcJZY5ZbVw4Kr/x0/RpU3pm53rUSx9k/sK3eWC/qYhi3n/ONO1kG6hXsumuVz/IC95RjlzEy7+kPtOyxHaRVlssd9geJ7CyjGihqjpZlVuX6QkFhODfmTcWZJ4onsPIQdgneE5QOVHoHPQShLEraeChUUcLeNYsffnScMaAZ/Ms1z/osebKbb3Ji+tV/mf5ffrm8kvHWk13Y4iXfW3Jg0yfY+NvL1rhbJ/WblwMbnk/MWdVhBUmG8gLBER2+5F4PD968gqPn26iWptFpToLP2hhcfE6PvzoM6SZh53tfWxubWNraxuntLzI6H+7LgB3tjOH/b0DPHr0CCtLK7h58xYO9vexv69F+5gRNzs3K0fS73Uxv7ggMI9wjQrSr7/+GvsHB2LXQMWy66s3L/2Er12/jpnZGfG1peqZMRTB89zsHF69eoUnj5+g3qjLe62XNAEiVbiNek39m1+/Au0L6LlMRa/n+WgSKi4uYX39Gra3d/DkyWP5XbNeRxB6Arnv3/9KilcvryyiVg0RBg5OTvYRRT2sry1gbrYhNUL297bw9PEDeF6GdosWGjVUAh9Hh4eiqqcFw1xnRo57a3MT3zx6pEXnVlcFSDdqVc3e4noAr6PxrJVraD2x5dd6fXX0KsUT+aBhMgflMaRxkEBnqWHgwqnWcNDt4pe//QP+96/+E//v//k37BweoUDAZc28dlc7V7Cfdl5MVP4dBSe02KOSm37ZK4uLuH3tGj567y7uXL+OW9fW0apW0aDohlMOQc8KPbnYm9V9oF3BsKIZRvw+4HfCZz/B0I3kOU1HNr4vF+OwnEyuxbaZCDwyLU4qdzvtA0cJuiddsd2gNQwV6AS47Du8PrTSIOCtVNgXVc1dr9clVqBf+fbWjiyS0M6Cvs6VSkVAMq1f2E8Jj2mbQVC9TTuM/QOcdk/k2lHhTxX+zExHXst9E1DT55n3AVXj9IWmcpkK6tevt6Rg5xEXBwZDeT9hN8Ezj5k/U2VN1TOV47x35mZmZM5D4H24f4CD/UNUxQqlAj9UZfNJ7wS1RhXLa0uot+sIRfHM1uQqnC4C2pxBdi0Ln5lVwuwSjqFhop75VDoTPvt9KHTuZ3CHDpzEF/CcOSFGqYtulCHxq0grdbjVOlx6wDcaCGoNBBUW26FAhzCfyxCFhaHt2m+uazPZK98WuRd/L0bS8Xn39/ZQnO5o2gLTFpi2gHl+24LJ1pfeeXaUZRzI6dWkxRO0IEbZ68p6CNkA720pHbpSV7R52XtUfztF0T/kHjkJnvVa2onIeJquXluFnSIooX+dKJiZMmfBcwQkI7jxEKEP1Gm14TCtiXYbBLbn+zx/321ksZxNS5PvkpZHPMwjtlYbwDBmUUGSY0JnLTTDv9sSD5wdyflKuyTIkkiUIWAlcAL2wEXIiYScZypBjAbWVgGs4FkCHVPFXG8NLQZj9BsGLhYr33nWqZm96lxUr42tQGTV1LzJxacvGomCpT/oyfdh1EdCGxTWXHYzhc8VB7W6j2rDR40e0FX6BpLLEz7ztfR9HontBn/HiQkLyajAUQse5vNHc+EmwbP++oLg6LyVfXNemlo4WdpyQmX1fXeWS+3vLNi46G1yeuYc9UzoGcgCIUzNC+FQ8RwFyPou0lMHo8MEg8MYztCDE/kIxOOZ6mhH06TtZKw00FrFcxlQ2OOZtJ0pH6f0ntJlUehx4ZmUxu8ChJz/6vLfTR+9VLtO7vdN7y3/7V0dz6UO+sovKgOWyWfm5M6u8trx9463iaprTNEpzkl9FheETGoJnocEzw2CZw+jtl8Cz8Zqw1X1VSqFBdVuwyqtVMdZLi5qnvZjnekq/eDKTTp9w7QF/iItIDGTsZYq8oCU8FovfvuMzp9kY+NsYcNk4wCJrHI4XbqvjL3KZTQAACAASURBVNuAD1dUzwqeXQSDFCFVzqexAGhfwDMQMFU8oS1HqTCttRsrZU9N4l4t/Fw+mwnw/G1a2iin1c5jfGyyRbNssed8pmDhcumYZXlV6tGVbNikmJxRcuYRFI9ZByAifxYW9Cs1dAcx9g9P8fDhSzx6som5+WtoNBcwGHpot5fw/r1PKFDF5qtdHJ920e1y4Z5xEDAzO4fZmTkptkZv3K++eiCQ9fbNW6Ig3t3ZEZuzZrOBex+8L9YMx8eHAuvqjYYUx6PFxf379wW+EaLNL8yjPdvBsD8QQDgzOyv2HK82X+Hk9FigMb2R2802Xrx4gSdPnuD69etYXV0VuwR+hrVZ63ZPsb+3i929HfHJXV5ZEaBIsQOLIdaqdfHIZSG2+w/uC/RjcThC5pPjQ/z+D78XGPjzzz/F0uI8Op0GvvryD3j+7DHaHULCOubm2gKev/jjbwU637i+LkB5ptPGs6dPsLezK2rRmXZHjnF3ewtPHj3CtdVVed38zAyaVH4b6GzBsxZRs/NH7SxacFSfLvmjpASdRWxhHWgEOkOgc0pfZnpJ1+vY6/YEOv/rL/8D//Lvv8Lu0RG0+omB1SbDkNeXd1q5/KrtpSXkPdbz7V2h50J/ZVeKDbbqNSzNdPDpvXv4+89/jvdu3cDt9TVUfK0DI17aaYwRYsShg7jmyhbVHMQNRyyvCJ656Nt3RpBMI1/rMSgs1dQIO1vQ1jH5FHm8rM4kGaujM3bMXIG90pcF8EP6DgsjBn6ohRGFBzBrkir5AEEYIhZlfYzIvI8qY/lbEIAFMW2xO753FMViw8F7gH2uWqkhCH0EYWDmCNqSsgCesIYMiy/6mq0Zxdh8RXX1ninayPlIXSxAdnZ2ZL+Ez3ffex/Xr1+T0+Xni3e6+HBnGA5G4q+uohcgqIZSE56WMczQ8iv0eXdky6jUF9vCIi6xfY1zNm4cN7lg59HvmYt4sYdKROWzD7efwelmCp4HbN9AsheT1McgdtAdpXBrLQStWVSaLYSNFrwwlI3WOmx/9gFrEaR9SOeAOuV+E0yejHff8Nqx+dXk3GnKY77No2z6nmkLTFvg7S1wCcXzeeCZNlxlT63LeQlNgufxw5sOdG+/XH+5V4xNnPKJxzh4tkqSXAtdqtpN0GpVzw7hJH2eCWWjAUIvQz304btalI9KYYZ/Yhlgpgfv6syLz1BPND0jqowEDctR02YjSiCq55igz2eAEIrfn5yV9S22VYflYNVWJGVV72Qo50pLEW6eS9sNEw6adD6dR+nZih92XknbphTyyKyOwULGwttRQI+JOXQ3RoFsbrq8MjffkrIKeCzKZ7HdGA1E+UwPP8Jnqp8Jkqlgoc0GAbQqnwmfXQQhPaAVNoOhukvPZ1OAkNeO11BAOdXPOhnUSWFuaFKaLtjAqBwgWXnT5N8sTLdtoq11vuLlXfWYt+33iuBZZsoK5xQ8c4bE4DMowHOP4BkYHibi80y1syvgOdCK2QmD27eB57K2X8/h3YBn7vnsZxWt9n2B57IL6uQ1ufw1ONN//sILoFeByVd57XgLnQ+eVTWlFY9kMutlGEwqnkvgecD031zxnCh4ZuaDHXPshLc0+bXH8Sb7g3OzHN52203/Pm2BH2ALKMfR+61YvDcgTQmasdwwY7I8LkswLa8BUIoD8uGtgEqyqzQDwTPVeKLEix2EYrWRoEr4TAjNjeA5yaRQFosRMoCxamrROufgWe1A9MsC78IeZOKJbV53EYqzz2rdV/7Fl9vA0RYMKS1xEiBxU6Bmj6RY0JZfSfPqPkWtnVuS6b4ll8MmeZgFNl2IV2GB2KaFNZz2Iuztn+L+gw08/PoFlpZvod1eQb/voFqdFbuNwSDB5uaOLA67XqCKS1Fo1tFud7AwvyjKzkcPH2FxcRE3rl3H4cGB2FyoShmYX5gTiEtLBloYNFpNpEkm3tFPnz7F8fExavWaWBE02w2Bf1Q80yaARQA3Np7j4GBfxAlN+t3OLWB7aysvokYrAd3qYl/BFqDFGi06qJYm/Ob7uNHGgx66jUYLnc6MFo578EB8oVst+v2GILT++sF9NFsN/Pznn2FxcU7A8tdff4Fnzx5JofBqxcHcfBvd0yM8ffIQC/Md3L51Ewtzs2g1aqL23tvZwfHeIWqVCtbX1rC/uytAmtCZ8HludhatekNiV/Wy1XiP/0l+nO0rYr0x/uQu9YxiecEUFOQbxbPZWm14HoJmC/u9Xg6d/6cBzyylzf6vHskqACEApWq7GgYCkEX5WopyKLAh+JSMQm6EpbSemBiP+J7Q91CvhFhfWsKda9fw+Scf4ecff4i1pUXMdzoi0GERyFEWCVSOggxx1UFSc5G0PCSss0CvZ9pueJEU9mX96dihUlobRWvP2U8vFqdkVCnZ8lA5S/UzFfUcOwiW9X4yOXgE5szu5H2SpgKBCagJlHlPGlegQn1eGhCoUpbX5BaGhKmpKKW1TT0RJBFqW8Uy/y33pbFWyQvkAeIp/frVpkBoHh0XbNjWVFOLv3a1KhkBSytLevwuRUBFSVdpmtwaKIPLCZjDQpPWWCMV4CxzFFMgWdcNzbhSKpGs8JliD4dTH1nAE+ui2JdCg+4AcHoZ/KEHf+TCS0NkSYDhyMEggsDnsNFBfWYBlUYLIfu8jHGFLR7tGu28qRj6NFv0PBHJ+fF1ecw95+E4Bc8/wIhhekjTFvjpt8CfFTyfnfyWfzMFzz/k7jYOnm3y/gR4ztMhTQRi7FeKaRdVvqbAnoDnIdJRH6GboRZ6CATI8sFK1bNCSzs9eFdtMwaeTUEO+VTHk+AzyRwpLChWG1QGcGpHGuuF4g2YZgzKGKxp0CB+1sYXrADPA2TpEIEHhLIaTy84q45WtTiDuHKgxQCXig+9QVU5nsNko0ooLcibSZet3s33SYmUfBLGgE7UQyxyKHM/Wm/QG00rlVv/ZwLoKGL6GlUEI1E2O26MQCqYe+LpV2uw2rkP3yd8NgUGbSXzjCv1iQTPtBux8FnaxDUqaImHzP2eE6hS1DoWEFlINqGKtCf/xuDpXfWaN+338tBTT70Mnj1knCFJsUB6HVLx7CMleD5Rqw0WF3SjEF5cFBZ0E76+SI8rYEHh8aweCpMj8MUpdZPCissrnvkZ3xN4tvZNMgGdhKUmDfISFk9v7gXfFoS/m751FZh8lddOHi0X2cqFusRPMC8u6CJlcUFfwfNQPJ7VamNc8Rxj4GthwYgZDzl45shplc5mUVr6X9Ev3g6eywBrGhu8m9423eu7bgFVrRURkMYWxaJZrny2NhbMdjE5AmfG68lHptxTRbYZP4sg2acva+YpeB6mqA4yVHspaqMMtShDkBTg2U0z4+3KGEMxiyAzA3NVhGyyIaT2hAQPor7LLbXs0m/5GTMZnJShVykTi+3BRfEzi03y+Y7AK4KlPC2zFCaIEtAUoCsWuBUYypPVksocSquHNuMs3Z+LTApFB3C8Kk5OR9jZPcWXXzzFg6+eY3X1LmZm19HvE841MdNZwml3hM3NPSnGNzMzh263K37MFAoQ3i4vreLk5ATPnj4V9TN9bhlbUen5euu1AOPBoI92u4nV1RXMzS+ILy1hEgsEbm1tYWd3B/uH+wL6KpUAKyur4ndL71yqSZ88eSQF2wgKZ2dnce3aDbHzePXipdgVsOgawfPC/IJ4Krfoqey5ePniubyXx0eVKH11FxeXsLp2DbOzLDDYFC/ehw8fotGooU6bjGqI0XAgimoe80cff4i52RYa9QpevHiKV6+e4ehoRwoKzsw0EMdDHB7sYHlpEXdu30Q18OFzITOKcHx4hOdPnorlxurKCg739/Fy4znWV1dU8Tw7J/YeWaI2deIPbbyVCSjFio7XVn5dMhgvWW+Y3invk7vMJYR0BTzHjHlpteF5CNsdHPQG+J+/+g/8y7/9Ev/j3/4de0dHiAU6Fx9Bz+Z6tYp2vYZOq4nQ82WRXywXDJwmcGZRxsFwKFuf2YS0f7D2VWbFRAQl5inog37swD/+zef47//w9/ibzz7Fe7duSS0YWhJGWYQRIoycGHEFSKoOsnaAhHUWqhmGYYp+EGHk0+85wyhLWXklJ+Ky+KteezpGyD3GZjOez+b+YJvyP4JnnoedJ/Bn/k5tEjVWKP9NXst3OrTh8+UM2c/ZJ7nRmoMLGhY88xrYopCyMFT6LKqo2dcdl8UP9XOoeqYCmwsulTDEYxby/OaZFM+k1YYoss1nsGAgfcLn5mfR7rTVWkUyO9WCg8dKv+pqWIXnKtzm3IbZl1Q48/so1X9nZuFcm61Y7LJTFhstMstQYHYCeATPmS/wuZL68AYOnD4QxgHCOISXVpBGHnq9BIORizjzUWvNojW7hAoXfqo1JGx/45NtLSbl49l/zZKlzumm4PldP7On+5+2wLQF3m0LXAI8a+GAcasNC8mKCeHbrDbe7WlM935xC1wehL0Zp5X1LRY8a5gngQnh6SR41lBHJwESdKmimfDZSSNk8RBZ1EfgpKgFHgKPhfgyOAxCrA9iqRL8u7BjKU95VPHMTVefCZ3jjGpnFhd0EDseEiksWEFGlYDjG8Wz+kJrgGa1TWoZItYi2QjIIoXuRNdSfETT73RV3hXVkWRSiXw6kwmVtrhOCLXYilVHqRrEvnbsuilVLiC1XbO3MZRRRhcTSFqiqJqB9htRNMQoHiESBTQBdB9xMhDA7HoZKlVfoDM3KqGFwXspXJ/HSBDNaSuBN8EzrThibQdRs2sFo7KKqphwvh082zQ57VAGRL8VPF8Ercb785m+f1E6W96+F90tV7jf5H4pwDPhsBYV9KiNARIDnk8dxEcpRseJbB6D2fPAs3i2mMUgA2QLq423g2crPCvu2uIc3wyeJ98x3rZWAat7K4Fe41la+pTxRs3HE51klnWAE9Wozrxv8p6wC2flgqVnjqc0Xp13de2VPdNzLFv61o+hYo9lB1dtrclPK/rX+YuBlzuIwlKVC2fW0ZWKZU7MHaRUPPsogWfXgGd6PAO9kIWOLHhOEDkEz5y4aYrqdwfP5fOYgufLXdXpq35QLZB3Wwuey4LDUuxs8qw010rjCDsUle/+M2u1Ocy1i8n0eGYKuKNwOQbCUYbqKENzCDQSB/XURSUDwoyAOoOAZ8YcJt6y6eW5t6h91vJA8poUxXPGSIpztDaWfZSfV45rzOUx526ef/n5lhcRzYmLctFAK+Fo9hGSg2WjyravNxpZK/i0cNw+eqxXsMoJ+UxkcWhmr1VwchJhb+cUD758jgf3Xyh47qyj3wUGAxfRyMOgT5UlvY5ZPO0adnZ2RaFMZWir1cbK8ioOD4/w8OuvBfxev7YO31flJwut9XpdgdCabTYSZTOVx/Nz82g0WwKNe/0eTvunoqYmfCPQS6IE16UI2yxev97E4dGhADVCt9s37whIZgE1vodgm0Cc6lICulazhbm5GWkZZrSx2CFtCgjM45jxmIuZmVmsrV0TL2pC5kazLoppFhikRcHTb54IeP7ss0+wtDiHmU4T33zzEBsbT8TrmcKKTqeO0aiHnZ1NLC8t4O7d22jbfZx2cbi3hxffPBNxxuryilh/PP/mG1xfW8O19TUszM6h1ahLcW4Fz8yo08UOEU3kC9HGJkIuss360z6law76s4JnbgTPGRLCSKqfPReV9gwO+gP866/+U2w2/uWX/47do2MBz3wdbwl2KXpU3752He/duokP7t7BbKuNehCKZQiPi3CTIPTk9BRHJ8c4PD7C3uEhtg8PsLu/j93DQ0SMr0UeXEQcjPAIn68t0/d5Hf/9H/8Bf/PZZ1idn0e7WRW7uwgRhskQEeFymAEtX8DzqAYMxO85wSBg8d8UIyfBiEtGuSdIAZ7zGiImprVPZ2WrnIdQvUxAS7W1Fgm0oFlArbSxiRFymx/N0bNAW9ue7y3eLzYX5mrofat1bGTxJ2G/s4vf9lV6c/M68xjYvzlH4jFwQYX9u9ftSXuncSKLUrSLabaaaHc6ci9VqvR+toX5jOGIiR31eM0mKYJaA4fnLNYWkvFl2jAfeMdGYDuMWD8WWUOk8jlIWaxVC7a6IxfOwEEtq6Ga1eDEIeKhg9OjEaKYGRY11JtzaHcW4Feq8FhgUApwmsLrMufTuaR+1/axbTsZ950Nfs8e87nPxani+QcVLkwPZtoCfy0t8B3A83iq8xQ8/1C7zPhD/Wwa8+WO+02QQ8UxJfBsHmh2ElPofVJRNBO+OkkkFhRUPPsEz74r4Jmb+Dsbj2cbeCp5+v4BhHoy2zmV4nGqYBhQxbTYoNI5VfBM6Jy5qnYmdE5EFa12HFq4Q2ZnBpoTnuvmsgCfqQRO32cFz/R04wq/WiwoK1b1UdnbS203IMVHCOU5B1OVtq30XS69rW0kYUeuODL7y+NzDTutskBUJEZZTQU0N1aFpvKZ6ZmDYRfDUVfgM0GyT7uQiifgmfYbYW69QV849YAWGYBD8EzPOAZ0dM6jmkLtOWwglc+uJ+HaBYpn8TizE84J8CxtZuB80aPf1l8ugs+llMTzbo+SYu3sn68Cns3SgqzYaD9wWCmGBQZTylwUPCenQHSg0Dk6TeAnoWweg9zUhZs4EgDznimUambfRol/GcVzWUE7eV5vB8/njyMyXRm7bwvwrONG+X0lKC0pr4Vn55nXvunSTlxWsY+wv5MU3vKza/wzLxoNZRS1cGPS7/o7gefJz3/TeF3+m07SzoKeS47nZnIpE3SZqJlJGCdi9Jr0tfup4jlF3LQezyXw7NPjmYrnGPEYeFZgbr2dVXh4FcXz5c5h+qppC/xQW+C8ca2U5W6ATHkQ03t7DDxPjI92DBwfp3UMsH8jJhL4LD7OGcIoRT0C2omDJjy0HB9VuKgQAlFQYoohF/GVjSdKcNmqJ9XPQ1FSHl+UlaeT45EdZy8Az/LANuOYjKGlcTpvwBJRtmOwtYIee3RMtGWpcHPJo8F6b5hxk7EPPWZDwKni9CjCwc4p7n+5gYf3X2Jt9R5mO+vodYGDvQE2Xx0gHrkIgwbu3H4Pt++8h43nL8TTmRYYnXYHaytr2N3bxxdffImlhQXcvHkD1WooqlCprSGK0AjbO9t49vyZgDDCs9u3b4uymapHsTTIEgHQJ8cneLGxgY3nz/Hhhx9KIb6DowN0e10RDCwuLOLOrTtyWQiTmdHG/b96tYnt7S2x/WBhwXWC3YV5zM7NCMAiqN58tYXXr7exu7snNhsffPChgO+t7W1jx8FChRUpHvfg6/to0WrjZ59hdWVRrDQePbovHs/D0SlcJxbw3Osf4+XLZ1hcmMOdO7ewMDuLZr2G44N9HOzsYmfzNQLPx9rKCnZ3tvH08WPcWF8XQL9Iq41G3QTjKtwoCzG0+LaxUqE/samNYnQWRg1ajv4Ye9Czl97OIodAZMBz2OrgUMDzr/Gvv/wV/vVXxuPZgGd2H37aXKeDX3z6Kf7L55/jn/7+77C+uIROrS5qZ4eZkKMhBr0Bjo6PsX94iN3Dfbza3sbG6008fPoUT54/x1G/h95oKEDb9lLum/A5cIBGJcQ//7f/hn/6u7/DZx/cw/ryAmpVH0kWYcAC4G6MyE/gtAKkFjzXgH6VXs8JBh4LDSYYGWjKR61mAFhRg82K0CKnOtIY92fjPy11HmiFIVmQCTzfE4sRsRahApn2fBn/rlYbrmeKFHK2wzkLxy5ZJFJgyt+xL9v4RLM5zSISEW9iY3mzqEAlullkyFlCiVqL7jfLMBpGGA1HGA0GMndikcyAW8i6O74cG4E1j9VWqeTilYDdyBbrcxAEHhzPFZWzwHYeq7ECzEOVc+chpn/Zwj7GdsPPfPiph4AxeaTwue40UUNDYvioBxwfDJBQFV1podGYQ6s9B08sGz05PqrA+cW5mZ2X6mKLsSm0dTjypZVzJycT2SMXzXFKg6neVRPB+NvmTj/UJ+/0uKYtMG2BH3oLnAuenx9nGVc/tbjgRYrnq4PnsojwHTDE79zWtjFscPPTgOl/AfBcJAfphEjstIyW2BYQ5ApzPEQy7MF3EgXPPgrwbH3eJBgx5/AOOo1YfZmgRhTPXP03Hs8CnUXtTADNithBAZ7dMni21eXNAzwzxQOliFAC12GxRCqKh0jioSg+GKBJAQ6qnsWUjcGheqdzU+01VcIKnX0Bz2oFJgpoKdRoJol5MR1tY5seqzeEUYLYpDcBb1ZjpEGipv+qYkHUjxJgqgXHaNTHcKjFB2nBQZBMsOx6KYIQCOj/LN7PHkLapYRMvWNBSQZyfC3BM1XPhM+R/s56P+d6CHPrGm+5XFQhv7aTVlNc4wLwnJ/rWB+5SvA0oRK4SPEsh/Qmf+HLD0Nlqw0Bz/RrFugciMcz4gAY+YhPgdFBjEjAc4ogDWVzLXjOfTrttS9Nvs4Bz/ZMraO5fbWqUs7PK3gX4NleXZvZPQ5S3wKey81cusyq1CuupT0nm+YpaYxXBM+T7SJ7f2Oxxcv3gclzttNC3cOboPTk3yeh9NuPoShSpj716s9MRuyIbyStNvpuolYbTSqebXFBoFeh2jmRIkdUOwt4FrsNQ+E5xpnj1yrs4+n0b7baePuxT18xbYEfcgtctKBWHkvOusBaHGTv/vGizToamBLDwiPGF/E4tlHtTDWmn9BSI0MYp2gkQDt10XZ9dLwAVcdFKFlqWsRZYbIhKZMg2p7ImHWGrJKXmt+OPWbB1g6QOWYrjVXlR3I+TBdp+DlB1yDcNETp2Zw/vM5C+9JTrxz6GHPXsj1IaSGM4JnZRU4NJ0cR9rdP8affPcaXf3yG927/HCtLdzHouth8eYQv/vQEyEIsLazj3r2P8f57H+Dhw8dSPJDF+WY7s1hZXhEbjN///g9YXlrCrVu3NItsZAqrua7A36PjIzz95pkUkyO05uvm5xexu7uL4WiIeqMucI+x4PNnz8T7+aMPP8T6tXUcHB2KqpnPuZnOLFaXV7G3t4+XL19ibm5WvKGpeKYtwe7OrjxG6NdM246w4mN2dgb1eh1HhyfY3d0XSE3bjc8++xmOjo6x8WJDIDOtN+q1Kk5OjvG73/1O3v/JJx9icWEWM+0Gnjx+gM3N55jp1KXAYKNZwf7+Fu5/9Sc0mzWsra5gdWkRnXYTr1++xMnBIXzHQafVxuryMrZeb+LRgwe4vr4mquf52Rm0Gg3zpNDntCrUtWiejdM1bBwHz3bNvdxt7GKxeDargxkSFsrzWVywhf1uD//6HwTP/4H/9atfYefoCCOxldHuQzA8127j808+wT/+4hf4v/7L32N1fgHNSgUuwTeBq9RLSZHEMUZxgmES4ajbw/7pMb569AhffP0AXz16jGebrzDgwoPxfrZ3Lj+j6nv48O5d8Xr+v//hH/DR+3cxN9MEshiDQReREyMJUgQzVbidEMOag14lxbE/xKkXoetGZJuIGToy45AexSb70i4B6zNYN2sBYmMYimC0dWlHogsfqgxWOY3evbQdtDDZKKWNJ7PYcjB7wlhDEJbKAgohNa1sDLjmXnTOo+OaFbqohYf+jR9Hv/P8IthrYZTXVDrL/Ijxl4BuT7M14xhe4Ms+pFCyGXsEhnPiZApS2uKJrhwWR1OF5rSx0LDOeNxLDGnAvc0eLILJfHwRNT6BeuaJEMSLKQThdy7wNVHJGkgGDqJuJopnN6ugWZ9Fo95Bo9GB6wbSRgK+OX7bdredsJTFaOO1N0d6kzHjFDz/kOOE6bFNW+CvsQW+FXjW576psGofS28Y32zD/vDBc25Dlacb/fg7xZ8fPFtn5ny6Ib5lOmnyCJ4JZGm1QU+wYRceElQDLbxHH2RRCosXdFGWx9pHfN/XQ4r8SWDE4EPBM1MwiXapdCZ4HiUEz6yGbbydvQpSgmc1D5GtmGNpexNfi12IgHYF0ATP3DSFipuqXF3VT2jxC6M80EKMOiH03BQ+KzH7RlUs1hsGyNvA3MB5tePQthaoLMFSUdRPF7aLYFL+WoaN5j6WgDpNEcVDmTgNqbyw9hsx/Z+Hol72/NSAZ67k+wgJoUNPLTjoAe1p4UGA6ucRQ1sB0WyXMdWUubB6zJPAWDTpOua8CTyPTY71vK/2VRrExtQOE3s58zlX+5Tx8dBM1g14ptTUMVWwc/B8kmJI8HySIrbgOavAoxe0bGZhxxY1H2PoVPCbijO2jXNNxPkh7KTy+buA1nHFc4G8yy1W7L8ImjXGH1c8vxH25v3cjuFCZnSOaiYOtnBNAZ7PP57ysV0E4+VIr9q9zu0m3wUul997dfAsd4jxoFWUxMI6nLwyHTlDbMDzwE8RNxQ8DzsBBrUMvVDBMzeCZ/V4tlYbOo21qufypPe8WGActn+7e2n6rmkL/JBa4M2ZHGNP5AsP21qYWUWzLhErGNF7V+9/HT/1/hf/2ZTgOUWQpKgkGRqZg07mCnTu0OuUKlu+iYBJ6mloMWfZxEN3Uu1sKyDbAW9irJnIPtKH9MRr3vg85cHoM96wnvzZfSZZxgaVpfJpSpVKINwKp+3hyqNAbQB0jd0+D43VhlMBUEP3OMbBbg9f/P4p7v/xOd6//TlWl9/HqO/j5cYhfveb+3CdGq6t3cH7732EO7ffx9dfP8Tm5ms0ak1RPNNeg7D3yy+/EN9ZeizTYoO+yiwwyHZh0cH+cIDX21tSYI2q4mvr16Wg37Nnz3F8coxao4YwDMUqgzB6+/UW7n1wD6trq9g/2Ed/0JcCba1mG/OzC+LN/OjRQwHPrXZLYjdaeZyedKV/VGsVKR496HcxvzAvn0X16OlpD3v7+5ifW8Cnn34qNiHPNp6hxaKHjbp4PLM44q9/8xvJtrv33h0pLFireNjaeiE2GzeuL2N+viXxHn/3xRd/QOi7Yu+xND+HVrOO7c1NRIMBluYXsDA3J9vW5is8fvgQayvLooCeabfRrFOPr7kyYs1mCs2Zx3txr9g1CRPmacKbvTGKyM/GMnym8eeEtidURQc2ZAAAIABJREFUxtYa2O128S+/+jX+1y//I1c8D0sxI5P3BDx/9BH+8RefCxSmFUYjCOAwHTKRyF+Pl/CW4NT3MUoS9KIIT15s4P6TJ/i3X/8af7x/HztHBzgdDHLlM09BLDdcF4szHbx/8wb+n3/+Z/ztzz7BtZUlmQvFwx5iJ0bqK3j2OhWM6i66lQSH7gAn3gin/z977/1l21WdC347nVDpJkkgRMYIiSAJWxLhtQ2PfsFtvx7dw+/H/jP9Orwx2oS2HwITbYPBBGOZIAmFG+pWnbBTj2+Gtdbe51S4VwEJn2IcdKvODmvPvcKc3/rmN/M16oqbxRm6Qgv8ho126+9nA88u6ZDLMwgoLYXBI6nFfW6JTQzUpb0FRKavIMCzji0BlXkdA+QJDCtj2uYnsqVNG5rnEXx2sgAlaXgsSW9kusc9bBY5VJIOM0LpzpVFFYBjytGQwV/wvfIdRM/PwGmVBAkEI+d8uxMnTGItiqz+nlIydKJVxrdEVNbnomyb9jkWGiRhhNmHWcOCrRVKkkPafZTtDPVpL8Dz6qRDle/h6sED2J8fYj49CEXFhZjF52I/kjIAqqsvILuzPowxf7bbuc2fvRfgOY2Z3hDn9u20JO/asrPAzgJvEwtcAnhWAEpTaAhi6E6zTNTiXxqIZSkhQ3A5nfSGE9nF+pRnn+vpO+Z+j0x53nkXWd3P3Tbp3m97zrvnRW19q+/5xryvFHj2GESAUknHIihLULVFX69QL09Q9A2mBjzzv5SlUDaOCF/IeSlIKQXr7nNdHINodJJS4JlFBR18XrU9Vk0XgGdUU6CcISsm6Ci1QdEQ7txLRpnaTjWbnd/HL0yvmozAthZHK2glymMp8CzM57CzzmdWnTsypMl8IPhMYH5CRrGxn1kBW4WheY8tbGcDsh2A85gthYXcvwphYlL9XZxMpqIJo6AWDWiV3zgVCQ6Cz123FoZzVWWoJtRcKzCdKwN6OiP7uUfBakc52c61yHWQ+czER9pGpUH87sPA1kGxWARtC/B87pAedZJRMBy/HTLLhvPLOCXtojnEnLeNDrrZYRUQjcCzFhWsYmFB0k5XpQDOq1drYTtTamOKGap+IswKcXodeLbsSnFUPdA3h3t7wb9UpmWUoXeZx7RjFNzVXy4DyKbHxxAxFsIJt74kwO+bWsONBm2Q9K5kWtNLepFL63ln+uYpeJKCvMYjclQ6ANz6jsc2ON8+w+uOQdjz5E/OtLcuzMnGy/gew5er2va9sJWV8ZyjsaJFi6zBgsCzMZ5XRyWWpvFM0HlVNAI6N7kGvHoNk/MJ8kPs18M27BjP9zDAdoe+wyzg3q3NB0nRvXQu8LT3Ue5gBJMDlKaLsq/xYWS77+2oHP0lAkL8b9Oh7DrM2g77yHAlU7bzlYqMZ2DCDfGORdy0BoPW1EhYz+64ueUly0fBkKFUVrIDNxjUo9RtH//2X+VkRr/Jb5NskQd1JD8urKDuxEkgYutt2ESjnJfpuIYr6DEKpukpBm0CvZZ5yzDHagGc3G7xLz/9LZ7/2ct4+KE/wLWj96Fdz/Hay0v8/Ce/RtbP8MCN9+Dhd70f73roEfzql78WtvF0ymJ8ezjYP8Dd47uiw3zjxnW8+93vFvmK4zu38cILvxGmsxRXs8n7mhdGu35DirE9//zzeOm3L+H47rHIHhDcm01n2JvN8cEPfRA3Hrgu3989uStA4eH+oQDPL770Ep7/l+exok9dr+VZWXyNutNXr1zFtWtX8Mqrr+DXv/ll0IqlFQjgzWZzPPTQu/CBD3xA9KpfePFF7O+pzAZ9v1dffRU/+ME/yHnve+/D4os26yXKosNsXuCDH3wYR4dT3LnzCn770q/wy3/9hYDG+/szTEWyIUO7XmE+neL9730vrl25gmlV4bWXX8ZvfvUrPHjjBh64cR0H8z1MJ5XVeBFp5lDLRGwmtU+cHe/ru+1Pp+6VvOP4vTKeR8Dz3gFeJfD8zW/ja2Q8f/ObwnjeAJ4PD/HEYx/D5z79FL702c/h4es3sEdmbcfsAi/MaR4j21YwJlB5vpN6jZunJ/jGd7+Lb/3d3+Hvf/Rj/Prl32JF5rD1AZfcmFcV3vPQg/hPf/zH+MxTT+BjH/kgjvZmYJTRoEabNcgOSmC/kEK/i3mPO5Mad8saJyWLDEpynBQFFsazL7e2sayb7gRPaQdnRPvfPFPO+M2msaxMYN2MSoECspnTuk/CGk5IIRx/Os74FjTTSeYsO0/3l2Kxc4LMcn1V/ZN9L83mpDlzGQO6WcRYi3MVgWeOWwRZDSmEWBD8t+KiASBXiRABnkVC0Yql+iabxGs6NwSetAPNFsm57cyzG6xFIhWtTpPUZ6FPXvZTVP0MWE/Ff1/Rb1+wWFCJ/eoQ148ewt50H9NyHpWLTNeZMowKkCubnh8PE1RnO0Zx/i8nZPicMow0Lgs822MFv/E+A+x32Eq9a+7OAjsLvPUWOFPjWaU2vCqsFhfkJ0zQnurkqTiyS5jkH9u8FXahR+zDOIE6PDB++LcaBA7T+BlMyfttz0Uv9TLX3bYIXARan3dfnnvWwrK9PeP3lVpL7xTbMwCerUso8ExnUmUiBHgmc3ZxKhrIkxKYlpkA0ASeGQwRWDXV5QFAKcCzOCIx6LjIyuF7a4+31qubK8jK3fpSyyBmOdZNjyWB544paDmyck5tCSku2KEgbxcttZ9da060kzWFS/0+BYYFRDZGkRfgUD1nBQiZakXgmUU+/L3w3L5r0FLeoluLLjYZz5OKwQIdL1bWtmBRgHovPKgOu2vjjdnD2jblWatDo6l3OnZtp9+MJdewII/tJkOhZlGcFYvTnGIt8hsLdAImNyjIWOcGAkHneSFByWSaYzIF8rJT+Q2sTf/ZZTgiaK6MJ/E6zQ4aIurHnOAgC6k90p/vbFkc7+djDbMRTLnByErG13lsrbM63kCOY/tYi8AzX5iylymxkVFqg5+aUhsF6js9Vq8ReG7RnHSY0LEFpTZyZVnYo9EJlpDLqSK8ZvBaN4sLOktu8Ajn+KlnPeoGQ/oSMhTxHH/HNoecB16MGhC1ALXPbG5Gad8ZtE9spfd0mZlNENRvlPSdDYd/uFmhwVwSFiSvPAWb5CkH9jkbeL4IdPZWDq9nQ2cDtN/y/n2cC/DsGs8qtSEFjYpO9COXVY/6IMeajOdDDXpPqw4r6jsXynZOgWdDlCxN19J4d8DzpZeo3YHvdAv4Zqp5RiJtlWyv2hyrAKTCvfFH54PoN9s1gvyxzzK6fy1Hj4BnZooVbSes52lH4DnHlazAlVKB52nWYcJt867WTX7LyNI51EGmUZNsc1iZjUNgPU68SepUAId9krF5zibbdKPSXdEUdHZ3Up/PNg+DhJLMVuYTRPuktTFUmiH9iXbT+ymvtqe0FdfcbIZ2XaJelnj1xQVefWmBvepBTIvraNd7OD3O8NpvT4Buhr3pNRwesBDeVZGrOD1diFZrVVaoyhJ13Yh/tCeFAw8ECF4ulnjttVcFeGZxP2E6z+e4ev0arl+/LuAvfUCCvK/dvCk6znVdC+GHrGaCxzduXBMJDl5juVrK2j6bzHCwd4g7x8dSGPD45FiuT/tMplOR4ji6coQrR0e4dfsmXn75JdGOJkOUbFTqS5OpTY3nq1evYLFcCvg8nU4F3Lt7cizSIT/96U9QlTk++MH3if9er05xsF/h6GiGhx66gknV4aUXf4lXX/kNXnv1Jcl6OzzcAzMKRSouA/ZmUzx44wHszWbSz05ZkO/WLZHX4IdgdFWQ1ao+oRAxTKs7+HnCCPUtGHv34+wj6x4KxOm4I/AsmTwutbFP4HmhxQWp8fwNSm3c2go8PxmA58/i4evXsVcUYJRA8Fl8ZEFKbROFesJaxQZdVdLbxQ9/+lN8/x//UeQ8/ukXv8Brd+9ixXoqiXdLGPWBoyN87tNP4jNPPYlnnnwC775xFfuTQrSe636NdtKjnQH1XobVXobT/V4kN5h9tDLgueUGsFQ+NE6DFwr0bSs214aFFwZMFW1EICsAz3GzKR1JBHI3gWcdvRrjua8RoixjDKu2swPNZDiT0U8wWeUFtc0a29lGQ1agIBhr/gOP0+Lreg9lBKvtA48j9JkO/J+AHPJcuWxKKSTuRRCT+UPwbpdq08hT/UR5qsiuSKdGA54l87AvkXclSsxRYY7mNEdzkmF1t0e/zjHL93A4u4JrhzcwK+eosonaguxuB56pASItdOA5yuel0mgeb8f5Xxu16TOe59BvqWWzA57f6c7Hrv07C7ztLbAVeP7Fza6XQgMNi43FRUaAZ4vufQda9GLdIRS/M0bczoaOVojfnc94Hk+WKXBz3ne2co0czsu9hfu950XtOe/uv8t7XgRm6/IXf4ag5Pi3oYsfwRQPo1Ragv6BAbGsWt2s0a0WAVSdGvhMFo4HRMJ4NlBVUu/MaXBo18GzTXmGtEXRzh7IeOCizpfAvBqM5CW6Xh1HymyQ8Vz3hMYLZGQ7l1MpLijAs/ic6mi6pydSF+aDio28GA91n42sobvZ5rBaUKrpZ+p0SMqagNaNMEUIPFMjmQyTquwVeJYig+riBsaSMTmFcCAOjVaOHlhiBDzz8YV9IVGsBcfuuAsQbxrdFgOwCAarpa+l+OBCmM/UoVutT5HlfMZOGdDTHNN5idm8xHxPAWhqQmc5ZTZYeJCsZ35M85nvOVfQlE5XBJ+99QnwHHT4rN1ib33O9L8eiJpL5rzUcMygd79pwPN20NkaK7Iuom9AfeeuAFoK9VFgd6Iaz6sCzXGP5c1aZDbakx5VX6FEJVIbmuZnHxmyDmV4sUsfi9uAZ0utNhMPAdhoS73s8DkGOsojXWgBds947MBeVz2Y8OPYSUpP1j5phXKsDen7jUx40++04jTeXh/bXlzQ9f3YvbS7OBvaQWh1+P0nNs/nnXRe0xTL0DvfYODZA4jzVr7xDBeAd8HVHZzxo4bvf/g+LZAPWpg9mqLDuuiwqnqsphDgebWfY3mQYzHrsZiw6GCDVdHKsQ48S/gZ0nuVwpRKBkR7DVeMszdCL7d6747aWeDtY4F7A55dCij1tQZpGrKubU6oDvR4FgfXfHoQ8ml7lF2PiTCegSMCz1UpnylaTGSzei1+FoFBhb+ZZaXsRfVhbH4L05x79zq3aCaazLbW9NTXGLU3sL79GP0+TFWRkxzXBd0ZtMvHOTreM95Xr2oHK7Zk+sBxw1mma1vnHcgi8EzAKMMM6Gfouzna5RTNYoLlcY71SYVmNUdf7yFr99DXU3T1BFTJzrOJ1mSgsJqwSdXvEr3akgXDqP9LqbGIjDKmWq4oU8YN+ZnIZZDRSRapMHozMmY7AZYJ8PFaZV4GhqcQB4rEFoKqRtCTvhnvIVknLByX8/p6Pv2rPuuEgb1aUvKN7STjeSb3JbvZ2dgEBPksLFD4mxdewC9/+bxoNX/ik49jTke9qzGfZphNMwGd16s7+M2vf4Hbt17GYnEb164c4F0P3RBd6GlVSOaieMmhLonWKKGPSl1bSgxI7ROuHw4uWr9K1yra7Vzgmcb2e6iTJVJbLWU2sgyNFRcsD45w83ShGs9/+y187TkynjeB5xtHh3jqsceE8fzvP/MsHr52DXtlLqBzLnIQXoPGnX7eTz3zvqoE6P7tnTv42S9/ib/667/Gd37wA/zzr3+D4+VSROe8B7MXHc1m+Oj7HsGzT3wK//kLX8CH3vtuXNufo+1qyS5cZCvd7J3pRnB9VGK1D8lAWpU9ltR5zlsQfHafR+MRzVaWkEMIHKl8usfvNmgGRA8HPXV0ef0Z3yAS/eRAXLF5g7GLMF+iNEUEb20DzvWfjc0swLNpLIvec9IGH69kPvNe7JMiBWIAsUic2BzkmIT6ksZ05muxbG21gdpcNZ2T57O5JpluAls71KfwTbOkMLNMgZ1JbfQlCkxQ9gSe97G402Jxp0N7mqHspri6fw1H86s4nB9ikk1Q9KXYVOI014oWvW2Na2R+j45xsryN4utkqr034FnHx5aUwHOIaW+fVXbXkp0FdhZ4Z1rgTOBZiwM0IvQfdjdlt1ChPw/inVegzsCQ6jYEnlNI2ia8gc3i7GkQUvJtPPf1fXfeS9oEgYfu9NCpPu+7y3YFt110wfVMccbNaYrXOt8G591zW1jgxw+BjaENxm8svcfYWpuM53i0MGwFTHXgmU5ng76lzvNKwNMy7zEpgEoY0abxLEwc00omw0Aonb6z7gumpYKJ4c4Cx4bsaN9RV4atgcZyOS76ZBjkoISbAM8cBz0LCZbIjO3c55VCvgI66ycAz4MgUdsjRVJkR1t161SO0ZhFFgil1ez1asZmbtbou1pA6DynnVoBnouiR+lFBoUhzgr1uvuvwLNVag479tYW3cM3Z1SbHYqN2CsT6NxYkIFNYE/IcS8BVdeI9jM/i4WCz2RmkP3MD0FoZsNNrPjg3EBoSm/wQ31o5ASdyZZWLWxqRvC/KsORgs8eXQ0DXXfOvKcNQEkvw5Q4buZyJsCzjTI5Ztyj/fctrICNwTYKsgfB+CZgoKcLomr3pbCuAc8Encl2biaSmtcvCTx3WN2q0Z7Qie2F7Vz2FfLO9eWiq66kca0mHjZnlIcS3m5ovunuhblgYIIhY2zbXBCA38F24+g2A3w5sWlyr3TmT/GV8byoYIelnQ+m40T/O5kGgjZfzFUckLyFhSjXsYsl4HHMPPAZebwNtw14Dm92wL6W4Z60d8xQHm7Cah93m4x7j76V8V9tsys9aQOoGurQj2bKIEnSZj34IZhcl71ki66ZNcrCggSd94DTGRnPlNlosWagW3Roc5PqMOBZXQEbX1ZMaLBGXEKK5rLr6O64nQXefhYYjmpTqLOx7ZOBQsdjEkaYRVxK44yxEv1EQYUElGFSOlmmZQsBnqumxV7f4zDLBXS+OqkEeJ6CbGcFnjUbzYFn3SzXlSmZvK3JvoaG+fGymmfjjIfxHGYTUpgnfUoeACO2IgzW19RXNpDZ/EDdt0zm02D2RNZJNn1LLeYLMnH3kDUEmPdwegs4vUPwmTtv+6hwBLRzAZ77lllJpYLPGc83vFOAZ5UHIOjcNq0RDlT7lgtQ01JijEXPSvUB+l6AZykuZgXWCMbxaVV+Ldb/ED+SDFCXMxANZPpTvF6hQFZSXC36ASz4zAJuOepmLeA0v5NMO5Et0HYpSKmF3ngtAs8vvfSiFFC8evUQH//4x7A3I/Deoiroi9YoijVWy9v47Uv/iuPbr2C1PMa1q/sKPE9KTCrWrdDsv75pFWizXu9rYaBuhE3rWFQ8MnINJCXYmfhrmxk/EVlV144ZjBF4bsoC1cEhXhPg+bvCeP7ac9/Q4oJJv6RVbhwe4tOPP4bPPfUkvsjigizeSC3hvpOsgvActhUj3oLEwjk6bigUBU7bDr9+5RV89blv4Bvf/x6+/6N/EtYzaRee20fgeV6VePjKEZ7+5CfxF3/2v+DRD74fDxzuCzmjbddYEnguagGe13vA6qjAaj/Tf5OjwCQ5yT5KpDYMeJa6NQF0VU/KPR9lAbvjpP0t+srRP5LzrTiiuq9elFzjMk/BUGmK1EvxeCPeh5rPAjILcO1yGN6moZcjetJGmFFvLF5cQGVrorOho8dm0nxyTCL5YXr4Mvu6C+7+sZEddG5N/HOzlnZPK2xpNxK5RILOlL8Da6/MkLdzLG61WN5pkdcTzIp9XD+8IaDzrKSECtnR+k64I+Dz7SA3JsApZt80Phv1/+0+vP91HNuMV8ttmSpnxS1vv5V216KdBXYWeGdZYCvw/M+3lPEsRQM8FURSWVQfij+aGhNTAtPvwnQ3otD5ubJO3Od343PTa97Ld7bSJm9rODlftq2bz7IJFcSbjML9UdqhLWmKSZ1jnzSo33yO6CjIujgKDMZxwhAQOc8GF3XseO42C2ixEEs4FcZvLawJAtDixGUsoKcfKUBITrEHRJTdIMgqzBxdhCNjZXs6mCzkzthxOwdn18GbGPhldOZlRzwXzebaigquuMOelSDYnJczYTv3XljQgOeBtEgw0xgE1yrdA3fMAE9hZpoEgL8fB9wL0bomE6URSZI8o+4fWc+9gPUsYsjd+0xY4lqIgn6kprQp41n8Q3O24th0hoYCz4qFK+s5gPGe4hoJO1FGRCJp3qOVtFKCz+tmiVVNJvSpFCUkAM22VpMMe/sT+RCAns5zlBMGUAzAKLlBVpAGvsqA5offKQCtbC8C0lHj2dnMzr4Iz5Uwn30M6bFWMEWcTXMoxxTfQRe/zDHB8zxncKT9YDS+Uqa8A8+hsOBE9OG6ZY7mTivAc7fo0S+Bsp+AyZ55q0znnJIa3t/1RSZyDv4cXrzJgnenvQSZmHEm4aaUxNms1KFjTJma9GfAut9glscjQwwQHOwhl25gPR8oHkSkxaXcjbf3HCRNLLbS1Evr/6M3p/NlfJ70nvE7nZ+HjOdRW5PXfh7wPP5u3JHGALH06QGb2ebDZIxu7YzOOHRQZmjMADxL6c+slcKC/KznGeo9Kyy4n+N03ml6bwCeO3QEnbl3YvrO29jxmxrPQ4GBi1aX3fc7C7xTLRBFNtxbO1v2Jj7jeccM51tZhayYV5nlqAgmWoHBsm4w63scOfA8ZXHBJgGe67jJbXqu6foRWc9j0DeZmWw+uti31Ekn+Bqpj5a8XCWwRCamSG2MfKftfUGB5yDLMMqCSpd7KcwofyD4k6Pn+ttPkfdzoN0HGjIWMyxu51jcqdAt56j6I2T9gTKf20o+WUZ9aDKeI5s6+CKjOVmDLT4aeb3i2QRbDLxnQVINhHMQLykc7NJoYaPdcDgF0qKNnWmqSz19KZOBc5lko0eG+TrJjnPg+dVXX8Yr/Pz2ZVw5OsRHP/oR7M0n4qOjXyADtZ5JQLiDm6+9gJM7r2J1ehtHR3M88MBVVAR5WTROilj2wnhWX8WASvndwEMvJk4CiGfhmV+qfmy0UiR7OOXDF/fQwwb+rNAYyHimBnNZoNh34Pk7Ajx/5blv4JXbtwUM9p8APD/2GD775BP44rNP42FqUVfMNqNUDau8OKFGtYXl3ehLRkP2On2hyRSv3T3F17/7XfzNt7+Dv/7Wt/HSrVsCcjvFgteZZBkOywJ/9ImP4//4r3+Bj3/kw3jo6EBIHPSl66zG2oBnKfC734vkRr2fywZxPcmwMtkrebVCPFYI1Xe+1cfXDjAcJz6nuBe2Ocds8030qBQ49TlOPW7/8fy7beN2PF63/R7iovGYTshGG36Has/Zz3YCCTMAkh50xhIT52KPJAKrXrINc5TZFAXnj26GrOHLmGJxs8HqTi8SGweTI9y48gD2p/soWNNHarNEH9s3T4bxn7l6o+y1szcr73eF3AZMj6P4+7327rydBXYW2FlgaIHtwPPNtueOpALPntaiKS0yHdkCK46MaWWqkzNmhcWb2fIXlqKzpzpjtdmp4+lPIMPol228T7+Pux/OH3aoMb1vYKHEpUkdQS+wJn/fbM95+4f+nbc7/V3+fcZ87n9O7z0APUZtNN9c/urXTe8Z3IjwTvRb30t2kNHtEr8bvrMIwsSXO37+rYydUeMlJU0ubRxhgqQGqvK/uYGnBFdZzVkK6Al714veBDfdGDnKAlFn1AOOYacx1z08kDpIfp7+2WEbYaMIU6EQtrMAz10vhQUpq9HlrJisMhsEnlmAkIznCDpH8ZH4iu3qiT6jV1+P5tHdeE+XFbfPOrEAyVL8R6UpyDIhIF+Wveg9C+NZOrEVCCLrmZp6MkY0lVHfq/eG6LI4m8mDQAefddcjSod4sBYdohATKduDbJ22QdPWUjWdxW0WlN5YUQN6KYA5AWSCzyyM6EUHZ5TfmEkRcOQFQWi2RGAvkRWhDIeCzyrfMdR+ViOlib9D2E/frQc0DlL7MXGOOCe4HwCkSSaHmHSjc9/juuLBoTv5fP+U2CDrmUwqsp0rYTv3pxnWxwSe1wI6Zys6uROUmDguLwWlAovd54kQN2hBmeEPIXxN7wtjxJoS+q441MlZ3lRnnKQXNGZZNI2mt45/9C8xBNkIFEZz42azwyyZcKxjWns6pgKjPFBajGEeCm6mrUvaGjp6ZLWkLL8wx25kmRv7x8OY5Fl8TfE7pgyt8XfndyQPnsZ2SLa+dIG+RDCV9mN9ucoK61CjE9C5rgg8A/U8x/pQ2VWnc5XZIPBMfed10SvbWVhWOibH71XvNAw9NeDb/ews8PtvgfsDnn1O2uYFbnEig2xBzi1JsJ4vNZ6LusW863HIAoOTElenLC7owPMKGbOTJMPMMoyMcRqAEJ/H7Q9j3yY4n1s2vs4lNYTJcPP9h3sEAkaasTbMqhyva5u/m/3sP+4RyXEJ8CwoXUfpjBmyjrIa+1jfrbC6W+L0VonmdIqsOUDeHSDvD0QKq6cclrCluf3vC2hCxjGgN8yHgwfT9cilD+Lyagf5Iwf3NrLP3fOJOUmxaOLANUnW4ADm2bSvwO/Yl4nWI6uaXeH09AR37x7j+M4dzGcTvOuhB6TOiGYlLgV4LooluuYYd49fwXp5B119KgSDw4M5CrKsJQOPwDP9U1sJhOitxAXzgNWND3ky2pZBT08kDlTeTn+CzxyYsBqz6pfqzw6B5xLF/oExni8BPD/+uALPz/wR3nPjmgLPfJYAPOu9+P8iA2F9gU9G4DmbznBntcb3f/RjfP1738eXv/4cfvXyy7hLWRT6zwZel1mGgzzDEx97FP/1v/w5nnj0D/D+hx6UYo48qskbrKsG9QxY7fVY7kPWZILPIolVdcJ4ro3xvBV4Dozs5F2Hfwbv5uxANRlg8rz2hrT/jrPkFJTmcaaWfKnJfgw8px1hw6sUn8N+kiwrufNZDuygFekzn9W8mC3Iu4nnIvOtEhC48UQBo6In03mGfl2hXZVY3wHa0wJH0ys4ml3Flf0jzMppAJxVIs9rfgz9bY+X5XnfdOB52zywZY2eq00jAAAgAElEQVS51NvbHbSzwM4COwucb4HtwPNrbe/FxAhApwdpZdUotRGKeHgxD0sdk9DXnT33FTe+2wRELNMlpKANsA8DGQfHjBaRbedrO4Y7vO5Y+0KiS4umGGnb1eM773rbTBuu6/6usxGMqDYII8w5cpkS33v19LvL2lDX17gAm0pUkH6Tb5N76e9ezMEKOcgzO+Bo1wsghgMZ+nd19KIu6KYdDFhz51bQFaYUuTCF6h2T91GwlSK70QBtDbRrTKockzIXRq8wneXZyPo1TVpnRgiL2ovkyU0CTr4Jtmkrg4OUBCIC9lt6nAh99BlqAZ31Q7i3p9RGwcKCEXgWXT9pXXyrQ40tbdMwqBgv6FGf150QaSfZ3nRi20aKDKbAs4DOAjwrMK8az1qQRRQHpesaoyQwhbQt0lqRPXGZAc1ekCDAC5AYj0OGa9KPx+6JSqdY9fEMqJsGq/Uai+WpSG8slwo+N+1adJ3Jai4nJIDk2DuoRPt5OstRsmAii0qS4Sz6zyt5XmE+m260BEoCViWFBw2h1yez9590xiHwrH3Xx4IC75vgaOglY22EdMtsELCZ53gvK42xT/UWyrQn6ByCXwa06wr9Ikd3kmF9p8Hq9hr9KkNe55hkTNVj4KuVYgSXD2m5NneZmbaNA+V+G2fIJxnppDZupe+MHOEYVwcb+iN74Od9f8i6GhpmA4BMGCsj/zpWZvf3K8PbMhxCkOm9VhlR+gTaWN07EMtYcRnbHBqwqfT4KNNi86jNXXo9Z8vrs8h6uIF/2MbraLx4rxt3J+950mvP6objPjVii8dE3TgnDzYKByjE1tUqhIuSHkyJDWE8U2ajM+A5E9bzyjSeT/cUeF5Qa1IKEPaS2utsZ10zN4OW4XsfB4X3Mnh2x+4s8E6zQNwc0/ngMoznOI/Fp91c4+Qo869UL5cbkznKznSeGwWeD3oCz4VIbQjwnFFqg8Az5TYss0jmVP34nC7LJP/P2IODkT2asAc4z2heO++7rdOc/9HqF4RjxovEuV1hOA8NNkNtLtX1kY4OWbkV0E8UeO720S6mqE+mOL2VY313gnY5R94eoBTJjRnQToUpTZ1oEhF0zTQP02IOC3nMN01T2im9oTq4XF1kW05c8dhmiUXED7QE/HR9DjHKZv0F6WPnrinRL5X+M7iuS1npmki5kLqpsVothQyyN58K2zljae1+iRxL5NkCfX8X6+Ut9A1rtqy1EPaET2VSeEKgYJaeavWS6EFNaV5far8IIWQMXdrLdXZuUvhtILWRjAFdn5PMwg3guUBbEnjeV+D529/B175xNuP5+tEh/tCA5y8880d45Po1HEzIeCbwLErO8nGm/QB47gk8ZyhmezhtOvzT88/jm3/39/h//r+/xi9+8wJunpxgbcAzXxcZ1nt5Jkzn//If/2dQW/rR971XbEm/uGE9BYLLc2BN0Pkgw3IPsjm8KLUQsEhtFJ2wu8fAs7utap2Bp3Shp7BtmKVeUYirkgP5NvUY1ypOslDPGbdbgWfvCoMhPfIjRv0nzVC7mNV83kQSvTUH27VGD1+7yWyQ8WwSG+2yQH2Soz3JgdUENw4fxNW9a9ifzlGRtNSS+W8yedZ30wznVDdc5UyG8/4bz3j2Z08njR3w/E7zMnbt3VngnWKBrcDz88J4VqmNIOQfgBoF98iQTNnEITUs2StNg2t3o306O8svSr/fhOjUrOddY9v529rhDnsAS2wBSH8f32vbfQ3KsgBe2ye4X7JQKrgQ2bbbOkcKWA7Ot4PPe66N51PcKPDe9DlMpkCCnsgW3byXgTbqwdmTWHqWWz/ZWR4zG7WdwxZ5qqSC3bpsRkYzO1OLjoUG+alXmJa5gM8VWc/UrjNtZ5F2ED0wsi0UZBInNmCIZiV31EMXjT3JHSR/t87SE/DPpTboMBJ4NvBZhD+yAnlujOeMgQYZIecDz1pcMGVkWjtC/KHIrj+L90m1oLo4tA2B58hqVqkN6l1TikQcX7KCBQDm35RhogXeTOfZJDjE9nKO4XGmV8ZJwNxDc0hNDy0BZiPj2d6w6ydaeqeD1JwXqB9I7eflaiEFCFfrhUhvNI0CyiwwSO3nySzHbE7wmUUICwOg2bYakM9YhoMBMjcgtGCPgtE+mkw728edBX7aZe/ViUr6r/wzvjcNUkcjeMvl5U/pfUegqA4TT7XVvEiynpnum7VTkdkg47m9C6xFamONjMBzU0o17CKrnBAueHzq+KdNduBZNlaYqeIbVDbwo5mMUaX7UIZf+miOFcPTOVH7qZ+wSaAayhX53JgwX+MSEid2l4JQ+tMggPZAQnFxPVmZIdY+6w6KnXhaTASdYxV3Z4jZROlzlhvO5xOTv0lZfQP2fPLew6bdeDL2OdPTGJLZMc5BsT+l784tFsGITUaRA80xjHSjcrNstMpqp9QWJBO/zn0aJIq+c9YpqFy2AjqvhfGcY7mfYyGM5xanVSNsZxYg5DkEnkMWQgDttVfyJwArYUW51zG5bdXc/W1ngXeCBXxMeluHqdvpE2z6xeeAAYPlTzV0WcaNwDOlNqTAYNNh3kEYz0dVIZ95rsBzLsBzlNqQGcAypeLINWfBmqH/Ma93jCZvvIp0jA+fLD314o23oQ3Gm+GX7QHhPE/NlHXCn5TAcYVMgOc50O2hX83RLGZY3MqxulNifTIR1nOVXbFjZuhaFuHzko7jgr66QgaHwXzWMK/bY/lSpUcO50WjwQSP8LLPOjzO31eyzoQMxCEYKF6nFfOWeZsSdFwXqEutJfOE7VwQeAbrs5D1fAJ0d9E2x7KZUWRai6TIFVgWtrNtdEuROBZQEz041gqJtI3UD5ZelhDdw9Jsa9p5wLOvicEHSDWe8wJdWaI8UMbz177lwPNzovHMXDtbIQUIZnHBTyfA83tvXMfhdKJsZ2pie0xjmwaMl90b8xow5XwPKwDPv/QyvvUPP8T/+ZWv4ifPP48XKbfBONvO4P1mGfCxD7wf//FP/hhPf/IT+MRHPyIMc6a3dZMOzaRHPe+xJtOZwPO8x3LaC+jMmgt1roV+hcAv/pP1KKvZojaN48l7/+a8c3FPG6/gZ10jjV0vvuq9HDGeVwezVhKF+zg8f6bdNmZ8rIY5z2kIAXjmjFuhwFSKCpbtHurTDMs7vQDP+XqKd11/WPSdpyWPywV4lvosjMScxJBMgvIUyfh864Dne7H97tidBXYW2Fng/iywFXj+11tNT/ZEw0IQAvTF4N4BFQWr4rR8Nnvw/hr2pp+VZs/7puKFTIEtrRoF8+5QyzriQIg5lGfs54eLXuyAb95/w4EfPVc8I31b4wV7vCB7cYh4nEIe/FiKtNCEI0vSw5HEjQz76hvAM4vfiJSGFh0k47lrawGd23otUhuTIkNV5CgLAs/GABanuBWmhJIM9HzVf4sPrilMVlVZvMjkuyQU0KczVkkAnjNhPLd9j7qFgM+iAUhGSz5BxsKCotGnTOfx7nNwxoKususrG5gcwDRtnzM9YidwqIZXdoa3Aq60Ez/CbhYdbAWfWZWeNiJIT9BZGM8CehO4pqQCgWkFnWOL7ekF6IvhpB7hoNXQQdX+bNewfh/ZCUBWFFpAxwKVul4L8BwA6BUB6CXajpoRDYqyw2RaYDYvMd8vTYaDVdg75GUnALWyoPn8ZEK7FAf/ps8T3Ggbb8KucGBNjBqfT218L4CXs5n1nMgMSsbLiIXq32xlfQYg0MZSAJ65+UInlNpvTPUl8EzGc4Hmbo/6Tov17RrZMkdeFyhzOrCU5KBOHMloDkiOmbheWTzKQGjJoiSjw7uK/FHHs3cfB87l97OkM5zSNTKzrA4jYEKHoWVV2GsIh3g2jKHe8mY9MPfx6/XxREfRt0oS0N3SxMX2oV8r8KzPFQMTP0aB88j+V+MMpSv00S14d1bguB/JQWfN8DaPhs2HZFbeIk81mNPNCL5Qb18Xx3O7b2pshoJnSiwJ45lSGwY8F51KaeyxeFEmhQVX1Hje61Rqg4xnOUZB545FQQM64IzJCLCpvr9aUVeQMcTypq/4uxvsLPA7ssDY3xoCz+mKNIZOzmvwYHq14m0COnPGawk8A1WrwDM1ng/LHIdVjjkZzzlra6yQj4Bn36z2dvjmVcgICWuoFTA716LjJ4sH3xvwPJwv01teiH2Pl2pf+2ytCHIboitMxnOFrCObmRpD++iWM9V5vl1geadAVivwnPf7QDdHR63nrkQmMCUB6LOhvI26LUnbfKYe12TxlScFC++vE9v6lcQ6474WNqcltlN5s5LsYKl/QvZzg6ZZo+gbAZeLbC1SG+iO7XOKPFujZJaaANM1uqZRf90y7cjIz1nszUpOpKUZUh7BYP33+JN+TgCek75kLn7c6E98W2c8Z0CTZWgD8Kwaz1/71reN8TwEnnl1vtEHjg7xVAo8P3AdV6bU8m2B1uqqGFAvMbH5HVztHHgu5nPUWY6Xbt3Bd/7xR/jLv/oyfvjzfxa5DQLPWuZR7zcF8AfvfQRf/Nxn8eyTn8KnP/k4KmYDEsSf9iTZYy3AMxnPOZYz3QimtvOKoDNZ0Sa1EWouCAfCSA4jl+A8r+X++tlbedZFwPO5s+eIApAee3Z8HKU2PPnSgOeewPMeJj0leiCFBRsCz/UUjzzwXtw4uoGy4LF0sozxLBKLJuk2Ap7zAWll2J43j/H8Vr673b12FthZ4N+qBbYCz796bdVz57ZtuSMdi5Qp+KDMQtUmSxJ2ogRZcE2DM+Xu2FYmrpp+fKy/EMczznMwx2xhd9bSNTbFRdJrDpjBCQHuovYM7mEXDPdIrzP6TshgzkY2v9wxXAeq76czuqMmjsTIzvfqnG9Cc5GtPf5O18tITdwGngtnwli1zhEWrTeRiuAirKyIvq3Rt2sDVDuUBjwrsGqpf8Z4Fr84FFwxxqMD/FL4y7BXDzSk6Iy/tWEgI/YX4EX1cLmZ3fDT8cPzqOFXAIVqO/Mj3O3gzJkLLwCgW2gYKoiDYcBMYCLKoerUy2mhfdHR0DREqZEtkhouvUEGtNT2ZnAgLBIF8lUX2yuCG+jM1tOGDtbSaZaq6Q6IkYFiBW+sTeNAJwQpxuCOfSoyjYXFQjaLzRNkyTRNDQLQZECv1ysBntc1WdB30XZrcaip/0ztZwLQs70K02kujOiy8gKEBjxb4UHRjVbVvsCf9F2elBOaFiPUN+523dLDzdEbFMJzSYqRsz7wCUOBQO9T6cyxfSSH4ERs7hskxnjuqAE3AZYKPLcnQHOnw/p2C8Z4WFPDs0JB6RdJ8+PHMV7XJU4mY/mTgooMagX0YxMlzVfncKYNalEcldvJudkTpDaGTPKI6etaoEWAEnx/HNhsgM/GCgvDZPguLGQMORkCMFt7dZcq0RJOtn10A8fs7aCCz0vyd1WSNI62HmgafYNZwdMabbjGx4nt1Cl9lD7v8+BgPoxjXq8zWiS3dA8PBD2IHkulDPunttz7Y/xOt1/SAkLjW4V52tNTTWojBZ4pt7GizAYxGNN4PhHguTXguRepDYLOEXi2TARbkLxNDjxHLXkbkaP+cj9r3+6cnQXe3hYYAxlvLPCsbgXvQcYzFUcdeFbG815vwHOhwPMsbzEj4xkEDk3jmT6GgddSlNg36A3oi8BzfJaLiRLp3D4c6L8L4FnMZM0YLkua7YaO7GUCz1yDZ0CzZ8BzoeDzrVzA6ApXkfX7yPs99N0EPVnSBK0FOvSN1QThtc55GeDZ+3EKQKvFo/3OAmgvHgO2xttrcYaxL1mavKReIQke/BdB5zxntl8mPnpTK6O5yinrosBz39wG2mMAKrNRZlYIW8gCGj8Kk14KhNPv9wwl3xjXlg8S2MRfSfrMSPorrRDgMc8G8KwiD1o0fCvwfGqM529KccGU8cz28G1ePyTj+TF89ilqPD+N9ybAcyjobei5+1O6/cxC5dzIzZBPZqjzHK/ePcH3fvwT/OX/+2X8w89+hudffBErA57Za7htQeD5w4+8B3/y7DP4zKefxNNPfALVlP55h3bWo6G+86zDihIbZDzPeixZ6JfAc9aitZoL4uvZR8OKNx94vt8xfXG/PeuI8bwaopQzLxlnpPNoYOPrxst5bqhMJEIp17os/FTYwyw7xPo4k8KCBJ6z9QSPPPg+3Di6rnGa+Z30r3PWdREig5KozEOU/+6A5/vvFbszdxbYWeDtbYEzgOelMJ5FaoPpUKatFchtlrItE6RNlyl4anF+AAICOfYM0NWdDncMB6xh380egdM+SQesYeRQyj3ty7GzeVFbt7WHl+c6M/5OF4ntYHIKJF/UnvS6Cq/Yvey/6e/j78RuiVMt7bHf3Zm77PXS66Rd9yzw2pndiebBhr5cdLgTxq3oDBuAYwGPaBXT4e1qAUYrFibJM2M9qy6cyAV44bwEeE5dA3nmNCpyDbvA1nbP2+ws/ooBNeJ0K1tBCn9IjT5Vo85yBZ0ps6HAswUEDhxbcBBB5oA1DzjFgcnpDEkGPWJ4d3gS9yhIY7DQoGkxkyFO5rMVBCLgLM03HjZhcjr4tJ0UbqS0iRR5IUvY5DuYAmngbZ6XCfCcFkz0nhV5PC4d4v1BWTJq/aCPLgChA5vcvGpDAULKbVD3ebE8FgC6bVfCaGYBQTrYBJ1neyVms9LAZzKptcAgGdDC/LZPrAluMjIhTjH30OypjHjz+BLOZdpnwvgY4MbGqg1RuD9nSpzWwCYwqwfReBJ4y26Qne9sXGGHO/BMmQ06sZTamATGc3cXaI471Hc6FpEHVgQWyHguFXTm/0KHSsLTYAsTbTE/WYrBCOOIGywKPKukksKpHGMSbJrmojDgzDkepA1L33VNUHOaFQEJZg0BbTJ3Bw1MJyWnzGFrs7BK2F7eW4Inq9AuGjKePmrcE+t8zvoOALSxpPQEnQyDzjD7g4833wXU6CwO2AA8+2wc359vrMRNpuSp7aHlOUNEHHvaxThrwji3tdXNP2TyJ7NzkBUZzNj66P5c6VdhrbD3Jv2HmpCJ1EbRi84zQWeCz7VIbWSgxvPppMWirIXtfBHwLOuasc0TS0YG+cUGGbV89+vOAu80C6QArIyI8ABnf+OHDI/QWdp8Q8t00d85l0fgmUlClNqoBHjOlPFcZDgoc5XayBsUA+BZN6ljLQ6b7QfA87bNtvPeRdr24UB/PSDV0J9Przu2Zmrr+F3qi5sl6WRonYWuBAR4ngLNHN1qhtVxieXtXLSeu/UeivZICgyS9dz3M6AnXEi2tLGebT7VpSBZD0dI/Xnvfgg8n207efPJ15sWSKMJk/xz9zftP6FTKfjM4sMC29r7pzwGJc5IDimzToDnPFsJ8NzVtwR4zgg8Z5ERnVMqzXwE1V0mUULfSWxy8q9R3YQUeA5n2Ho2BJ6T9dzGAu+rhe/GwHNuUhtjxvMlgOdnnwalNq6I1EaHrGXWgBc/N9De2dkOPPNJJ1NhPJNh/Xf/9BP85V99BX//05/iX154ITCeHXieAPjQex7G//Ts0/jMp5/AM09+Svxiaue084xd0oBnldsQmQ0W+s1brLNuADzLWwyEm3sBns8et6l/l85jo65++boVr3sqv3gGTW8R4+CLHI9tc0nM0xJCAOXxbM7I2hJVv49ZfoT6GDi92aI9JeN5gvc88AiuH17XDF/DTJQwQn14vU8KPKvbOIwd0vywJB/PPcQz15PXbd7dBXYW2FlgZ4E32AJbgedfv7aIGs8CdqleprgwvvAHMNpcgqQARARxzCX2YiUGUqUOTUzVT461eykYkjjalpruadQKhLsX5ahF8nsAE7Z8Jx5bIhfi4OSI+RgMJIeb/ldyrCwS5z2Xv7AATrr2aDBmTGN38Cd5rmHhj3gvBUmiA6c4ii1JSQq/F9xK7axmcafsHBsOYKSxmzF0QfRFDfuIhkOG57ishrFOdWH1JVRlJWRRJjOBkhstU/Yy+bAyturCmT41zxXZOC2UZ1nuamm9rNXCMUDFvCJ35jUW0AMddxIGqPU2As8KPvfMihKpDbaOwDOZMQF4Dl7/KDBIBqkD/35PlfawproTLsClvwd7AAP2uAHEdnpRQDnOirIQqKeUhjr3CvA6+DytSkypWUKZDZA9rhIcBJ+FXd7VoQhLUZTCatGAQ5ncaQ5CCrClUhsK6PqxGZq2RctrJ8GqMLaFXava3ATM+W5X61P9rE6xXi+wXi2E/ZwXHabzCrM5iw+S/VwII7qomPbZyzFkfyjrmeC56QeKLU0X2LTAvciMp3amQHWIB43hKu8+7FSN+rqi+htOYpgXrUiQ9Gep6GLj1MB4ozTEyzvwbMU8dSgQeC6F7SzA83IijOfubo/2uEd93KFfZgo8dyWKvgSTqhVwTdi+YUfA+1gmhWYYhElPEX9ZaPECNhPc7ZjZMgCeVX9OMxWMreQArkuZOKppmoaxsF+cs9NREXpJ2vnDRou2S7oN22U6ei34P2PukFlbaAE8HbMKPMv4oL1FM88034OoholriH0NeCaj27T1dOfIZIVIT0rXmoSBZSFbmPCGzOLhiqzyL1ZkynXI72XRtvaEe3ghSgfSB5In24Mjvd04sBoeOwjqLwE8U+N5NQCeVeO5lkJGQ8azptwkwZQDzyZpEjItRqDJvZhpd+zOAu8kC9wf0Oq+wMC1MTZyUpTYHB/O1ZyzU6mNSauM50PkOCgyHJYZ5nmrwLOwnmutH8GVXzb+pYDLGYznewWe34I3dI6v4tvlOvONpZ8iBOVb9mI5gsdcf/lp5ujXLDA4weq4wOntHO2C6R8HyLsDYT1n2AP6Gfq+Qt+Xkh3nBYPHANL5M/IbY6vgz4bL+V3NCpINZyvEYOPC6yZ49p+tsBb/0dfxDMWSGs70iDPqOy8EeO4JPGcsNkjguRZ9Z0pu+HIloHXwVcdrprZxwHgWf1j9rijSFNcwJwHpebbeBrBOx83ZwHOB8oDA8zKR2tgOPFPj+anHH8PnnnwCX3j2GQGej6YVChZF5EfGTSIeJX6E+hquit2VFZjHeXOxwPd/8lP8t7/6Mv7hp2Q8K/DsIDr9l2kGfPA9D+PzT/8RniXw/NQnUc1y9CWB5xztXo71nBvCvRQWXE47LEvVdq5Z5Dc3sNmkyLymh/uqo72POJeEVzKcc5wo4DPQsG5HGidcVNDyjenfYwLU+HnSu4yJZ29MC8wSAXjmRlUBsPZKv4dZfgX13QynNxvx34tmioevP4yr+1dl/Cj4TLYzMxxFeMP6/nArJj5nzPCL7Y921zkmfrM5/t/Ip95da2eBnQV2Fnj9FtgKPL98vO4FhLLiD/Egg+usKJmDruYdhGJaW7HgtJ7RGHtNM8PT78RfNEBgkHZlk7UxumSpT7HlS94rufzW88P3l7jeBsY9uriA9ub/esZ16vqm50eAf5Pm7axzf/UBmPaU6zPaOqBQJwvV4HpDHzVxRYagjH8xhDLcSfTntG+NKCjgmIGDguM56OS6wcLGVeC5bSi5UVvBPJXZUKkNS1GV4EilNly+YozHRMazw0bjtHcPRwysNBBYpQ8M/JLbONRq6ZimfzzU2UpCCnue8H6cORmMFcHu6DSlVe5T2kcvxVmEZWy6s7wu/yYsVWqwm36eFmrhsdpigs6TshCAmQElpTaoq82CjaodbfImDFapzRzA7yHjOYBu8kDqlNLR8UwHrbqsjlAjAKa5+0F7WzW6JQwwcLzrydiupdigaEAvT7FYnKBpV+i6NYoyQznJjfVcYDLNBXyeCAANkeAgc1v1nzWFM+w4SPFBZ8Pqd6r/zWPYYTQckIBF/l+PGVbAdmfO3utYh9fBSgO6FVi3MRJeqo54+at5hnHzwb1NGsaA/hR4bkxq4zRHe9yhOe7lgxU1JnOUBjyL45oWp0zA90j0JfDsT94z+VUHGRlM9lzcMJAsAtFfzMECQM4IpgwH311ODUzdeowArE1arp3sPcdtG7ZyBuxhA4Ht3LD1Z6Az26TtJftWg6jOQOeuVFausqFbtNzI0JQE65Nk+Ws7g6iGzRX6qlQSSF1/hyUMtJcu4e/Q1h3rNml4Fde8YRiQuP42JXlBxrSAYTKPDthd4/kj3jFw2G2RG241Dh2AcJUw12yf0LWLpjCI/pt/V6mNFnXZS4HB1SzDSjSeCylmtJh3OJ12WJjGMwNeBZ6TCvMckw4GOOPZC76GseSa0K/fidldYWeBt7MF7gUsGT7HEATy38LcZcCFjV7boFYgjvrO/Ey6XoDngz7DQQFhPRN4nhUsEEc4rNY1kaCz1ZTIkoJvoWi4rPFvN+B5VH121D6f4XVmvwTwLJt8hW78CuN5hr6eitxGfUrwuURzOkO32APafWQdGc9z9N1U5DY6sqUFeFatZ8/oC77gqJMO/ec3pgdvAk+ejWX+7j0Az1wiNAbUIoB0G5g5V3pxQQOe+1qlNrJMpTZYeFA0oEkS8KUmyLhs9ukg4zJiPMfd6Oh7upXuH3jORoxnLy6owPN6W3HBxyi18SS++OzTeITA80SBZ360uKBVdx5oPOdB47mrJpJbIIznn/wEf/nlr+AHCfDsxQVFaiMDPvTIe/Dvnn0aTz/1Kfzhpx5HNS/QVz3a/QJNAjyz0O9yosBzK0UFXfZK+7ptzRupwIDhQaCU+EBJtJf2xKE8TLLGB5Zu9CPOA4HfmN69UTbkXGb1mwk8a/VGk8drWW+lQtlR45lSGz1Ob9Uomxmm/T4evPoQruwdKTFC3G+VslNfVO2nvqlaaQgmR6JFOCB4r+Njk4Kcb5TBd9fZWWBngZ0F3mALbAWe76xinkfQrTJ2o7oNXkSB+EUKmmnrBuzagLY6Wze6W17MQiZbZ0zbA45/92NM30AnaGPyxfPdQbn4Xm7HwJgeteG89kR5gQiKn3Wd4HSe83wDO9gidBaTe1u7olt2RntizvUFdlawZPj+znaPFVQb9sjBs3gmvgNUCRgp+sQJy1cBHf0ImEo2rzO4tTZYSPuT2/cqUYQAACAASURBVCb6rAEQTdjn7pFIHwlgaAye4lMZ8BxhpyChIRCusMe1Ya58KM8ord/s+yLslvy4E5GaScaQAzVyeHIdN4S7ja1lHOjAEoCtaVjkpUFTsygjCw1Sf4/MVdXUY+soU0KguWvWUpCwyKkFDamQXYp8BzeWtFBjZC7rC+W3/mIDbB+yD7z8YITuREtWCejmOzkT3Zwqc4IJJ5LxLMwsslf7FjVlNxYLLE5PBIBerk7R9bW8YBZVqSY5qmmhhQenLECYy6coqf9MBnQElpVV4/rPfGW6O+GSIvyev8vfg2qi8WsDOG3OnzuB8mxpohsvkb6vsTM+HA/RGY9MI/+bjhW+Oy0sGBjPBJ5PyXbOhOlM0JmSG9m6RNFUwnYuJEBWZ1VY1tL3LXJz5RbpZ7qJ0ubULe+wJiNdBMGtECQzDCiFwn6TAM98mVKRXljB1HosBHwO85KNzcjZiEGB955N4Nkp1yZPZHrN6kcTVI7gp4DLAjpLvSf0JVNkc3TG6qlZ6EjY82T9UyeegbHKhAjjLzCyOZWojrWvHbS5FznSci8s0mgv3J5XOrPou/coBOBxbcpY4EhYYB40hNeebkBoACjBm7C3dPXUzQIdaSk4Iu8wBN86vjTA9iBlk8cc1pekHeladL6/MJy8O7LNs06AZ7KZBXie51ZcsBCpDQLPC2NZrQplWgUtSd8AugTw3MsY3P3sLPD7b4G3BnjW+d+XsQA89z3mDjznwGEOzItWdJ4j45kA4RB4Tv1W96/fycCzRC2DF+F+ms6z4s/JRi4XHGo2E3hW8FmLDM7Rnk5Qn0xRH0/RNXuqAd3N0LVTtB2LDLrcRlwVtHKG+RSjrv67AZ5jGv9A49l80tBEl6o2AlLbUL4NmJRcX1vk/VoYzll/ir65g6y7K+xn2cxg4Wg08l/HOVWWixlKQWPLlrW4Bg0Zz+l2rzi/wUPnb/cHPNMPMqmNwwMtLvi3BJ6/FTSeVyHvUTWebxwe4g+p8fxkAjwnjGfK30UJESVrCeMdWgdG8g2rCisAN0/JeCbw/GUBnv/1xRcHUhtSXDADPvzeR/DHn38Wf/TEJ/Gpjz+Kal4Ckx7NQYlmP8dq1mM177Cc91hUDZZFI7WpxTeyTeAx8KyMZ/UHY8bWNuB52EmHc9c7E3j2J3pDgXH32bsCeVdJUfCinSNv9rC60+Hk1hp72REOyisis3E4Z5aERnpSf8h9Pct6TLv3EHh2abl0DMSxsXlshKd//1fW3RPuLLCzwDvRAluB51OK2/pSL36Can0JKBhIVBHk9GODAVKfLv1Scb+hF7bt93CPkUnT8y1kD87b+JzL3Gvctot+v5/nSr3OSzx7WFKcKWzPZX6Degqj7zbcsvGzR7LvgNntmMb4etvulXrP2xxmh1C8fXLtwYHD/pLKN6QHBuDbitgFgNBWWH/NdJpV2zYxkIHX8b763WZ6WQIkGlgS3VoDfOSBHHbV6yikGwHwbZXGx+mCwQ4Jk183t4dgpheZ80dy+4ij7nAuwcCuR12zYF+NtibjkwFjagMHhjvkPYv7raRgI93gSZlhNi0FgKbshoDABCLTFIVEOkOcI7VgQtcfMp4lZV9IneFIu56CzwK8hQupDmVgGRsDum21AOFqtcRyucB6vUTdrFVOg0VsCqCqCEBnmEkRQrKgKcFBADoyqoXFzaKLvKdQC4z5IZsYBJ2d7ZwUJvS/Bdb0yPGWd+4DyKVk0o5t78c0tsPEGegLm6MlHZ6uFUd0Ne+Z4lshqytA2M6ZFBVs73ZSZLBoJqi6KXICzwyQgymd1WRerc3TXlSQUhvEqNd9hxX1wSXnr0BGw+Zk5rjUhsqiEJQlk7htmrD5I9XtTWNdnWZ933GcawFSiVcDwzmmbOuoSrWVrV/5mhJYzsq6lUCqzICKGomMeMn6KVSHOO9Rdw3qrhZpFwZ7zKAgk6RgISRPz7VAt2VmgG/gEExmAEBmt6Q9qka2M7w1ALB0c9tNcTkTU76OfBMjOsmzhZQbk/7wUWl4swb5Dko7SK82M76L2nMEPNsZ8Zgtk69mkCTvwiWkkjXR/5n2bs/a0PFJ4J/9pEOLBuuyx6rssJ7nWO3lqMl43suw2OuluOCS3xUdGmpP8hzZ4PG5KgLqrkvt7fPmD0GgsesUZ9b4/O9E92rX5p0FLrbA2cy8IdiWblX5HJx4QAPgOW+BkoznBHgm6HyQZwY8D6U2dFvdNZ6jZFtwX89kPI+d2rOeN0kb2nQONx39wWXHk176ZTKzbXNMBxPftgP01rpu+wZwCjzPgWYf/XoPPZnPdydY3ZmgX88FfO7bmYDPbUvgmVIbscBg3L7XOwzn4CSXbLMO4cWd5owjxoxnXZGjt6n7n74O+epjNrCOKGQjIws4ycYZz5XUf6iRszA0VGoj646RdSfIcIocK+QEnXsWreTHwE33AyOnKRA6YkAzfj/pux3aT0kg+qNuZihoEEDqTamN7cDzV7/xLXw1KS7o1xXg+egQn37sMXyOjOdnyHi+hkNhPHcitSGMZ8tIVEKWSoTIh34U5fkmE6yzHK+cnOD7P/4n/DdhPP9UiguSCECvlGxn3m+WAx/5wPvwpT/+d3jyU4/j8Y9+GOUer4EAPK8JOM+YecRaCy1WZWNdV+VFZG219yclIr0AtBQQjtnBwXYDze3UqkNvIRkpieXvu6uGE3WWG670qQr4+XdI+8zYyzl7vG9u4Z93nXEL6Kw645lEkAmKfo68nqFfcX7ocHpzjaPpdVyZ38C1g6vYn+wJuUE+Yfy556dOcJjVQkap39et4ySp8UwS23feE8fRss2iF5/5+t/07go7C+wssLNAiil7LbAemQptKK7hBLCQUT+yWgqi7Az6+i0wBi4ve0VZvLehC+4ijNPYLnvh0XHbNKTG0ireDA+oRtldZ955Y+kL4HPyELY8a2G1JOwKjNzNywsoeqZtUrdHXbFhuBd/H4eB2x5kGGzYPoGfOHL60ucVgmXyDoMNk5sQYGvbDut1g3pdG+OZLrgFELY5RJYNmb+UK2nWS3TtSoHnKsPebKJFG4VZTuCZshdJIZkR8CwWcT0Wl0UxuQ2xFVmwBkyL5ISx2F1fWcnivnGls4XqPWvhmViYr8d6vcZ6vcLp6amwnwlAN20tOs4sLlhWEObzfF5iys+0EkCavr2DylJgqSBDl958Cjw3ynYOGi0i5mAguOu22BsxKaHw7N79LPjW2TFAaPpvk/TwLTs/RjV/tziuYiey2fkiyHaeIMcUWVMB6xI4IfDcY3WrRXO3Q38KlN0UFeZSlCSXoiaO4Y8QRvrEFucTTHTgedV3WDS1AM+9iH7bx1ndQdYI0s/augm8/orAc+GMZ9NUDH6xArVSrV706yxINM3R8Hc5Xjt62j8E9DSZBwZKjTGdyXDOWNF9ViKb8lMJq0eA574W8JmsZ1VJNOCZkiA2zqRfG4Au7G3+LsBzL+C6SooQeLZX6JR9W/g0q8IZyqrLJ/p8DhCbvHrcWDHdeQuERTooCYz1WkOA2OH7AMwHMH8AKQ1SMbf1Jg2+4/3THhq+G53ovH++HweehfEswHOn4LMwnnMJegk8n846Se9dlB2askdL8DkAzw4+6zwasiakmONw9jx3rRrMwKmAy30uWrvTdhZ4G1sgXSKG42LscaRzQrrBpw+njGfbGG6zEfCsoLMynjspMJgnGs8KPHNupnQRs19GzMgLgWcf82cYOiUJ2Hp5tiOYPudZEhl+durYjaQ3zthMlpb6Uu/rpPgwXDh9LSbSNwNaAs8HQL3HKqsKPN8u0a7m6GrKbMzREXwW4Fl1nmXWtwK2ujY40Dt8Yhcu8WSYc9z3c3tvsvrHmiV2BtcsrSuibbgs8EwZK54ntVWsADK7AEkLAioTeBZN5wVygs69fUBfkxvWzLQjOG0sz6DINnpfSTamg93hzTqZIV037UutCGP93k080nhWuD0tLng28PyV576BV27fViky++GbvH6kjGfReH6GGs/XcFhVVlywRS5AYpR7cwKJlJ5g3RQW7p7NsMoy/PbOMb734x+LxvMPf/Zz/PKlIfDMPfZZnuHRD30A/+lLf4JPfeIx/MGH3odiXgCzDM1+gXqf6zEk6+i4WovMxrpkFpui13HDQEFo1qlRQFx9LOmXyYST+h3DTjaca8aM8zdyOk29Bl43MIIvDBzPnx9dUm97W0dzzIAlNX729Ar2nQHPJIsU/RRlvwesJ2hPC6xud1jcqnH98CHcOHxQZDbmJeeSTj8CqiQbJpGSEIgeaSbhmMO8LQa/3Pu4aIbZgc+Xs+PuqJ0FdhZ4PRbYynhedRcDz2Ow8fU0YndutMAAcEzkQcVXMCdZjhn/vpGMtulGBB/4EtfZeo9Yi+tSjvBYiMLW23NA4JRRb05l6GiJkxmYgWYtB47kARPJDs+uH5NtxuuvsANShvYYfB7CjAHEHq3TDjQNmd6jF5OAz+npYaMnbVvCkhbI1pgLTUMmc4tmrXIbbWNyHJaZwJRILRTUKPDcrERqY1JkmE4K0Xmm3IYAzxZgiN0GvJxRkGv2ccVr9kfd7BgZMxBP/KWMnRkLJM0hTs92PUGyudf1GmsyoFcLrNYL0X4mUFyWqvFcUjKkzFAw9ZPEXcFQM5Hw0GNMF1xYz50UJJTER0pzSFxoFpeUfweerUhM0OqzgJH64qZRrj3F5U/s364tGQaNM4wM2kseMpVBEKauFLpjoUACz0zrLQ14ztAcd1gJ47kHFjmKdoKSacCS3qcQqKfLep/zwEMCEQLMWY5WGM89Vuiw7AgUkrDBTkDWc4lyWknhTjKcRcKlJeCsbGChB5NNTJ11Y7fLSEwREgkMnelLcyu4SzY9Ad6qUNC6YHtaTUclC9mDmZwAc0nNaSZ891gL57ZHW/bAtEAxnyCfV8hnlUqGsJAO+zZaTS21/7kcj/w3N6aPgM9kRQ90f+TZyHgmQi+gKKuIWrtdYoNdg2xn+VhBGJHmECFqnmP9QEyk/V3AajF9rsVk+JsB2KpF42xq61s2riS8d+BeDGysKdvkicxoHaX+46NUSU7O3LZvddLQqw2Y1GYb2TjiWFB4XFJ1oezlpgSo+FLvFfIh85mpvQI8Vz2WlbKdnfHsGs9yN84t+g9ryLgO+wWbpGITB5x2wPPOP/r9tsAbAzzr/CPzCBlzZDx3wLQDZl2HWdPhgIznMsNBCexTqkrYqVpc8Fzg2TNIztR49vnoHGDjbQw8h+XMdFvBAr99hYygc0tJDTKe5+gWMzQnU6yPKzTLKdrVTIBnfqgJzQKD3ES2txCzVN4i4NldWPXLdMxsAs8XFxfkeVJ0mJsRCRGBEHaeEfJtUEifoabzAmjvIusptUHGM3XDG+lXmbCe2YbooA97yCa4qSD55ngfE3IuCzxrQJDLRjz9nm1SG2Q8f+W55wx4jvcOjGeR2ngCX3z6aTxy3TSeudFuvgUoV2doqZRJV9cAfVEC9H329rDse/zixRfxrX/4Af6vr3wVP3n+ebx06yYakeZQcL7MMuwVOT7+0Q/jz//zf8AnHvsDvO8970K5XwLMPJpz7yPDmpJX0xZ3yzoCz0Fa3HxPbt5TZE4KhisAr47ARcDzIAJNXoSP8TcenHznAM/WX8XP0k0qB56rnnI8JVZ3ejR3MzSnwANH78IDRw9hb7KHSV6RzWF6hLY5mCaShvpFNm4HLPShzXfA8++3P7B7up0Fft8tsBV4XjTCxbM4WYNI9T8c6FP4RX6TYNldnt93c711zzdOv0x/D/+22P7sVM3tDpw72hddZ+s9L9o0TW4ZlO6EXevOrGPmKt0SiyPqiZoxF8ESv5z2NQN1HIFXD9mxFXVyXQ/aYa0AkNqV0uKL4eJ6v0jKcydtvNcc2yjNSRwHZ1luEFx9Uz7dRNjSBncm3Ol2G2hRRdOXtfYSRCMjlcBzbR9q3YoshxVolECSRfzqFfpurYUFmbFX5iip90x31IBnlxlzcwgLN2WTJwwh1epTbds0wDHL2Exg4NjIGDqPDOF2fc4IusmrFWZ3i9V6JdIbi8VdYz9TgY+SGY0AyQyCRBpCgOcIRDsoLWApvyu1XxB0ZpFF+VvQDVdgOujvmvasTowGJjr7y35XhrdrR/uWQaDdmGXse7ueWiR2GM0k4bmEQEtkmAr4DMpsrEr0J70UFhTg+YTAc4GiLVF0lWhMC/gsBf8GvH8LMjRXj2xnSffMMtQZAV2Cz2QUMwgjfalEXlWY7c1RViXqpkZN1nm9RpGVqMpKpFy0wGWiNW6M3oHes3xvg8hAZ8p1lFkOynSUTNF14LnR4phqY6CoCpSTUsY+A8RV2yj4TMb6pECxp8BzMaukgA6rt7dZKwB0z8KDOeUhtJSOMM+dZiwbCIwATVvSpwBhIhuQrpUKFUR2XWf7r8v5FAI8U9tShDmQd9Tl7gXQdv1o164U0MeAZ69gLizC5PrCKAyMF7WZMwwJVGuGge6WKWBuMiUht2GYdqwMc2WhqyyI/XiKrWwMxPR573uODWdZIcNdemymRR3bKkM3ydDuVQI8r2bAckamVYvFpBMZDr4fAs+xuKAldW9s5DnwHBePi7Jz5AmcpXd2uspbtyDv7rSzwJtkgfOB59S3Hm0G21Kqfz0beJ62HaZ1g30Dno8mGQ4qAoIXA8+yMaWD0TwCd2jGm0chIjjDSgOdvs0qYelZF4LUqQ+ROqT3cA/33zykkQVa0+dZKCzrWGBwjqyZo6/30a9maBZTAZ6p88x/t0uCzXOg30PWz6QYQS/FBVUvWqzmMVNS1C9Mz/7WUqmk++hjqQUCPBj2/Cw6C4znSwLP5kloc3zjnfN4K6Cz6DxjiZwaz90xWIQi1Xh28NmznzzDKdUXHvuYvhG9DViTPm4P5z09uO9nMZ49cDXgmXJjzRaN523AM+/njGeR2kiA58NqIqBzTpk6840EeDaQnnQCUUwn45kb+/M5TpoG//iLf8Zz3/8+/vvX/hq/+M0LuHl6EvoI12fe76Aq8KmPPYr/7c//FI8/+mG8+6HrKPYIPGdYzHos50B9kAvj+W65xrJosa6GjGdZhb24oADPkfvrkpke2YRsydDvxpsBg4GZQtj30VMDX2pwrr7PZDPd57VLMZ7Pnh/PZmmPwfUxqL7NBhF0lvEgoHMh80TRz1BhD+1pjtObLbpFgWxd4cGrBJ4fxCSfosxKZFIIW4kcEqt6f5Z+qgGJ77d7Ke80rvInPc93uvilnBXAv/EbChe3ZXfEzgI7C/xbtMBW4Pn2kpTnXnZjJS2e6URp6p0zAg0QkynLGIz/Fo34ZjzzABROuWOO6SW8t+Bjqo949k8it+HLjF3O3MvhMhe+SzToHKyIjovfNN1+CGX4lPmX52gIlLaN6MlKUa6skL/n1Jq1wosGHakEQWD62eOIHqs68lo4zLSFhc1oam78TjToNBALmqNCRbYISh7KvgmpedFkCp458DzSxhi7S4HC7UyCSK2WKyT+DB1Ld6iDW+PSFNbWuPRbkmBGMLVAWRTCGFXJApe/6dHUHeq6VdmNhsxn7qgby5aaxqLfTNZJK/IaE2olkxkswQO/U01kAbdpn2CXUTDn2rw2zsVpStLh1cm1vpOwtIcOkjtutqmQyDvoNwY+S7FSZcw2DZnPKwGdqf9M5nPdrNB0K9FsZvuduSz9xeQuCCwzEJAaemWGqiqMGa2MaDKj9cO+6UA0baDAuPxNJBuMdRkA6OD6qSvPfurHmNxDdHalpJ+BobE/exeKWaECUyITxjOB5xJYFSKtocBzI4znfpEhb7yQCUsLagEbbaeNwcBuIVVXNXu5RUDGM4HnOgfqPBPgueaQqCYoplPsH+yjmk7Qkg3Non0Ni1EWqIoJ6vVKwOi2qbWQn5lA+7drGuqYVuDWUwkV9NW+kvQnSeVWJo58x/dAYHpSKfBMcJzAM/XJiw6k56vURoVsWgjwLNXbS3608GBncg8sWEcQNMT9MtdoewaBjQDDEXiWWnjWrlTf2cFmKVZImY2MadgmzcFzCCYLoBxBd5EWt2d2cLtnRkJDWRvV+JNiiJ4+7GmXtr56YUT5s8QpsRiTMprVlmnoJEy0ADo7M90KADuL28Bn3TeyjTaDkqRAcCjuqOAz9bXbSYZuXqExxvNq2mthwYq6kp0UFiT4vwE8+3yWZJpIXD5YnzbnGB8748271xdovRmr8+6aOwvciwVSaaJxkbt7u87YwfONYJnpTb9XGc9ZYDwL8Nw02M+AgwIQ4HmiwLOyUrWwoGs8e6FVAQllcU7mHHX2zwCOzwKE7+UZ3f9KvNqN3fx7vJ77JsmUszHHSIZJzgIDInvFjxYWnAnbuaW+8+kUDT8nynZu1wSd9ZNhLixpBZ6tSm4KPG9xzc+DetLZ8SJI6Kxj3VdPz6e/4s9+XnFBl+cIJBDZ5LasMQLP/FBqo18Y8HyCXKQ3dDNjDDxvBwHNjw8PkGxqjJKqNt64Afsh+vBNb3dQTNtY2S3KeBbWcwI8v2rFBVXj+Tm8LFIb+sMmeXHBpx5/DJ9/8kl86dln8PC169gnk7mp5cO1V/wYZm3xPjxZ6meUWPcQletsOsWdxQLf/dE/4n9857v4q69/Hb9+5RWc1g0KyQYrRRav7HtcmVR48rGP4S/+1z/Dxx79MB584CowBboJQede5K6aw1L+fVyssSiaoPHsUhsD4NkIZF7KNwLPcUy7/+3OneL1yfgz7z4FiMXt9XkhKSoeyGmjF5a+2eH9gksZzkj78/i9jwsnB9/3XqeEe5CeVP/D4xdlO7MIqWYeTgV4Lvs5mpMcp681wLoSWbwHr7wL1w8fQJVXYDlwocG772cs9+CLhcwCnVq1flF4I+fKaN7ro++O31lgZ4GdBX6XFtgKPL9y3PQEBghC8L8MrFPgWVP+h2B0mEC3gHm/ywd8M+4dOd6bLuF5391LW9Jl35c9/nfMK0l/v8hBvZfrbHNm+bcUHHUG8lnMhQAmZoUUAWsIEnvfYREwFvgSlFBBT37XioyBJ4dFiYMAThpIKWqr1C0z0Nm9RWULcrNEQUn1OwVJFBBQ9c7OspQjJfb0iTOw6fiaKzXYnY9WU2AunuXsaE9686DOnTlTYpMT9DQdc2SdlhVBQDqo1GbWYJDXb9teZDbqWiU3yIBuOWYlpYsfutEtilwLC1Jqg2xngs55r/rOBG8J/tFEOq7V0rHpZvkEWRZHOwDPBukl4LM+tWnK+Ysx1szQ9JZNYWYSYN0+vB2LH/J5+KH280qKDi6xblbyfrX9BP5atP5v0dtzzeoeWdGjFDkOZdzqxwBP/k3YzwpCa1+hRnSOqiTYr2A0e6XoHQYZF4J7VsAwAZ713bq8hjOpPZEwArLhBboCsMhmkPVMfecCWOfoTpjBqsBzc9IF4LnoKyjsrJwIHWPadnl/xvwl05kNFvZNAjwz8GoIQLMQ33SCcjbHwdEBprOZiogY25zjkgFRs16jYSFLbmywTyld1jINVDbDPxyLDpSKQALBzOR7GZOuo2x4hgDA8h6oQq7A85qFA/tO9IMJgBJwVrq+As9t0aOfZOil6CCLEBKMboUFLSCoVHePcidDTW7rncZ6jvIUJrLuG149N2gSlrOpO8u2V1BncUkRlRnxTABeUwFk4wlyjuKmENdMAZ9dO9oKPVkQ50C1zGucDylLQgkQ2xAKQIHPOcb0CsCz8d9lbjHA2nWtVbs1RIiWxaRjm5sXmgKgGpEOPNP23bxEMytQzzJlPU86KSy4KhoBnWUTQAB/31gLs+wgWEpTpTeDRQvqbNbx4jsh8DovEr2XRXV37M4CvwML6GZRAiRYFsy9N2V4HT3fNrGseJtvaBUj4HmSAs9TMp65WbW2InBbgGfPZHTw2RoroGVAbcd+1Pj3+xy4FzKe791yYqkzgWcTEBN0kn7lVD6op+jXU3RLZTvXpxM0ixnaxQx9vYeeGs8OPPP4fjIAnseEzbE1Lgs8j1zJjYc/C3gWL3J000sDz2H9THxY82/oOxY9QVeCzAv07bFoPAsDGsyWotwGpTYox6HZcW8J8JxklAn4OmI80xYutVEcHODVxQJf+9vv4Gvf/FuIxvOt2xSeCT8ViwseHuLJj30Mn3/qKXzp2WfxnuvXsccUOwLPdS0+ofqUuWz0C8Arum+lgM68XldVePXOHfzNt7+N//Gd7+Dr3/seXr51G+uetUjo1xfImgaTPMNDhwf4w088jv/9z/4UH/nQ+3H92iE6ylqVLZaUEd7P0F+ZCPP5TrnGaV5jWbC4YE+VF9PzVkJEiC3ctbHAIWWdp3FVWG8ttvf5xSMS8Q8NaI/recywUvpPClpHWzrw7fHPUMP43sZz3Ay5z/klncIucesUeFZ/USpfI+tY5Huq4HM3F4mNk9dqlO0Ms3wfNw4fwNWD6ygFduY56vsp49myRp0EECYLlUoSq/oEsRFbXaLRu0N2FthZYGeBt6kFtgLPL9xc9wQJ6qQgkzAiDSDU9d3S+qWQhs2Rxt4KhFGbOEO6njmtqe8aj1U0LQCpY31jcxwDoOfHJveQRc8uMLyOLYgb7Unueanr6FtMQeGN9tj3DnsM5CrM+91mn422b2vPuTaI2mgS6JxrSz127LBuPlfkDQ/BAt94SK2RXM8uJA6CvAhNIVJgTEIl0xojsEeGCLFiAs8dvKiJOzDKTDQ3xcAdfkfwjXIAwoAmc5rAsqXW19QHrleqKyuglvZRFiIjeEagjNekwzf+saT18DARKNWHEkftEpsrqW2DaxbNoRcK9tDxZArDwUnns1GmgIXdJlUpAKpIFohNIvO5q3tjPq/BZydQ2DU1+pZs5h5l0WMqwLMWh5GAgEX7yBruyLpQxrOmQ1rKaQCOh8Cz9mc6Tfomw0ecI+t3Jp+h+s+e/poGzSaPkjLGzWEN8ityrss7UHqDTNwadbMWSQgWJxQZCL5T0yVWoJqFC/l3ZRsTNHbJbjtOHgAAIABJREFUjNhWDxa0eTK1iaSJutYsWDidTuS/tLn0SRbKk/6UyTuQ90BQ1FjS8vbkudm3euSFaUmziqNDqlLcznQTjYkj8KRUAmTUUJCSjH6Vi7xGc7fF6naN9rRHvyKDrUTZVZotwKKOZFBwLAhLnE+nrr+ylZTpo7rJEJkNsp1rAs+Mm/IM5WyKyZzA8xFm87mx3vkYvC7twTYpYCnX9n9zrIoEh27wUG9cNwgUhJYRbuNSv9dCmGRSh+JX5mj7Jib/y2wIvrXwyVv0ZYZeRMlz+TfbTuBZWNCzAphSEqJHTdazgM+NSkWY7IauUwlSmzB+aTMHh9XZ1+NcrsKENYTtLIAz5yF9xRZAeHHHCCEos9d1oVXfUvWyTWdZwOcUeNZJ3bMZNJtD50qxr+m3Swztun/W1kjIV1VR/+ia5IxnsrIpC5JsfEhzbV6VuVXnY/2zrg3MOGedrIYs82lODIa1c7Cc9MJ2XhWtFBVUkN+B57DtoZsYyfbVMHV0HJwOAbV7KUT4NvWrds3aWSBY4M0GntWj0plfMi64adbmxnjuMRGpjRZ7WY/DCjgUqQ1uQCs0RiAxZTwrMGJeywh4Tl/r2ZUw/Kj7BIbeYuBZC8LpGqxsxpl8+vUE/WqC5nSC+mSC+nSGbsWP6j5T/1mAZ9d3luKCynjWGV9X5bOsEb/ZHCz3C1KPr/l6gGdZihJfV+F5JS0U0m/ImF+ozAaB536JImNxQe1Xwqa3gtdSA2LAxLAAZRCIuD9pntp53WfMeLY1T29hXtA24Jkb3CyUvH8AYTx/69sCPH/1uW8I47lODOiM5ycffRSfe/IpfOkzn1HgmRJlrIPRkvWtkoGarUWaBwkXlNlgplkuQHdbFHjhtdfwf3/ly3juO9/FD372c9w8ORF2tWZwAixncTCd4sPvfhee+dQn8Kf/4Uv4wHsfxuHBDC3lNMpa2c4HOfprE/n3nWKNEwLPeS0Fl9n1qMsd2OpSayFQXdQqibxhiGcGesL6zs9iPG8Azwnz+XzgOeac8bW+HuD5jVha7iWJYgw80x+UdLuuQtHNBHjOmynWd4GTV2sBnY+m13B1/xqOZkeaLddpppz7Zr5h6M8yYFWLG3bedtIbYYHdNXYW2FlgZ4HfjQW2As+/eW3dM+26bsmKtIBVEaEwcSo0YTtzI+B5AHomLF1hfdruncN4viw60pcCxudfJwGpt9guXMecv/R3/7cwy1KA9rzrJBfwJSHYICm65yH0cJnV33TRGYHCKYvZDhq2fdio2PZxIT5P4bS0zrOeyxwzYT4EkHxoS72H/k+cFXfgBk05y6FWrYVwnoEcDlxriBQBbe9FKpUQgUsHpAQ3srR4AaDNN6WShHxMJ1bY08ZqlcIoXWMa0qbKQXCEoLOBmXovdRoVZItumN8zOrGJE5AAVNEcmyHECEoxANb/Yx6IAc/RVU4DFbUjn6vMlYErH+rhWqE2eQRLySf4R8kNFuYjS5XSCF3DyvUs8NZhUvRCGlXgmYUHlREtjGeR2hD03x7ZxEoSm8T0TAXoPOh0XV2xRZgHPORysV3+rgIEMRZzbe7IwpRLuKmlK6iddL9LgU8BOPkejeksbFv7G6UgAvuWx8omA4vlqUwEz9Fn1Pc1AKRlPChwxiJ4ZaUgszDBzZnn34V1bmxoFjYUVr2ItXnHpO60say5UcACfuJxqgyF9Fcr1MdNF7Lxyat1fcl+nYFKIgSd67st1ncbdMteWNBFV6BEFaVmbG6WyvNiewP+Us04kdqAsGvWlNjIM7SFfgg6z/bn2D88xJTAcwCDHXgWGry/2ihqLrrqmgmTMp5F8iYUZtSXqYA0pWBU1zkAsxrVCoDNTAhhVYtUCEFMzss9Wso4aA0XKSoogHKmUhv9LBfQGbMCJJu1zIwmGErwmf/LWl1rDEiND6ESIGEede1S11wO6xofl/ONM8t17g5MFP6bhQnDRpR23AhkE3xWgFk2ikSuRtOch//VmcKBWV0j9KM2jhr2en/74XW9zSLv4W1JghudhFX+xJjTYQ0yjWsB021zSMaFag2J3RnMtpMczSQT6fF11WPFT9lhTTvzPUgKszGsXFfSRpiznFK7DMZ4mECHCMPbg/F8Pmimo8JXynTeDi/I/nEP4Fu6jNzDaUMP4c36zRs0XuvO81Yu05Z/CwG2Ff00928AwF3GRGeMk6H/YSw6A57zhhuVGaa9As+TdSMyG4elA89A0a8NIGQxuCi1sQk88x1tvnd9c9v6gzkDg2e7Ryh1MBY2/at7MptPmUkTIvCk86/wDwW5I/gcgeduOUFzV4Hn9elUQed6D1m7j6zbR0fQuSPTmUBUeQHwPLRBjBG2P81ZI25IGYkbptveBtdS/bEZ65JSG579ImcGHyAFnhvk3RJZvwRYWFCA5wWKhPEsRSvFf4vrymim3xrE+dsWGbMzf8Qxk5/ga3s2lj1vZDwbGEzySQCeD/Hq6ekQeCYLOYnHgtQGNZ6fotTGZ1Rqg8CzZG+RZKCbtZSl1Koe1HcrkFWl6DuzlsbLt+/gZ7/8V/z3r3wF3/nBD/H8iy/hZLUS4Nm9YrKrr+8f4KlHP4rPPPUEvvD5z+Lhh25IMfAmb1CXDdbsevs5uqsV2A3vlDVOi0YYz9yMF19psBaTM+ArlfXzxL9ObTeYhRO5vHR8BzKVdSf3VQZ1ekLMMHx3fm6853kL3FuzJlwGfI6AMFuuWbZCRBAdeAWes3aCfl1hfQycvlZjv7qCawcP4sr8CAeTA+5GiK8o6u/eZ83PGngLSbwldtqBz/czze/O2VlgZ4G3uQW2As+/vlkL8ExAwIFnn4AZREtgyrRd08p02MUDRv89FCBLnAMveqBpw3QIDOQgCJyC1Amfcut1thzri9rGdSwgJpNNvhOQSQHabfc88zp2z0u1x1YYvYcCIOGZU7D5jGd2Z8qXb3f9I2DC57AF2gRBme6s7LrIRw3XCWx1g6cMeCbsEMB3AzLIkgjXseIU5/Xj4Pg508DJDMZ8FUafsJJVEY3PwP7VOoDFuxHso9ZrWQYwi2AVWX/8IatzUlCOQOkF62UtHwKtwkbNC0wmFWbzqYB9BKEFaKZWbNeAHEgpPGZApsh6UIM2kXdQrekI4Iyfebujsl3v0AtHBMeC13Vgz/rjOGVsq5ttwJU8f8lnVPBZpCAS6WqyTet1JwBeUzvwXKPvyD5pUGW9FhWk9jEZuQLCkgtLG+gmhDj6EiM4W2fg1quT72zLIOlg8FJiHPWp/HmNTWSaxGObDmVPomawsmYVpFX2rG8OGDBmBeMc6IyAs4GifL9k29YNFsuFMODlGAOwXYJAda6jHIbLMiiDWbm33meiRAdlYqxwoTGebVfJdKeBybSU/sgPifVatFrbrmOBOoC5gNhlUWn6XkvQuUe77LC+W6O+26BZtCAYTX0MAs/8n6YPqMawbAIY8Oxa6cI6ls0fjm0qehN47rTAoLBZM3RFjvnBPuaH+9g7OMBkNtVwbSyjZNktg3HiG472MsM79EwYl+wQCRRlQzso7SIhcq+2E13y9WqF1WoV7i3a1BJEsdCdAtB112Ld1ahZdJCjuepJNAPmBUAQep6jKcl8JuOZkhttIrlhm3QyLxlz29ruzD4fr7JJYICtA89ia/0/DQZEf0UnuQgYRwkcX1uckezHcMxF0FlBYWUb64aaxbAGLsfxoz0ngldxHI4Z21psNWwWhGu6rrRtKMo85EUpXTNfs05cRkXsTqCfLPOK0uM91mWPVdFjLQC/sp21gKX261DQKADPMYAMdrpEtDc+5K3XeI4rmtta3kESD/OJOWsEORUb254RIsxxecVx3ve5z7cPBsDTKPtDJ504W6Y2Od8eXgz6vMD+3r3SGAQ7gBXnswT6OfPC29Ojh3YOOy733rzdGTI/dab1rhrPlMh34Hm6blXfucrks18ReF6NgGcb/6LN74xnq8Jr+VhqaPV5LjGU43t5HSzmYd8fINLJZul9gtM+nzO7h8BxS5EkAs9T9CvKbExR351gTfDZgOesUdA57/fRtRU6Zzp3RQI8b46/IfP9jdL69ghm+xDolFFw78CzcQZ83EqgGBjPWmCQDGcCzxmBZ5wi6wg8k/VMqQ2y6Ck0EZA29X3OfU2+CWDr7TkdTHN8jPhkm7+hwK+d58AzfUgC8PxQaqwVxvMhXnPg+RsqtUHG8yr4BaDwGW4cHeHTH39cgOcvPvMs3nPNGM+2lmvmYYcVa2DQdyJRZDJFOZshKyuxwA9++lN89wc/xFf+5m/wo5//HK/ePcGKRAgDnglITgC86+oVfOHpZ/D5P/w0nnnqCVy7ciD1WOjTrIsGNQsL7lPjuRCpjZNpi9OqwbJs0IpPR9/OZMaS4oKyNZFkH/qGfPTu1f+/+GfY1zYzOdK4Ydwv099TzfvNu4pMXPgZ33P8jXaoVD7k4ufYPGLrmhwO88HgBZzJXq6Q9xMU3RRZTQmeAqvjHoubHY5m1/DAlXfjcHaI/YqSPLrxL+z4AD6bz+QZBYP13nu2YSQjkPp+nm93zs4COwvsLPB2scBW4PmXN5ueQIEAz1YMLrBCzXFwDq8svO5eyHeXcQAdPk2P16Uv/eb1GGl4nRS+fSPvcl4L38J7mt0Da9jciIENBq9Fwedt4Ha0TuIEOuqdvN3IvYvXUWtYwG2ejDOnnZfhfcXchbglYVrMlBFQGi+Ly5HNqoAPgeRpSTAZaOsed2+f4OT4FMvlUrTIKZsxm02wtzfHfM7PNCA5TVcLk1KLzinyrIA0QUUrrKfui8ZUo9cadqm3dW+nYCfnbDhxadAlX1o6XOjthoYbC9TtqOb8/9l70y7LruM6cN/pjTlVYSgMJAgSJFuyZImW7Ja6V3t1uz/1h/7PtiS3ZZqUxEGkTMoiaEkgCIAAqnJ405167RjOOffmy6zMKoAsUC/Bx8zKvOMZI3bs2GHFSzII03lSFfIR8Fk0si3VT+QPemX2kl1K8LneoWt36DtqOZL5TL1noMhoBCl7RVMgzRpyBrYFZAIbPUmnc2BF2cguEHLTnDc+R3j/1KAcN7JKpcj4sYJwMVDg2s9+jh9nLWVF7vTc9OOaxVFiRTSMRR+aY8tY8C7L4WxPk4cQ6Y5Oiy8q8zkdvfac0iCinaBsaglmANWksECKMp6VXa1DjEEEahqTMc3CetTxFs3mLke769BuOzSrFu26Q08KTpMhb+lVUKRQx4TMCQHkE5a4/8kDPhznxmVrqJ2MTj4EnUl9X5wcy2e+WGAyJWsrtp08amBLebqG9YN1g49zl9FJe1SK0vJj/elrUUGZEE+0NMkOSqWQra/67zpHBXhGj8aA5l1bi3O3bXfYdDvs8kaKD5LpzIrv2aIUyY2mJCBKNm6nH0N0fQgKo1oCLvpOUTfZQmIJ3ifBAEnDTn13AxIFeDZHQhtL1w1+N4A6BZL1Z13Xxr8P+SVhGmnLBnZ1sjaF31u2g4ABIVim+vZBzsUqp+v9/Fl9rfEgksqCiBPpz2dFKqUYU0FNbaAuCOoTdGZRQdXUZvNoAUtbB9zhT5rLmy4Cz+kcHq0BPq5Gy8mLDTxHl1XCA24DufSQ993+V42/3bPv3HTKr789LJDoDxQ0J713xwDy0142XMgXFvvFGKy463UOx2kk0oBnzvsGIrUx6QEWF5zUDY5yMp4znExyAZ5F4xlqG/hOoRI9wtsMQTFNQ0r75jcJPLOvo20ds3Tu4ndEeyHsbbLGkxChUld9WyLr58j7OfrdDN2aKfQOPFN6gzIbR8i6BbJujr6r0JHtbFJZch23rEdz+oUHnn1PNK1/NUdjTZQUeJbigf1WwWdcIu8JPK9E9zkENITTm9o+twPP7kloT+4ndMTd467As+7JBIQdeCbruTwi8KxSG//pv6rUxoeU2khGlwLPx/jD3yXw/C38Xya1cTSZsMCKfJQQoYWcBdzm7YTxXOF8tcbHTx7jv3z3u/jO976PH/39/8AvPvoIK5JDRL5MA8dlluF4MsFbj17F//Pv/z3+5Ft/iN/52lexnFXo251IbTRVh92slzoLuyVE73k171X6atLJPi31Fmg3SSaS2ci2/xB4ZhBUtnipgWL2j/H97wY8p3NP7Y7UW7oNMB6uH3cFnn1Ox7k9CEKl28hzbgF3BZ7VViJRoELeEXhmh1SorzLsLjPsLjKczh/i1dPXcTRdYl7O0O1aZK1nvsURrFww9wsizVzr7PieG6zs53zDw+mHFji0wKEFXowW2As8/08DnsmiHAPPQ4aigXYB+DTk48V4t3+BTzEGuxO/1vc32ceiE3EzqcCAZ98D0z42PrSDj2LDJHa/XN20xBxwIJmOLPlQXVlYmsr8pPHiRQeJOUqxO0nTZ4081TEpWVusytDsOmw3LR5//ARPPj3Her0W7VgC0wI8Lxc4Olri6OhIivIVJeFVpt0TeLbxSrkBK0jHXDllimq77GsPb7IA1Hvq4TWH7KYhN3bMNSlvqOulLaWPYUa3pNpban7WoTR9YQefyYCuTPPZT3PGorCed1u0jX7Q7kReg4UGKbdB5jNBZyuHYoCvA7oedLBgUMLaS4GVOI72AQY8dww8Xzdvg8RJ0Og27RABwRXE9eJ5aesGIDcmWoY/R5kWBdlMAlmMPGHaiz6xynKoPEcaYGPAg8UMdyIR0Xa1MZQ5fp3Bq7IRBKaFMS3saC9cqQxyAssOWKftpHXclJGfk+0snwoF50Kfg3rdXd0J89mZztSHI9uZQDmLSQqrlSwZk10xK1ULbcbJZ6xnTaLmNGL4ZUNnkIUUqwLL0xMcnaq+c8nUUAKOJpchc9qyAXRmmKMUsiz0rs6yHu4LEaSXMe6sdRY0DIURoySEBAAku8YCjyK1wZGp7Oa6a7BramzqHVbNGut6g3W3xRY16qJFN8uQH5XALJNCPEw75afJVHJDKwBZ4Tx0aAx4lvcL817HsAMS8t2zciKJ2OAYnR+DVEjLEhEw27IyYqzBCoCFlOUEsOZtA4js64SCudH39kVYnlD7xRxGD5Qpvm7FVmVeq8MdpD+8GKUB677E8Dwv1CoMbmO2+TCSYo4CNFMjnB8tKEh9ZyVrs59iMc/oVumzemgqPEdYAm4Gir4YjGfdy25jPGuw9W4u/X3Yo88CPO9jHO9nId+wh3ngIhANfM23AXzLe+q+tq+/x/viAXh+dqN1BDy3CfDcROD56BrwrBrPLrVBm4D7iGrOW3aHrPmpcI7bJ9eD9Dc+/2fGeE5XmCSLzAGcpzZgmhHAwWzAM0FnMpa7Enm/QN6xkttcCgtuLxLgmXoHZDy31HZmcUHumwY8C4CtWX3OxU3n9W8GeB4CV7cWF5Q9w6TNPGC7D3g2nWcJWrCgYH+JvFshI/hMnWdn0odSfZa9ZvvcTV3knGq3Z26j1N+d8WzAs+kus8YFNZfHwLMznlPgmVIbDw14/tNvfQv/4U//FG++/DKOZlP0TYO+ppQIM98KlJNKwGdKbtQkzXQd/vmDD/Czf/xH/Me/+M/4q+//AB89fozLjUps+ErHe5BAQrbzN7/yFv7f//B/49/+/u/hjVdeRsV9dreW4sl9BWymLbbTDhsCzgtgvcywIe7JOpgCPKvtI/UZDHgW+8zF8TTxyarJaB0QJdredZca7e6DOe3FxNPxlq756dr+NOD5ZrD187IN7gI8a2FBA55Za6WfIG/n6LeVsJ2bqxztusSDxct4dPoaFpM5ZsUU3a5hgSEhnKTWAP2EIfDM9s09/u/iaQmN7KmL2+GAQwscWuDQAi98C+wFnt/9pO2FreaaqVZsQBdncyGMVefFI7zwoPnxI+6ye9cpNTrxgM1JNtQthmLjxRzlMLLDDdeTo+54r3QPHZyTILTh/v6syfV/Q/dSLdchwD/UZmXzuf6ZO4X+3GZZyhXUkRhshGGLsxTwINmhbTIyHQzciH3q22ooKuXAjhQOdDZjrrq29uETNG2Petdit6vlU1WVfIQdafrO7qJu1jusLre4fHKB1eVa30GK8ClTmk4TQbRqUuHoeIHF0QzltEBekixKtqMWMRSZg4IsBRvRxvYNhk1Igx+C6uJCBwDJBtFN2MJg/KQHGcCr6FDySegWVq1eG930G3PqDyvzmZ8pWc/8udR28mwtMivJemaBwabZoK036OodQBBVNJ97lARHCUka41mAxSA54c/qTpSljAd3ykaDHKZFY1Smwxjj9l7BnJV2UPEWdyoUHHZwU50DH2SRWRynfWDYy2E3g1Y6NezvYSrr/JV7CqAXdXMjYBqZOQSVRSu7oT5xowELSlSIpjE1iVnQ0MDnXsHn0JV2D2H82vFe7FCxxCj3InVZrd+8kB1ZzxyUWZsjawsrSlIoKN30cl+H9LTgpBXINIaxdCe9C6l6qMEd9jTh8ZopoXxeA55Pzk5xfHIiMhsCPLtGs7evA8+BmeHrgr2HgaCRqT7a72QyOYXYcx9MJy8Z9WE9SwT3XTtYykNSJoTgc9sI6Ezw+Yrgc7PBJtuhnXQitZHNqfucs+aLOGC1FBp0Zi7TYLkGtAF4TtPFPQCjYIuN16CpnAJk9nMY0+qp+5jV4RmBBx/UwblzneiwhruETFxgddjaiDeGtM6N+Bwa84rzQP4SFujk9waEe8HZ4GDZscrOVg66gtD68UAD2VMqd2Lgs0lwNCZbFKZ0cF6v7xWaXaPzOwSanjKHRyPpN/DPpwPGnvWlR47XJB37aXDimmapIcjSlX47CyoNU4ctqyVYX7evf3dpLDf8bjs27nPWd36w2yDhvcdAQny+20HyUftYAMP39Lu8x+EYb4HrwDOlNoTxLMBzjaM8w3GZS3FBldqokXsROM+NER16DVzpWugrV2L92b4f5Dju3AnJnEqH8LU9fTDA4tXvEZ3xgGj6aDHQouurGgXcPymRQZuZuq0TAZSzVoHndjPH9rwS1nOzZsHBBbJmAVDbtZsFtrPKk0XQ2e8Q1+3rDMbbNYyf1qjelrevBarxnB6T7A1pxo4f5X3hrOfUnrIxQruREhBkNyvrmRrPZDxfXQOeXczQiQJPW1UjBBqLpScjPGkUtSUNH1fP1KSi/F4utSEZjiSymNRGx2C/MZ7//Dt/hf/07W/jP/4XldpwjWe2EkfGS6en+KN//fv43/7oj/B//smf4M1XX8HJfC5sZ4LPYgfSbs4yqYl0tdng48eP8eHHH+Pvf/Yz/OQf/gE//Yd38U+/eB9Xux12lA40e4HPN8mYfVDhD37nf8Ef/d6/wr//4z8WAPpkPpVMBLHdyx6d1FdosZl02Mx6bJYZtsc5tvNMgOctpbAky0v3aq0r4rawjvUuSEuatFwCPO9v43QUu1WSHpnaRePxuo/E42PPQeqb7rpvlMRznzYz7vL3sKOJExLfc3+AVG1W3c+t7gdBZ2o8twxOlVg/ZoZigbye4+HyZbxy8giLaoZpPkFL4LnVYF7M+TQLa7CmxfZ0yUf15VPP+y5vdzjm0AKHFji0wIvbAnuB558J8KyFn1w7dch+s6JuCSsuNfQCWysUq9I0EjWBjMkV/qaNMwBU/dgA3Dl+ERmhsaDBaEMKgHgC0IbrmTM4sH+f4XlSbeXxs4b09AF8oPan/F/SFgEY0zZIGUhjNlJwFE2rOQJmEbhwPrFvb254hXYPcIaCp+NId0w/NGad8WHTzdhZut6EKf4h4EUivaJ/60XL1b+koJoBynx9MjjrXYPttsFms8V2s0M1maCqJqLpXFKSgIxFScsHNqstVqsNdustml2DajJFRc22IhegcLNZqSGIHsenSxydUsN2impWCvAs4HPXoSBbtCoViLaCg9YLhrAr+/G6aeU6iN55ASK6NssjBONjf4T068jf98sANgvr0gwPTYelRjBJqxkmpUlv8P0p2yBF6ww4IojYdgF4bncbSdvLKB2BLgLPDhwbEyL2tT+XjxKXIUmNQpfbcAaUsUTtEJ+ZOtaGwLMUPQnjPy3uaP6gtU3qk+rUekoK5jXmk875MP7CBV2+wwzKqEAQmNDM+CDQ7BrPWrRSAWf/m7KlCTxHjQa+L8diI8A/WdO6jjoTm8fLtciWlqAM+zVX1rMwghVwzqTQkTKh+Z39qZrnCl4L8FyYnnsotmgseQOdOddovIpsQt9ix3tykJQ5Ts/OcHJygmo6EckPEbew9pOusawFXZtiVXpf6wd7wqDdh21uK3wMTCRcDml9WzMdmhaT3AsD8qkIdhqLaN0q4Hy5ucLVboVVtxbN4X4G5PMC+ZySG2Q+k+Fdozat574YAs9aW8Dc3LDPOOPZxoSDuV6ATxY0B0WSFVAcSSscuXdOu7K9NqpLaIRW8jXdhncIyIxXhrS4YNxR4h33YRAG/kf2tUEB5ssoWK3ZFvRV6RhRwkUfRfshaG1nBPOpeq6/48FaXMneKnGQ9PLXH+h5tRhfXFNq35M5sGo7QbqYSQPFtUfam/904DlZT3xt8WDAMAT8bC1yH+A5GbXhZgNA+ZZx+azAs9wzlfp5ttf8F3SWA8/MWmDhU5jGMzBpWpPaIPBcGPDcG/DcIOtZB6Il/Kqgs8sBaSfYKpmAH86mDOGk+zaz2glxUx4BK6MU/mCXPRfwbDZvAJls4TKJDIDFASei7QyCzu0C/ZbA8wybJyXqyyna9Rx9Y6B0OwWLDPQ8j3uzAc97OeC+mYbAvFnk93if+7awH899P34N1+MovxRa2LZqA32T56P9IiMhI+isHwGeBXxmYcErgMAzdZ4D45k6z37evs3p5rcKy6Mdcv3s68Az105d12y9NV+L9g8LLBN4Fi1k1pIR4HmDP6fUxrcptfGX+PCxSm24pcM7PDg5wR/+q9/FH//BH+BP/8238Porr+BoPkcumn+t1KZgdlzdtlhtNnhycYFffPABfv5P/4x/+Pm7wnj+9Mk5LlZrVUmzYL2s4X2P0/kCr56e4f/4X/8dyKr+vXe+htcfnklNlkyKYu8rK+XlAAAgAElEQVTQFZ2Az9Ry3lYd1pTcWOaoT0tsF7nIb2yKFptCs5HIXfCC1mrP6XxzK0SJQVEHJtjVMfZtrZ76Jtf9xeu+y3Ae3za8h/vCaP4n8Oxw7LrFNBjUzzQ1PGgWGceGLeyzWUxyTe022uIkghB4niBvKMdT4OqTnTCfJzjGAwLPx68K23mSV+jqRmx30Xg2f87rYYR+sDUiksjcNogShM/0ooeTDi1waIFDC7xgLbAfeH7cicazAs8EMnQj17Qdh9MMTPKUvAEbZ4DsRlDZmcXeCCZrFAE6dXHkK0oeJVuBbjwp2Bkxpfg3OX2AfbjZkpybAFChT+71PMkNrj3rvr+l6aZ7nsfB94GMg4HRwVhObPXw4rFH0vcY95e3a+yZqKgWmU0mjJGAx/6kNgKir+Cwjfwhgve6cSaavPx7Z/eSCLzKWtR1h922xna9EbB5u63R1groUYogzwikEnTWnwV4Fs1nyg2wSB6LspWoKi0myC8yUbe7jRSS29U7lNMS1bzE8mSJ+XKGybxEXlKPzTrMNNlco9SDIu7YszW0eIhps6aBlAH/20al6ItEwEVBNYO3Is4afZNgTUeGjzVfLBAWWB2uIdwquCyaz5kUGZwKQ5wFBwleevq3PnPXsNDgFi1T9pqt/FvAZ4KdZD07c3HAePZ56KiSpn9pxD9dwUYFcsYARNACNX9msPip82X/MxDaUmet4cjWlS+JWzhD2vSULagx1ni8Dlb42nV95Y1Y6ditcYPbHZgENDaHISxhpuuc4ESyZgrwLMxoqivH6ysorYB0LaA0jVIvOMg0XzVOKbnRN6H+o8uey1hUmXLKzzBzwABCyVAxlrXoyTHAQ1Z/KRkGHJoEDAk+izNaAKenZzg+OZXsAAZi/IvXDpkBYcwPgWcHnfeBQ54V4GNm0MfyfjYeXBfZbuzBCQFxLcAgRDSR3tDv1HgW4Hl9iYvtFS53V9hmtRQaLBYFyuUE3ZTAc4adAM8svKOF8KT4DuU3NPwUtOTd5RiPEAngJaB4CpYEZXsDW3UZjOu6M71VZiAtaGig7jj13MZ3XKetIGsa5JS1IK7gEZdL7zt04sJf7IfQJ2EnNcTTmkOAZ08JNdabCQNpUUeuKQZGU2aDcjLuwwaIyllEB+AwjPVgjyTp5qrlmBaR9E4arZdid7GZvQiqD8vxunV9jbvPb/aB0Snr+SZ3fxwkD2vj6ITr17+Z8ez2y32e/1/2sWofaAZDj7wl8Jxh2gOVaDy3WBYZTsocR5MMVCYi47mQInAajBYwUa7hjGezXUSKTEdgBKnum56f9s6zAM9mZ6bBmzt3uK+JCbtRBeq1GKB8CDxPhcWcdUdAtxSZjXY1wfpxKYxngtBoqO3MzxToWReB+6bniVgRsvFzme2nOvo2KWTqf7bzd19zROD5+r1uBJ5DTMyIBUFuw4gPEqSg/bhDkRF4XsmHwHPerZF31H1mMIOfzw94ttVTSRrSxam3ola9jFILvAv4TK3nADyvE+D5v+KjBHh2GaXlYo6vfulLeOett/D1t7+ChycnWMxmDDfIPKPUHz+r7QYXl5d4fH6Oj371MX750Uc4v7zC1XqNbd0IMB17gJaFFqb9xlfexu994+v43//43+IPf/d38OrJMY5oj7UNsq4GjUCpVVF0WBcNtmWLDVnORwXaBxU2yxzraY81/56z6C+BZzKedXwpGcklZXwfcbatBY0lWdHnSAo233mCJQdG++OzAZ6H9syNRB17gkjIio+010a1eajvHe19rdGS2FjSaeoXK/DMtYJkkAnyfoqimaFZ5bj41QbZbopl+QAPFi/hwfKlADz3NTUjvWCryq7FIPKwjcfAc/zr579WPEtvH845tMChBQ4tcN8W2As8v0vgmXqoooVKzTc3OCOwFliMCXigW4QbpEMw7V5/MxtTnQ8nRsbE1n3A8777DkFpuVpgWcqTBpLiEOw2uCnAIfJD6tsP/5EwNx2yvLkN9KLJxZL9RIlviXkSDH5rCIOwwibom+04SpuA17Hd9R2VPRvge1cVtsfSK/tWL6w2b8QR+B2OS4tWmYaYskEp2KpKbATBxA4icbnVooG7DUHnrXzIXGbKWmDFGqlY/i3Xt3SjlkaBMkOnkxkmk6kwNQlM08BS3eYW23qLLfWNWUSjAKbLqQDP82NlPheVSg+0LUEUjf+LMkFgvSpzQtwJH2wmN5MaAoFh7mixGDNuUlg/BuBo5IUnfTvWik0jK24SSa+YfIMkdLJIHT9ScLAUvV9Kb4gOdJBvINu8UfC53ggA3dXUe64BYz6THSLvHXo9laGwhnGjKwkKBXg9sS7HGobuWDnwmphzMeXeZC84XBTMZEfoYJGfE4dCGfzKunFHeLzg7WfJ7TPa/D1ttss3mxuBLewgocmQJPMqsn0TnbZg/FI72vWjo0613KFngESBZwZIuMbKPOEcYVEakcpgF6meM4MtovMdxNHVDI6sRyviZ6xqDRSqbq9c06oPOngotdQpHUIQ4uQUR8cnqCZkzJMZbYIIMjY5h9VRd/A0zdYI758EY7TtnUVMJndkdabLXuqQpLOC89yDm8IOtzxamVYEQ4sMO5HcqHGxvsDF+hLnm0spNtiWLfJFiepoin6WC/i8yxoBnkXrmawhaj9nzHpQzXfdM1I2chwDYZWUtcWHhrGsEga9BkR8DCXrvm9etiKQ1a4Lr+vJGwgRgJQ47yTLQbTJuXbG5Ex3rlN2/bX9JAmIRZdNn0uxIwc+rK+teKJINguJWe8bli1/fgOdOX4UP1F2uBwbAk5+Hw/s3dcc+aIe76N4tM6EfzryFHdeWXFlenGesmiuykBJm4ZMGwX8FD5wFmLCqTSwYOxsx+yzkXFh4ziukYnebfqIZirpeqWjyKyHwcgPvWW3CXfz5kgmt8+hoVM/BDlSYF2nyk1Q9xd1nHyezz0CnrtMGM+TPhPguaobLHMCzjmOKgWeSzTyUdkEAxMD49lXDxf99cGTrpf79tU7vuOA8ZzaxKM9w6zVaGTHVW3vnRKTNSzcDqql9mwAnCmzQdC5UvmMdo6sW4qOc7OaoL6aYHNeyvd2p2xn0X+mJAeFd02mQ4Pk+8drxEM9Zd+xrudov3s1s+1Po3NS4DmVuJDesKmptpv5gAIiE3A2qY2sRiHg8xp5v0bWkvW8QtaukUnhylrYxwI++6afromaUpX4Q/6AZo0OmnOcP2P7jrBIbfG6Bjx7glIs/tcQeBaN5yN8fLXGX3z3u/izb39HigtSaoNhGAmu2qOQ1PHS2SleOjvDy2dnWM5mmFSV2tiAMJ752Ww3WK3XuFqtcH55ifOLSyVtJZaaL6tc348Wczw4PsG/+f3fx7/7wz/Av/r61/H2G29gnmWo2MYEnnt+KJ9BQLnDhsAziwzOc+yOCTxPsFlkWM2AVd5iJQWXFXi24gOxbYW1G60FzWZKR6yTSJ4FeB6P49tkNuwZRn2bOOYWyBk+bXx4e75gN8UztfujHaVuRNSBT9+WY1/NIX92cb4TH0B/1NuoDyq2mAWrCoLOzI7YcY3IcPnxVkDo0+nLOFs8xOn8gchsVFmJnvJ49F0DxO3jIm0E9z3c50g30c9/nbjjcnI47NAChxY4tMBzt8Be4Pl/PumF8dwY8CxpVmmhqbTgxME5eO5OuP8FzA30tjfbzRm72qlq5iTbqprwaRrl2BBVrDg4uc4ylPPcGQ5Ak7M3HKjIhIm8q1uVwtjshDFfZARFpwqW9QTUGgGadyyysa0FWCPLs8xzVGWFqpwkgJsavBL4EJugF1kN6j/zmjxWDGbTbSaTmdrNTddqMbJ2J0AV0+zLWYnFyQKz5QSTWYmm77BryOFTAKqcqF4ugVzhlrFitRjZ0YgSR9iAOD4QpRIUfFGnQ4nRDlI6O02N61TdKza7U8sTo8MY09EkUZeAxiqvHVIe5c35fEBVGPA8KUV+I2U+CwrZNWhrsp236Pm93ZnsBkFPzm11DOT9bMDEInPKGFENaTeKIiAhfp6zQscszsCiMKchsP1igTRJAbSAhbL/IvAcAkUB8GXLieqvGZhpwSMd7xo8iM8ZwlZJQGdo5O4z6uw50qyCUUBoCDyPZ7CCkT4eFMhTUJXPqFIdrYDPKmFBXFW1zwkA8lcMxHBuSIFXH//2fhqDoIyKS3lQi1qDLmpNq5EsARkp6tkJ40ZYvtQJZ4BiUuLo6ARHyyMFnotCoiw6zdQAH2wOYoB7Ssj1NovMyGjeu4q8j30dX8l80hUpuEPaRkz4tvbLbHbyHBYcLTRgxPl9ub7CxeoCT9YXWDUb7KhXOi9RHk+BeQHMcik8WOetAtB5i47MISk4SPBUkVYdLw6mRAa+haNsDbV5ESQ3dMH1IN4gWDh4oxgeCOEoW5fD2A7A/jCAIUG3BISURrI18Dbg2YECP3wwMs3ZCud7NxoLXUenwP8j4FmlVvQ/d1BNisiidXLuaFjcLrNw/13v13lG+i53l4sYgmI2i8Jj6zVtHbW0e8/soaY8P5yH/JR5KTND7DDqyjNQSC1/Boi8HoFMJw24xqCZ7kdcD2KgztdE3bNTQDeykNNsFtMHVYNB530SdPN11pIS4rrmdmHwsMfrhAcpUqc62enCfvHr7OnflntpeEKSuXqymXMUZDt3yngumxZz9FgQfK4yLMsM06xDlbUoe4LPynpWxnNcDz0lPQCEHkDzsTEmPXwWzTmwI3ww2WxSSncc785cdLtWDZKwp4QV2KSbQsCHYDMKZKCmM4sCUGJjJvrOqFXfeXNJpnOF7WUlbOde2M6UWVgI2znrK+OtRtA5sv9jQ2hmg+7LA/ArpP5YfYzb2u7uC9LwKsl5w9VJs2fMk7i2a9nypO0sc98KUffMuGNWIm37BmVWo8wpubER4LlvLtE31HreadHKXG1ol+qK+DP3D61DkYKF7muMnzXtczVF9NmVnOJRVXt1u0nIBaXtLFlfGQg881Msl/h4tcJffOev8Off/g7+7C+/jV+dn6sONElXtt7R7qXcX1UUmIjsn9rCoVqJ+x7MyJSaHlyPlXQwhnBVxooqZxneevNN/O43vok/+eM/wr/91h/idD7HUTVB0TTIJSOxlbnIdqfdQuB5W3TYTXrUixz1cYHdaSWSG+spcFU0uCLwzGM58SUtzrp1oE5ntnECumpzPSvwHIyIW0bvU44Zr/sDkFzHXvwy2ZCwhUT2sG9TSooznrL5LYHUFK1N+YnkKn19pVekBBzlPXiAQ6uweIZEmc1RdDPRdd5d9rj6dIdpv8TD5Ws4mZ3heHaMSTZBydyAukUv48HJTH6nuPfFYum2VHyRjafPYg84XOPQAocW+K1tgVuB5yFrb1hBeszM/a1toV/ji12Pf95qiV5jBCnYZZv8iInu5oaRCMV4UgPOQE8z4JQ8QCZwTHEfPIU7z5Z+xK2ZkX0y4zfrGpvNDpv1FvWuRt/S/qHRVsmmzXsLg5NMzloLLpALTdkM6jkTQKU0AKUHnGmvhAt7RjpUNBrpmBelSHIEsgMPpB1b5laMrMWm2WLT7ASAJgugnFcivTGZVZJsz2JlnnI/mU8xm00wm02l6CANZWEUmxHr6VFuGAs4DQWeHVBUpyaycVUuQFmLBNQimCtXsWh6zBBU3NdZpmYMukOVOlMC3qkxTxOG2s4iuTGpVPeZxVNYhFCeTXUbqe/ctzX6ZodeJDe26AnKd6yxrU6FO5kK/Cng6darAKNJkMnHmh+h4HpMu1dbzg3GCDw7iyAFq11+xfIDE8dxSIbR9iHIogb5Pqafj9XI+nNDLgVB9oHN2t6xfyNDZDBPkjbYx8gb4Ns6wyKT2zwBHQeWFZDcMzK8tVCOfOh8mBfmbqJcVeQ8amFPt4mOtI4rLTYpc9OY11IsUYrgsPhmIfIai8US8/lcAjkEdQM4mjJ4B4yRfW05/F3qbPnKovQbC16F9caaO8EIBHg3RrCDdgJ2cpyT/cugkMk9XW5WAj6fry5wtV1h3WylsGC+mEiRQbKe26pHU3bYkTFUtMIckrRVFhw08DnNcvCGTl0dcUVszRNXJrTHCHhO/LwUi5H3MNw6ESuJ6qiOSTiYaAPYweGA4cXhmSirRocutnVM4tTf+TEp2DfcVxSAiBBEWns9vYOM2QBkuB52GngaXveL7DvdFecJRYfCq6ftH6APHf+yPvo6mck+RykpBlxrBmTrJrDIVWJK5blYs4CSPAyq8iNYkK0rUqGA8jm2pnANYaBLi/ma3mkIlirjMrDZw9CI/Z/Q+5NIQrQr3G6QtViKebH/dV7IPS0rS7FDu0ECWktxphBsGkIzMd3712h0/ZbcygNOkrVAO4mVAhjQ74CybVHWLahIPMt6LApgUWSY5z2meYcJ9wRhPCvYlQeg0QWFkkU6ydzQzr9pL32Ohr0H8JwkeOjuKgbJGHjmvueroY25vkTGjwDPBjq3LBo3R7ueollPsCXwfFVpUcGafyPwTCmOuYDOIs/BGgppyTCZD+M24R4SiRq6F6YL+q8TeA4WWwI8p7aOt5PVWRBz1AE5BrZp8xJ8NuA5b1AVlGxhDZEr9DWB5wsBngsDnqU9vEaEbIjuo2iw/SY7zsweHUjXwEkDnFPGczD+zI42Y1OlulhgMFeNZwLICweevyvA85//5X/bCzzruq1f3krpqpX6bH5sumd7qIH2+fFygQenJ3jlwUO88/ZX8Lvf/Ca++bWv4WtvfRnCnWftmYYSGwY6J8AzCwbuyh71BNgxLnJUYHdCqY0Mm1mGVanAc206z1LHwx4uXYrTQP/YMhiwf2+ZvtGuGM+z2+b8betEso4EW8uvHeWl1Jwxv3UAPHtMnuC/7VWCvWv2kPpfWkDZBlOid60+inAqEqpWgIYtK0nD8exNaroXcOCZbOfdBbA+bzDLjvHy0Ws4np3iqDpCmZUo+kKKUFLjOQWe01kVhq2vUV9kw+k5lv3DqYcWOLTAv4wWuBPwzOjtGHgSKYXk65AW+XwDZmgcJDWsbrzsMBCgm2eyuY8AI3FUjW3IzZgA7gCopmFlBr/byAI+GyDiDE5u7AJt5SpxQUd2u6mxXu9wdbHC6mojDjTBZUvclg2bjpBs/SRdihRAhirLMSsrTItKgGcrcZUQUtW4HLSNsYo9Ei0adsZyFWOrcC3bTkHneouLzZXowpINQGCa2s8EUBR2JjreY340x/J4gZOTY0ynlTjvAt4KIUONma5VvV5lPmtRuMiwtdTpxOmQv5HtKiBCKbq/woQwwyKAbG6HS/RdzW2dT1HiwQEvzkN1+AkmG2OZz1kUmJZkPBciu1EVOaqc/UQDrBddZxENbskyV8mNlj8TkGYBPX8XS+yWd06AZ79/ZBPbk14DxhO8IQDP1qXySlEPXAx168A+pKq6Umwc+NG4N0jQCsMNmcvPN/8iNzV1H+5yzRF4MmAGuuuUuCLC8LbgQlLQMOS2Jk5OaHM3l4NBqrwMglGt6EjXCjxJZgqdOdNrZoZB08p8FEZl26DpG2H2E2xmkGVGvcJSdaClCOJnkM3ic1bWpFEJU5cRCAEvx6YSprrMC1vPVGu6VeCZbCPKkeSZaCperVc4v7qwQoNrtFQLmSnbuafOM/GECdBUZAEpa0jAZyk4qOBzAAkSJp2OsujgCPZvTNHIXI/As3SPOcbOklHHIhlVlBmy2e0ujnJs3El2l8i/2/z3FjSHTO4f2mzgmg+K08Z7jd3L62NaXbI4y27GklQMIZ136b4/Pi8Q/a7JFN1lXv1mj7k38Gz7VJCH8ayBoHPP8cL9TNtashrqTgKolIzqG5M2o10l0mYKILNorILPHK+WHu1BY9uHNIilGRRhzVAheCsPzB6z3XUQPPQkhussaN2DYh84i0wzn3QMSMC5c316sycMGwjMeKOheXBWxq+zFEecwAPw/Oxj3nXkNWOBjOdCgOei61EI47lB1XeY9J2Az/OsF9YzQehZmQn4XPStfMi2VKCQbNU0KEF7xJicAubFAmXP/uR7zrwr8DxcigIDNibRxBVY2kcmtabLC2iMSooJEkyWgoKNAs/biwKb80xA53o1VV3nZimAs8hxcGMRAKpElhF8juBpCKgHEMmB3gg+u20X1lEBZscQ5qhd7rogjZszOU/lFfxeqUTSMMjOS3gmoO7glhUkpArVBCf4XJD1nDeYlJRs2QjTuRPg+RJ5TxZ0LexoJz/I+xqJRPfM24FntR/cdhztOxbAG9sRck5oSmY1KYFGqBX8zgA7iSvLI3xyRcbzd/AXwnj+b/jVEy0u6NSG1Na91qxukyXAtFt5Mv8CZUNZzsvZFF968zW88/bbwnT++le/iq+99RUcL+dYTGikNMiE7dxq4UKRKlSBNKlPkXeoq0yAZxYT3B3l2J6U2BJ4nhN4bkUDelf0qvNse4XLpzEY9Vl9hXGUUqqfK/NhNJEHxQWdLT98+nS6yNm0r6yAt8o8KvAsBbvpf1kml9te4tsmPnPqO7v+tu9zumcreO3zvswWwnjenvfCeCb4PCtO8PLJazienGBZHUnWCX1qkdqw4pwq3+jBLw2IRCD/s+qhw3UOLXBogUMLvLgtcCvw3DSaEu7As0oK6NcYtBQ7IvVUXtx3/o0+2U325diG32cn+LnXHPy9VtHQkFXgWbddbqNCnJI0fEcxYmoSjRVlPNNOVIA1bNgCehKUJWOErC3g8nyFiyeX2Kx2qLeNgMgCTNP84uFtjzJjlJjVgBXmoCHEIyoyvrIcpRUQVD1xd3ZMkiFobcWx58CzswkdLKfchjx3BmzbGtumliJk63qLhkZwZcBzDgGe675GQ7bPpMB8OcWDsxMsFzNMpmRfqxOn7F917tmOIp2grrfazy41EYpveu/FYjZkoYY5YylcYS65he104GDEDdPvxQm0Yl5iKAWWGzWCtdicAM5MCyQAzRRBajmKegUdCBpAZD0r+NxK4cGdSHGQ+Uzw2U19N4d0FKVjyWkU2gK2GAxGYORBpKN4j2PlFqNEDsYaifscsRR4Do32Gc3n1PgdgsnXbzB+r9ucxgT488COg/XWL/ome2RxCNCIhq4vuv4kxs0QrWsdm7GwTsIaluCBFh2kbJIAywwyFAS0lGlZVpyrqu/Mv38W6/q4NdIyVIO/JbhFaFFnZ/pIJKhmBV8IOjvrebursdltcbm6wtVmhavdGjKT816AZrKdKcMpNaCs2GBX9aL1rMUGWWRRwbw0uuXQapwJAeXVlTMJ6LnUhk2CazPFEgACjyYdNWmX7pslEe6Jf70+F/eMTAM8B1M2HLZ/nA6u6ziJnXN9r4nzJIzsu+z7aV8/BWP5jCb0c17m5rUrmdEWRBzkIljWypD5LKtoAJ41YMu9k/tkmVchpdfXde67co4U19TgS5Q5sRFnGzrXfs4Rzm1nP0v2gO1TvlJ6RooypukAqzOtgVQLXIfX1n52Z96JB6rpbbuEs8t0E4zX4fMa99lbwceY7u3KPRvXBDgAz88+ZIPEjs0zpngT9MgNeC6aFlXXKfjcNQJAL0sI+HxUFWC8jtqyynpWZqvIcAXLTyUXvPiWBAc/L+A5LJy2z4l94OvOUGpDTabrC4rWxPCRr+couGTAMzmmIpdBMHkuoHNfz9BtZ1g/ybB+AjTrKdrtDAWOkfdHov/ctxX6hqA12dKV1h5IdPiHPejPHIGmgf7BNbAufY99HsAzjI/RAq7jxGZjcEbUr/NsO/nZCCcegNJKB7QzRAVZPnlGKQ1jPGcboLkS1jOaS2QCPFPnWaXc5HyxWZN3EHt2yHiWJxsw1t3KHLeH+aJOtgnvkgZDTDJIgr6W18dxK8DzEk/WG3z7e9/Hf/7Od/Fn/99f4sNPH2NLmYyRuMM+S9N7Svwp8l1ySK0VZh3Op1PMJzOwMOGCEhqLOR6enuJLb7yGL7/xOr78+ht46cEDnB0dia3OzERmGRBwHoDOtpdTGoxgcl0CdQVs5xCJjd1JId83c2BdOfDcoSbw7IEWy3z1TBVt/f22uPiIMteivXndltP9KAYwkjm2d3iObekktypspJFwE+eHX2zfPNDfeT6RvpLugTJuzaelkE5gPCc5Xe52iI3nKbOJvePM5EiBkU3Y1g6V6ClBrfcZ6kugvsxE53mWH+Ph8SMBnhfVUslWHIKtBpMlGJG0rcgMBuB53yjT5zvgKs+w7h1OObTAoQVe2BZ4LuDZDRR/u8MCeXs/34fUML7S+Fxx/jwlXvNdzfFzUDT9uzJN1QTgZmxF8ySwbpu4RYjdEXXwVjTLBPiRWK2mJJFJQy1WEmh3HZ58co5Pf/UYXc0LZjieH2E6oa5zLhYfNa4IOlNyw1NApf4FryMgtALRZPBSW9mfQb/vz+ZMC/KJSZw6u2YJ1tR6bhtcbtfYtFpskIznfFaB7Og267HpttiyOFnWoJqWePjgFCcnCyyXU+SkKvDa1Nk1x164Y1Z8KxplUe80LZCkIJ6nckXQ6jqjUK+kkzE1uEa6r2MWewAcNaWap1J2gyD+lEZwWWJaUfOZbFH2Hh0H6o1RBoUFB7doazKeKcNhshtMtTW2W5BbFrkB1y02Jp08iwLa+8DK6zNhD5grY9hG5R7nLTJO0jbRSnu3sVGebbWNgNp143d8xZHm3H6U7/pjjIFn6zPp+7TuacLEkGCfzLkxEMZJrD6EFu5MijEm/aVggY4tNcxbtX6NQZwCqQ4yhXUlMXo/j7VdwScDsZLCqum9fA4JA9TYzkTjmD2wqxusNxustqwqv8a25Vyusctq7CitUfUCOmezPLKgS6Ate2E+d1kjbCIHn8Whsv+cMRydm2EwTHydG7GBcQq6Oi2po6SjzfMb4lCJQM8+OGU8pPbMKcuSeJb+CuyxVE7mhnd01r7AGHcAnm9iQz/bXP28z0rXAunp4Kwr/JJoSA7Yme48qn6493GwjwLwrAHYECFlITj+5xriPXXMG52vsjZYxVGRRLW9wvSd+W/RZ009o7cAACAASURBVLd/181O5Hcky2YEPJuCgsWoepG1IvCtEkajjCkbRyQfcA8TaavCCizxWIvMyBiWIlq8HnXi9XmFqxeePxnfzng2YSfdx62lArj4effvb+P12QPUZ9Z343hSu6pHTkkX1tsg8Czs5xplV2ORQ4oNnswq03wmOELwuaHRo7IKpvcccjNsT1Dg+dZF8DkbOUpTEJwJ3NcUgA7Bi2vWsvwic1KF0z1lI1Q7lqAzWBysZ6FAsp0X6DZTNKsKq8cZVo97AZ35+6o8Q5kdiQZ01xRod3weBos0U8jn5J4N3547BZ55lOoap5kj122Ocf2KZ2zOmzepWEFQrbik0JrbZV7/gN9d45nPxXHRGPBco8hZYHCLrF0BlNtor5D3G2E9+3kCuhkoaPCm+iysK+FBtgBEpoGG/e9NK1X3YDspdZDSd7ZCuBwKtoqiI9llucTlbofv/91/x3/73vfwF3/5bXz4yafYkGxlwLOs8nswWt8R9DtJH8CE2QOzCY6OFjg5Osbp0TEePDjDwwcP8PLDB3j1pZfw+qNX8fKDBzgl4Ey7jjr8zFrknKSEINdEeVANtouFwL2A2ZlkPJcQuQ1Ka+yWOWoBnjNsFsCajOeywS5XaTGRKAs1LDTIeN3KiL+R3cpiEuPspxFWGgOrwTa4LUji9r1dxfSbB/6b95d/f5qjrJNbHj61WXQoRKkN8S1vsE80mzcNsGhA1ekv8j3EMDRbQeVyOJIpoUGt9xmaqxzNKkdjwPPZ8hUcTU+wnJDxrLJH7FN+CpH9iGC3XJMjKBljLncSmuIAPD/jwnc47dAChxZ4UVvgTsCzFxe8jfF8F+fzRW2EX9dzPW0/faqNmJoOCfBsCKAYwf7lTGXfjN1YEmdEcCf3NhPJNTnIdVRHjGcDtlxeI2tz7NY1VhcbrJ6ssL5YY5JPMC2mmE2mqHLVapYaXh3TzehY0xnSf4v5b+CzbPgafjbdYk8Tvm71+W8cBhJ3y3WpRQFYC2tkRSGAOXVtqf/KIoNiiFU58mmFvsjQ5sAWNbb9DqvdGlnR4+zsGMcncxwdTdUoFjKp6WWyeKE8gIGtZI+6nIYUGVQDXphi5uXruYKMh+DAzW+l19avsWNyfZTqo9hxZnRZeEDYFxMBnslsVfC5yJlwLULbqu9M7esmfpT9TDaL6pEZEU6BiRDkiIbkXYFncVLl+dI3d6Q1Qm3pG+o5ZgmHP3ibaArl0HHTg+J5T5vVXjAubetoQLu0wv6rPB/wnPbvALML7zy8a+rfOxMpBbWk4E3Q4PYggWqwWm8Fv9YZvekd0jTD9OdxfzytRcftf5e+cEhBh7K2/3AvseCN6/TZe7ZdLwUTd/UO2x0ldXbY1husBXzeYYOdSmuUnWEMOTDNBIgWBjT/VtA5o+wGU1PVUROuUACgR0M2BEl0HN/uJ6XzeB9AnEpvODlPXXJZxRON/pvbfT/wHMdXPPNZmTNh/FwDJu2Zb3DMx+PLU/bDOnKH8+4y3j6fY8Zrr8lj2Or+VOBZBoaLktga5lqRsv8WsjfW2xYXjy/x+OPH6AjwtgQxFNxVuRkFbym3UU4KnJye4Pj02OSbtAFFjoMBUgMCKb2jwLNlC6XSGpK9HdAdyXRQxqGmJivz2QLXSdEsDbbqsSK0Qc1palaGYJcCz7JPOEPbJJvEDkkygzSArffQrCUD4QZpHbcBGZ9Pj3/xr+p2gLadiJtJdhm1Y3sUfY+y6+RT1DsUdYMZOpHaOJ0UWJY55kWPKlPwmcAitWbdFnDma9iRPbvrNqP1uRtVR4nuYjYm7gA8K4tRP3IFC9aoEcIsPIJHU5HNELYzZTbquTCcd1clNk9yrM9z9DU1nReYFKcosqWkzwjwTD0GYTxrplCwa661ha8jLyrwnKgWJ/VFdC92GR6X2lCbUEBnGR/8TmkfFhfcIc82yLo10F1JkUEynpX1rMeHfLaUYeoSedeAZ7fJ9pNz+VcHnn0fHoZpjelstrEHeGmCq+RGjmI2xa7v8cuPP8HP33sff//uu3hytcKW9WUEDFTQ2dc4J2FEdQmXDdF2KYsM00mJ+WyKxWyG5WwmhZuPl0thPPOzmM2FECK1VxgQEga4Sc/x3zI6NRtEQneyBvdCkGlyoC577Mh4nlLnmYznXIDn3SIT4Jk6zwSdWUiZJBupx+BZMUZu0CmZFLhN5ujY2rYjEwJ0DJ37T4EPEWQCbR8ZZCKE1T4EcfcCz8H3uYNxkMj4hVdIWe8GIg/gdt+Kzc6W2WnP6YU2+d1lObxQq9f56DruffSgyHhW4LldFQI87y6BSbbEg+XLOJqdYDEAnnW0EniWlcz9GieiJH2jq1yaI/jci+jhAocWOLTAoQVeqBa4M/B80Hj+bPrtNvD5vsBzDFErgzEFcQi6ul6rGxQOavA4V/XUe7o+sW95HomNrC3dK7XCMx2abgesztd48vE5mlWDftvhaLbEYrJAJQAzta060fDVyLNt5wTDTGtaAGe3jaIqRUDC3T0dpFRZN4h55lFrAYLVWJNq1AI8e3JgL6AzAWgCTCgL5JMSHbWgc4ihtu1rPFmdg1yHk9MlTgg8HyvwLFLm8u5kdJGh4UA0U5updcf6Mso2jQCtpboFNkZq9WnBv+FXamgNgeexQZ2eGVweA94FaDSGEnV8KbchshtVLp+y0Ira7jiQ+UzpDYLPyn7eouPvhOmkL54C0ANWjrGQgkLZgJGbvp0yo0NldzN8h5qG1wG0IWjp7eOO3CjdNrndXcBON77lGcyRjaCn/lUM0huZnCkwtR9U3L9aOIvLHKvROLjp2QcYuwA5xpY1EEmYiOPijxYw0QyHmAbPORNSEgOLfR/gOxqhd2G1movi8zUGHO4OJKUAqQd5JCvDq5OHQmYqA0TwuSHY1rTYNlvRcpeiogSg+xr8j/rO3aSX4oMsPJjNS2E9d2WHJmvlI0C0MTW18KC9xWBqWrjLpXU8m3vkJyXhiyHjLfGjPXAwaBmZu7bq3aG9b2fmD8HT/aD+0/e0AfDsE8NOe1ogVQ+PY4tr9hcPeI5M98hQjwGdoVyERyNi7yqTzFpRdElzCcC2dYv11RYf/fJXeP+f38dus0WzpV67gsCTyUQYxNxvWAx3Op/i0WuP8OqjV0QmR0gAphFvsWIJGlP3nZIbUmg3AU88AKrBKILbliFhGT28lkvuaL+lxVvjuJfdg1lQVvdDpG9CmDTKgXjwxouD+kiLGukReNb9MJ0J438/fZwejkjaTOwqtbcUzMpQ0vRhEIPA865GUdeYdi1mWYfjKhfmM6U3JjlQkd0qBc5cfovFXVMDTXtc5//d1/Zn66NxzYd0709kqJKLB6JAAJ5dloGPS9CZMhsOPCvo3O/moum8uSiwu6xQX1XChM67Jcr8CAUWck7X5ugaBaDYvra6xbsP9vSbgOfUngkzY4Sy/joYz4m82U3AsxMQJDuLAX+rByJZkLWAz0VOgJkfAs8rBZ67DWDAM8Fnr+3gDOUhU9VaUb75OEtg0EGbatsNgOcx892O13tYnRRbC3ketZ5RlmizDNu2w+Vmi08uLrDZNaiZvSFBPMtQtABeWGudBisAukqcCbDuUndid5dC/JhVE0wnE5HAI6NZGd8srF6bD2QAo1xKsxVI2BG/w0BnAZ5JjqavwuKCpQPPGXbHOXYEnueZSm2UDba5gs8SSLeAOi8srRay6lLg+XaQN7Vur6/KRqqRa0dfUeWUVEM8mRg2vs3zvOYCPX0dGfo+I0kVGTppUDOGrFyGToaFvJCRM+QcfU7xT0WaSH9WfWbN7uVpRkRHlwLP/QzdpkB9lWNzwSKtC5wuHgrwvJwdR8Yz50qvjOfQIiFTSn8TJCOtwaLw3rOtmoezDi1waIFDC7yoLXAAnn+DPbNPPiM1Q4PPakBTKhAl9o9bE1a1WR1G3Z6VaeQqxMpw5n90QiSVi3piHu11hpXt7M5tEHvCUgmpEUuntWIhsj5Ds+lx+cklPvngUxRtjikmOCbwXM2R0+/17GCLIGu2sOlMiwUTjU3J/Peaw2OtyUSC4EZgPpK31WGWjdwM1IyZbISUe7VLWKypzCV9rabGc9FhiwaPr55I4bXjkyVOThc4PpmpnmwAIUXOT4qYK2nLKSHRoBPjhFIWnoccCqapkx8coluctahNqP0rpopZKwoGRIfEuJGB/ZsyfciClfQ9Sm8UmRQcJPhM9nORkVnHvtCUSWc+t7uNSG84+KzsZ2c+Dxl0/i5xAblpIrmplWpJKBitAY+hOalXuc0YNvP3Gljx657I/tx3YGcMHm2f03mPZ7fbauqfaYyLbMawQJhnTkbX0tNpTXbDCrGkDqAD7WOpC+mRW4BQseX9uUaSIYm3k3Tt052M68+gjo3OB9fGUwfNWeA1ZTZE132Lbb3FercWIHrbb1HnDfpJhnxZojiaoK1UcmOb1aizVnSfpfCgaCN26GUBM0chdHEEIeNaGytEii96j3EZR5DeQJ2Na9ytvaMn/nLf+NsXqhvlG9zQBfvA5Gcdsenc/uJlRN00v43d65zdsdRGwvwKnHYHnq3ALve6ZtdidbHGJx9+jA/f/xDbzQ7b9Q6ffPQJVqsVlosljo6OsDxaYrGcY7aY4dHrj/Do0SsoqwoFA6uSkq26zjqAdE2QNG0paquBUrUHqHml2y4BZsoxSbBWfqdSWiwyKsdybZABruf6/JLRb+sA91Qp2pRIDXD+sQgiQQ8vhKhao+MMEWMSShtKOCJRuPcbe0K+RnfuEuS4xyr6W3josA37zoAUA54JehB8rgiA1A2qukbVNpj2LZZFj2WRCwBNreeJ2Aa1FCSWILVIWzloY2uLUgU/w699doCvioPo33Cs7BkYwc7ywIxEvq3wR1+iZ1HA3tnOc3S7GdrNTEDn9ROSKuaklArbmQUF5UOgGiwawGwFl50z0CjdH+/AHtFsqrTp9jXk9Tlz98a+YXEfP5sBdfs2GLUldWO3RAgVoBDg2YtRK+O5yHYosEHGT0e5jRUg7OeNyLsVPMf2t6FkmNq4wQYJi449/6hZ5HFsIN4IPOsFzWOKchUuLyaFIFn2ULScGW0rRXqj7YGGshaydmrRQ806oSIGg3m6pomvIuQNldhwckbwZ+T3Fuw3iTQW7yZI7cXuRFLDlzkpCm3sfCn6rix6JdLoXtNSFpCM50IZzzsynucZdkdkO/NnYFN1WFcNtkUrwDMLKDOQzpo3Ago7GB86e19dleEISyx33QcGf/bNwfaIkd13HXjWufwsC3m87/AJok2h/e1cZbuTgd/mLyQ2agrA83kYpCu4JrQZ8jYT0Fk+kZ4Fsp0p1cyxQzGiMpuBXm+/LVGvMqzOayk2eDw7w/HiFCcLZkmYqI71v8csdC6Y5I+1qZNJfF24O4Hm7qvC4chDCxxa4NACL0ILHIDn32Av3Ao8m10/iITGcKlGzI0FKBF6AT2jU6DnxZQxOrsisaGUR/RMlbV7qP6XAbWepehcPTPCqL1MB5WGUV/3WF/uBHg+/+gJ5sUMx5MjLKs5ZvkE2LW0T7WisLC8LGRM6Y0AraTFXwzUtL+lsMltENXAHTEGrqeniTErxqO1i6cBUw6jyFATeO5ppDnwfI5dV2N5NMfiaIbl0TRKZ5jTJcBzDhSU62DhQRPLlntICp8zxbyCuheG0PdTjNWNpLGjpf/WPkkgKdNSVgDAQAXrZ620bMC0FM+JgL7ycVSjj/i5yG1UhUpvFASjVXWWbBQpONjWaHdbLTpI3ee2Vka3azzaWNMiJbHoFNt5zLbdO6VGAI0bjUPg2c90L3d8JTciU1bMb3AC/6Zu7Sl6LgFjEzkCx2p6h1Z0WR5zDhys1TFl4y4wiuOsuitw6OuINwfnQfwaORt3AGZTANxBhPRZTd9GHbTgZbDcETMeWtR1jbreYbW9wtV2hdXuSuR0qPmcLyuUx1O0LCTPtFXqQectGmpCs4gP2c8sOphbYS1n9ss7BfRFU5F1xsagkgS8oqNzl+HhkPPTRnx697tc11cQ/56mnPo6s+86nyXAd9fxc5f3eXGO8f61nSw0mIFQg/5X6RZ3uD3rh45uW3fYrra4fHKFi0/PpSgvgeef/+znePzJpzg9OcPDhw/x0ssvYbFcoJpWePDwDGcPT6UpuB9vNhthNxdlhqqqMJlOLD2bhURVZ1nZ0Ras6XqpVyABaEcSJYCl6znlM+q6wW63E8b1dDoV1rXIbNj+RaZz3XB+1WHuTSotUioqBizrkGsRXmHduWr6GPRyVpwBz8P0Yt8jda85AM9PH/2uwexH9pIW7vAG+ztH2Weouh4lCw02DSYGPC+yDkdlhmOyNPMek5xFzsjK1EJyYt0E0VNdUdLMlKc/3dOOGFt56QYyZDwP33MfkOXBbLURFDQ10FkMtAp9XwmYLJrNtYLO9WqiwPN5jrylPusJcj+mqdCzUi3PI3WjZ6Foh1L13QIIdkfgeXDO3uZJ95Gbdoe9K/jtLPT0+fYBz3bJaBfYLicbiOo7i9wGiSs5M/4ceN6a3IYCzz0/Ajy3KKy4YOhJJxuEZzHgNQyD24Bn9VVi2UvblSV7LTy8AL2+F3u2pkqu5MJmrk3LuSgnyMsKWVnK2xF4ZrYkNfJtoFvRVsndsPHkfkwKypvt7YFw+lgElVkfRoo2EypXQFq0/IMpG0Fnzery93MGMddToKXPUijjWYDnGbBbKugswPOkw6ZqsStbqW9BO0YyuKSGhcluhCoTNnZDNOn6OBqDzk+bwbImmD3kxw4Zz96cbvH48TxrFGEY3Ux3gWBw6fED+e0EeJYaAjK7AuPa14xAjrDri/9EZnNXoOxKZE2OrM5QdlwrpeqCyGIpQcaAZ0kvKpFnEwWe6wrNGrh8siWTAYvJCU6XZzg9OhPSD8FnKfor4LNlpIYCu4k0pvXNAXi+y0g7HHNogUMLfJFb4AA8/wZ77z7As1IkgrJWAJ7duubWS6fQI6eh2rYwITW9KYCRprMsZpg/hAHOmlJkjCdnDgsj2tK1ugy7qx2e/OpctJ13F1uczo7x8OgMk75C1eVoNzWytseEBYkE6OaFtLIvDXQFL6PelZoNrmvlRoU58paGNO4muYLYLO7wRy1md6RZjCzokqvNqXVlaMSBwHOPXdZi09d4vLrAttlJgUE6+fxOMWplj/UufS2AczmtRHOzqrTgkhiqRHf5Cfqw5nK7xrPpcaphGWUsBoxQYRqNmIlJQUEtcGiVm4WJHAtKXtOENTkTYbOBxaEIPheYTZgGqOxnMp9FHpRVIgk+U++Zchv1DtR7bkWKQ4RBLTXb9duoPaeGlAPPY/33a9NqD/Ds/S5m4sD33OdopaDzbeGI3+CEvuetx6GHO58+AJ7TvAZ3tCMzyB0cjpvA+rnhRmOWcQou3Mp4Ho3Z5wGex6zrvcCzDBjVolf2s2U4WLFLyXBoGqw2V7haX+JifSHazwSYs0UpwHM3hYDPm9wctYKV4+mwUQteWZsiARDAC3Vm1AkxJyoFogeMn7uDz7os3e54DaHOO4+SEL7i+XcBnj9L0Fkc0SSb4YvHeL6pncfAc3CzdWyMgOcgh2VFdMUZJ+DTZmANt77p5cN/79Y7/OiHP8IHv/wAL7/0Ch69+givvf4aprOpMNeqSSVA8nq9wuXlBT75+GPZn85OT3B6doqzB6dajKrRopt128gexfMIJBNY3m0pp6QsO4LVZV5IGvFmvcannz7GxcUFrq6ucHb2AC+99DJmizlmszkm1QRt0+Li6gpXV5e4urrArq7F5iAr++h4iaPTY0xmE2XboZUMIuXsKePOWXeKC1g6dlJoLa76BiT4PLt9etx9QvwWH+kwaLAQDXhWKQDVFRfGc5ehIvDcNph0HWZ9h6O8x1FB4DnHLGfKOKU2dsi6Wgv5EmyUtdD6JWRyfVYN+vzAc9yrdKULjGKLXYQ5R9YyCwu2M/QNQeeJgM7bywrbq0o0nsv+BFV+hqydAe0Uza5A1zKqwkKcJYqMrOmQtKfEYCeBJHrmoXXk9aw4WdJkT18Tn2Xlf8re85zAM4sTiwxbz4wHLTBIjWeynkXnuV8DzRW6boWuXaPoW9EMz2lDC3ho8m1eDUXsT5WtuIbZpxTRgf1IkoetFkZsSZcIAr5yPfmlS8J4kFqBREryycwwhjFHuTCemclhfoPYTMwYKFXySHJIrci4gMokXTgDmnU2zLehNJivsXyFkgXNtaqc/L5rdP2V12O2mhVO5nfxXaxGjBY3VLYzh1/DD4Hnqsdu1mNroDM1nnfTDttJi23ZoibwnDOIziwuMrsJPMeCt84ad7j2JuD33uDzPhvfyRHu78lFFRTWncEyy25a468lVqS+wXis69/U243H6biy9ctkCQk480Omc9EWKNoSWZ0j22UomwJlW6LKK5nrXDtCPolUaec6UCHLuI5UqDfAxadr9A2Lui9xcnSGB6cPJdOU3U57lMAzAxDyVAY8MxDtNlKQdvusltTDdQ4tcGiBQwu8oC1wAJ5/wx3jzv41QpDtlWOZLDFyU3kCTz0z1pLAnVLoTqP2yogVq0kz5aSoBdOLVB/PK3+nG7UpyBomajwFsQ17cY7XFxtcfnKBdtMib3KcTI9wNj9G2ZItAvS7RhjPE9GDZoG+iGqLoSVFivTL2ZdasMlT22P6ujXDAJ9V08Up2XahwHhWvTTek6AwJSfUrUk0W3Px+QV8bpm+lnW42q6xaXdW1lhlOVysRILewhozALpSoFlYz6X+rGA0P6UwolUT0bSnTa8tgu4RRNX3UMA6sL4SP0wdGn1HBeEMePZqx4HxHOUr7GBpA9GOEw06As+U3NCCg8p8Vs1nLQDD6trKfCbwTOZzQ+YzI/UmuaHPpwa0GIwpW9YL+IQOG/wQWH9huvk7efddA573Tcx92s4+ksbOq8yUe8zu8bH3Abfdu01v5+c/HVQM43mQzDg+b9+/jQ0o8jLxeQPLK5knni7vg+lpTu+Yif40qY2EpH9dSCZdxG5jhJkG3j4A3Md/HD/mWBjr2X0eGYay3HTYbNZYbVY4vzrH1W4lAaZumiFblujnhXzIEKLcDp01cdhEdkNZzwo8ayHLMAdDnqbztwzyuSYxctv4SfrKHKU4cvafd7fRdH2433TedSff1hi7xE1PMRyFTxnbzww83wZE3WNKP8eh6RNcf8thq2pbenX69MwhcKR7rkogZF0hTCspACdANLBb7fCDv/k+3n//Azx69AhvvP4GvvSlLynwnPVYb9YCCn/0qw/x5PFjYSbzi2v6yckxHjx8gJOTEywWC3zw0Yd4cv5E9loyph88eIj1eo1fffSRsJhn0xlOT09FOutXH32MTx8r6LwlYE0ZhmqC2WyB1994HS+/8gqmkynWqzX+6b1/xvn5E7mWONToMJ/PcXxyhEdvvIaTB6coptRRZWHfRotkidxGsv9ag+p+b8UFBwWVbgbPnnUePMdQ+EKcmgLPirOolIooYoi0A1l8QEngue1QtS2mXYe5AM8Q4Jk6zwSep1z7uhp5T+DZWM8il+JGZCqV8lk1z40r1WBk3MR4lv3KAB3d9lUOIWSpdJSmoVE3UZkNAs81mc4KOG/OSzTrCdrtDCVOUOJYgOe+ZcAlT4BnJuCrJA0jnh5MCRlcAnDpn8O6YfvfsM7F7fJV1/eDu9oy++ygpI9uBZ7TPrCC2gP00RjPAhITeKZ2c4OyUNZznm1NauMKXUvgeYWcx5H1zMLWvJYVTZG+CaabaSUPHt1sPbdvTabBllobE8p4T6FIHfRqDym0aaZnyOTULNDgF4n0hklqUE+ZJAsr1qwkD5MblGe1IH+ojWHye54tZi+kxJdYIE6KxZIAZJlnopBm9Tm8CTSrJOrlS3Fyz1Bz4DnP0FAejEUGJx22sw71IkPDQoMzoCYYXTRq00gWlwbTWZxQJY+sSkHCdHbu9nD3j+NF2zYde3ts3dBvg1J+2r+WGhbtJ52T0hZOONo7tP3OSYRn2NP2kCY3J9dKNZ5HDobfzZ5V914G40qUbYWiLpFtC2TbDFVdoWoqVBmBZ+rBqw8p5gxJRpSkIiCdUwe+RL3tcf54hbahf7XAyfEZHpw9kJpAxKlFftFY7xJ4saCrAs++lERS2Wj1+KwW2MN1Di1waIFDC7wQLXAAnl+Ibni+h3A9MBo7YuNKFF1TZC1HUgwhFvvrWRSoz1AyL9Z+p4wYBYQZmS/iaVp0mWRlOsbbFuefXmB1vsLuaouqL7GcLHFUzbAsZsgb8VMY4kXOlE5JZXI5ZK3gLAxh06N1NiNZW2QgeCqaV5R2y9Td0H2MvHQAq7wbwVa9F0FnvpNEmw38FTuUmmkwPbdJib7Kse1qbNsaNT/NDruGCtA01qx4YEH41txoMgnQoSFgSwCaTOLFDLPlDPOjOWZzAtAscKjs7bbr0YgM59ChlmItwZjStL0kh1+dl0DdsfMFzNaPf4nzkzCjJS1aQGcFnnlNMk5c73nK563IfM4xLZkORqdAWSJkPqNlscEdmt1WgOi+ow60Mpwj2Kz33wdI6u8UJB+bsOORflPg5eYZMWrDvRcYAj53ml0DtoYD3Hc509J9B0xHdVJi397lOmOwJXWnhinFkYmrxnVgTSSBgHjHeN0ARIzHip13+3Xu8g73P2YA8I2A5/HzpO8aHX2DQ8Sg1/EoDCJAGJmb7QYXl09wsbnCZbMRkJls5+xogmxZoZn0aMggKhpx1qQiPIFnRtAYPeNKMUhDMPmiAJppPw2h/6e1Q+wThd6iw6ZBRWdpPe06w7+HVNK7YhR2+tCxDGFHeaf0y8GtePmBy3+/h7316HQufF73uOsKc79ZfG19s3EpTKwAPBcozOmVInBM3af0xtUG3/trBZ4JOn/5y1/GW2+9hfliJg/xwYcf4Be/+AV+/u67+OSTT3B2eiZj/uryErPZFKdnZ3jnnXfwpS9/CT/96U/wz++9JxkyBJjfsJkjNAAAIABJREFUfvttfPLpJ/jJT36C4+NjvPLyy3jzjTdRlRV++MMf4v33f6kFAwvWAahwcXGJ1WqN3//X/xrvvPM1TKczuecPfvADPH78WI8lk481A8oCy+Ml3vnGO3j1jUdYnixAbK5hoMfYdh74Us1RBTOiDuh4vd0PPMs1DIzx4sif4aD7wl/KOYS6TioIQ8kN2ad7ikSwwCCB517A52nbYY4OR1mmwDMZz1mHWUYbkVIbO2QEnsWo06IdXjVE8cBAFfgc22649+laHNCakE7vwHMQNTfATAPlZBsra5np8QI8N3N09Ry7y1IkNlZPCnRb1ic5Qt4vUfRLYTszLYYFBXk+rWbJTwlFzCjbkOyvgkXHNVNWrsRoHQPP3mhPCwI/rXFTEzHlpIztTRsIiWmQFBdMbFOV1XHg2VF0DTpoBp2yngk8F3mLUr6z0OBagOe+u0LXEHi+UuCZrOfC6op4tW7LoJQxa4bJMBiaAM/CFtaJ7/NfXyLCotoN5qxYnwxsZHUJQu2bgtmYOQFE29U8cOzZmEkbMFPE67aIfUE0MWG5KxfD7O0ggxczN/V8tU1EX19kPEziSLJPnPWbaEvLdTRLROIlGaU2VOeZOs7bigznDs0iQ7cs0SwzDmls+DfaMgykly3aQosmx8LJSTAmjIQY/BuPtRg8ie88lL1w+9P1//cbH6wpM7DfrnlD1++sQDyZ4YkfMbbTvc6JEBDcVrA+Hdi1Nk+9mKCDzn2FkkDzboJsXSDbFJjsJpg0E1SYCCOawLOPnYxEo6pAz7FD2UkU2O06PHl8hbbNMJmyPtCJAM/ufuvY8bXTs1pdCsRseA/MOk0qmdS3cTWetjYc/n5ogUMLHFrgRWuBA/D8ovXIvZ9HNy7dGA0qoIEj6WKaEkjMsN7VaHYNmh0Zra2A0FJRo1XAV4rRlaUwoJiey+JFNLDUoCLo3EgBJGpSNptaNLDm5RRH0yXKrkDRsDBDL4znKtPCDKEQOg0CgqDuhBuLNwLPamQRMHKGspvv6ffAXtjTRgF0dnStA0pLmdO0OCviIYaj6jETfO4IKJNJQONMGA8tmq4R4Jl4kIDHlNAg66BrRAOuy3oBneu+EYYEQeiiKlBOSwGgp4sJpgI+F5K2p1IAw9Tz64poyUsNvQczcs3ONjZHAOUsYU39q4QxLgSlqKPtxVDIPKnyHJOSaWHGfC6l5qIq51FCo2vQuewGAXj+TI1vAZ9NJsRAPjHxrr2bmJiW3hbcq1BYJLhmIxs1Grm3TYJ9wLOxMOQCIUxxP+D3MwOe0xF7H9DsjsCzWaGDeIQ115ilrL+2gIYdY9mjUaZlD3A9cKpuvfa9F6trJwyA51EgY//7JJdwmR3XtrexWDDoxhTVpsWu3qncxuYKF8xq6HdS+R3LSoDnbpYLvkAnjQUI+Wn5yZpYZNDAjtCzgTHkoIg7Dz6rn9YuTweepefuCyA7HiMd+LRnuPnvBn1fY64fgOf7t6mPYQ8whBRf7pkEsyzlN2sy1Ksd/obA8y/ex2uvvYY333wTX3nrLdFubtoG7777Ln7+7s9FFoPjm1IcHIoff/yxFCTc1jt84xvfwNffeQdPLs7x6eNP8cEHH4je+WKxRFPXuLy4wOuvvy5MagLS3CL+/qd/j/PzcyzmC7EbOHh+8f4v8MsPPsDXvvY1OZZg9fmTJ/jBD38owRxe7+T0BMenx8J85v736muv4OThKWZHUwWeoXPIA7bKfNax6TxFBebGmSzDgEdc1WNexwF4Ho/FEQAqmmIm72CGUyGEAwWeJx0/HeZdj0UGYT0viwzzvBfguUSDAlo8jqxW1faN4IkuMS8e8BwF28wWsjZgQUF01GieIe8XQLuQIoLbiwLbixLr8xL9bo6sPULWqv5zxghlR8YjwSdJe9PsNHl3ys8pMJZyFT9v4DmsJ/sMgL3LUxr8FyTczIIUpEvtpniRwf4r5ymARiBQMicJOBcReKbUBgg8t2Q8E3y+UmZ036IU4Nmz5Ey+LXDZk43Lp77vX/aYasqmwr5J+NPOUckOA8jleQ1NdjPYZbnMSlTwl/arAr5O3pDC7CYLKC1jdnSQA3Q7OzyPhXyU/2Gbr2aZBjzcgGdnuwaedrDRDUQ3hrf+Wl+MwLP4KHmPOu+xZV2aiuBzg9aA526Zo11m2BSNfHalgs9Su8JkN6LcUawio3dI0rVC5qUFrJIMr3R4+V+HRsJ+o8OsI7NG9Sp+pC5No/XeNgkTYxwVnh2RMOwBdBeJevBp++k41uxT3kqKCYKSOiWqboKqnqDaTpBvKuSrApMtf0fZyGkEnjstZE1HKZswoydDL2OmxK7pcH6+QtP2KCYzHJ2c4OzBGfIyE/BZg3UqV+QsfMlCSXSoo9SGBiGEfGVfB+D5/nbX4YxDCxxa4MVtgQPw/OL2zVOfTDZmM3SE9Wx6wty36UCWeSmbYb3rJE12u95it9mh3uzQbMls7ZF1yhBkwYspCxSxqNBkIiC0OKEWyd+st1L8aHPFytUZjqZzHE0WWE7n6Lcd2nUjsh10bmZlhTKjU62WV8qgEBPDAGgHnt3AJdDNe/q/PbnTGyJAinvtGwW2yfBSgqKC7wSymd4XGByitSyV9QR8JpAspZCKHL0VYRLwuW0AGg4URy40jbppa9GAk/PQYtc3ogvND1OL6ZNQH3oyn2B+NMNkVom+Jg0QKbzk9r09f8p0SUFXZRREJ5s2CIEG/Y0GF8TdMRBY/h0i5sa0MGpI0MwVbT11GshwpsTGdFKK5vO0IhCtaiKs2SzgsshuaKHBtjbwuWlMp8z1pfW5QtLciDkrkQcpvmYomqUaquU5qA4SjVFFsW9B8G4Cnq1xAwPJHI+7InCfKfCcek93RQDvAjzvZ2IH9u+4/aWZvQ/0OehQBYM2AW51Wprb7oUkjdnjf3sqEPzUFev6AanLEXzNFFBOgjCD+TJyvNPrSFFT08/jPCZQRimd880lLus1rtoN+nmJflEimxcCPjcTddJ2eYMmr9Fmtc1pl9uIbEvFylLHPfbxkJF1U4PEvr6J8RzWvLsOn5H/dl/QOl1jU6ZzZEO7ixpTiJ+PC3zbYEnngrfzMwyuZzzltpl430umc0aAZilOliHvWNRICxuJ1mSXo9m0+Ju//hv84r338eqrr+KNN94Q4JnBSxYS/PGPf4yf/uQnODs5xcsPX8Kbb7whe+svf/lLvP/LX+KXv3wf3/jGN/E7v/s7mC+XAjj/+O9+jF+89x4ury5FXuMhWdFfe0cAZbKbKdfxT//0ngSmX37pJdkb612Df3j3fwjQTckPPstLL72Eq9UVfvyjH8sO9PCll/DotUd49dEj7FgXgJIbRwy6VihnFfqyl8wBBzuYbuwZRLr8O6I0Bp5jNs9AcifsfJHneI+pcd9u+wIe73qp+uhk4gnMEQT3M7HNyj5H1QFV32Pa9qLxzA/B52WeYZH3WBQdKrQoM2r4UkKBbFYJ0webQ2GeFxd4ljEm9gbbgCAgweMpciyE0YxmgXZrwDP1nS8mAjznBKSbKbp6grwnO5paroTraZeaZJ2BlaLJO2JykpQQ9lezQ8PaumdRvg/bebz/Pv3c8UrmjTJCdW3EpEbXtWyjYFeZdJsAzyw2ruAzGc8Fged+rcBzcxmBZ44lkdow25IgnDCnlfQSKu1J8ccYcE3fz2vX+LoRbR5e05jlph+tQF9AgcWcFcBX9HnZZ1oPhwVY9W8k2ZAkogB0w78xo0Nq28QQlwOYcXEw4ReRXPGSExaQEKkbK/idBKqjH0JNaKaWxiBcGi2W4+xGBJ3F/+CHoHPBT4MNgec50FM67IjAc45t2WBT1pLBxQ9tGs3iUsKMZJzYl4ZMxgU61cb0fV8Dg4l9Y5mpwabfY1+rHTksALjfdnQfYJjFIEh72COGNq9mG+iXPNkAs1bAVjI9XUN8ZBPL3isBuAplp+DyxIDncl2hWFeYrCuUBJ/bKQoJPLEvM80api83MeISH6CoULc9Lq5W2JHIVRQ4Ys2Fh2dahL7kMzEVONYM0eCIMp4VgE79N32hA/D8BdyCD498aIFDC9ypBQ7A852a6bM7KLU9nzWSKWaAFWcggKeVd4kja6SezGemkhF43mxqrK62OH9yjs1qIym9RE5FqY4FZ2hUe1abRIMtXd3kMNy1EGZWR21KYqg5JnllH8mpRVZTO5p/y+S61wpmWepYajQoGyDE3GUDFoDVjQUzXty2CEa+mR3DOLmZGvZLBXQs/SswIcxYSUArulPk8ohPERgRbEOC0SqXIWas6KSpVhorRVM3jSxpsqObvpVCTvzO/9gQxbRQEHo2Md3nQphhZEiXZEez6FOlxu7Y7le7JAI88koGyOpTqFFKUNHHk4PRMjQcQLS+VCNNj5AUSTEee2E9T8oC0ymZzzmqQqswSyFJqcJMwJlFB2sBoAPzOVTpph2vwDKvr5p4CvLLPX0MybPra3rhSo2XjJL8Aw1i2LPD2ZcCXykAKG+eWKIOPN917qYwxvj+KSPE7jO4rIPv/re7Ac+D+S+32AfDjmdMeuP0PvvfM2XpXKOwmnHvjB7jFDklManQNGbr37VN73+cE5X2tfKNV0vHkY01KV5j6cKcc8xguKo3Aj5/ur6QQoPUS8wWBbAo0M8ytFWPms5aXqPJG3TirDGgpKCOOG7hIbwCvc3NEA6KnPvAsgmOp58cWWi+TsV3G4+9PWPx/s165zN4tzHwnM6MyJXSVWXfaIwj9rZ5fBts+Ot95+uNM37Lm/pE30HncVi8PFlW/paeqcCzazwb8NwX4H9Zm6Ne1/ibv1Lg+bXXHuFLb74pUhsETa5WK/zwBz8Q4Pf06ASnJ6d46cFDucGnn36Ky8tLOearX31b5Daoy0wQ5Uc/+lv8/f/4Kf7nP/4jHj54gG9+45v46le/KtelBBXlNN577xe4vLiSFPC6brDdbvDhhx/iVx9/JJIf1HkmS5pgzM9+9jM8OT8XdvXy6Agnp8c4PjnG0ekRjk6XmC4nyKoMfcEUcTKcdd5EjVFtldj73Ilc71X3KB9/qQ1xfSRdD04+HYi78zT4Ah6obRd3INOuNeCZW7JmoWWY8EPwuSP43GLStqL1PM96HJXUes4wLTr55NghA7XEWQmTtSDsPoLqjkV6Po9mGwFjibSFWh1BI0FvPtCd4GKWoWd1NkyQ8dMtkHVLNOupfDYXJerVFP12ib5eoKdeQTNF3xrozIKCJrGhxMkgEmP7pOvmass7p5F7Tyxypo82TmQLwZe9zXZ9DYzgXbILqSF1S8Pfvga7FMiwKOqe/T4J6MvIEvJII6znzIITZbFF3ivrmWzntr5ETtmWjGQHjiUrsMasOpIgnFBhjNTAAE1ex1nO/hbehj7ygn1D3yQhZkhf2HUCeGrEEkvAVPtAB42y1xO2sf4hcm6VvRzb0gHbFCB02Q5lUhsbXk4x8DqMTdv1HdSm/WIAb+KqBIY3CTH8SKZlTlkwA56LGs0M6Mh6XmQk8WM3aYQJvSP4XDYWSNdig72sx75GKCi+d10NwHM61m2IWaO6D3p97NlFx7Z94uv5iA33HnBQ6GOaPI5n6/nzWMA/gOIJ8Ky9rx0e5llI+LSek4LrCjxTQqPsSlQt2c1TTHZTCPC8KjHZTFFtpwo8txPRdJcAFsld9P1EvkQlUFBWaLIMq80Oa0q71TWOzk7w4JWXUE4LFBMCzyrbJt+TgJ3UNwguiz6j9o/bH2Zf7DPcP4+l9nDNQwscWuDQAr+GFjgAz7+GRk5v8VkBz9xABRxl0LVQrTIBnbtONIWpJcYo/uX5GhfnV3jy6RNhLFPbuSoqTMoJJjk/lTCV+7ZH11CCg8ahshEkodDYj5NCj60KXoH/0XHWIhEFWdOmISgm1l663UgzzhtlBDzToBWDxIvnuasjtsjQ8EuNJr2l6meZB2LM59j6gefhfm6SPGq2jhouVihKrklmtBmx/m81OsjoMg22rMeuabBra2zrLepuJ0432dIEn6Xg4KQUkJps6gkB6WmF6XwisiZS8drYQ2p4Rt07N46VUWEWmtvINHwiCSecF4HnyExWY8/KqFBvoetI6AYJ3WQ+U3ZjMuHYYOCAZpxVs+8aoG2M+UzJjRpdSykOFh0i68XBfJJYqKUdgWcpIjlmpo70qfeDBaP00NEcHbhZz8xUvsfEH7E+JPpy41cEAJ7GCE3IJ2Z03uOZbKSq65AWdRleI50jY/d0zJR+/ue57/MPj9dMhfjl7GHPmLjt6oHZb+tgkAWU2qq5BOW2TY0n6wt8cvkYq26LNTVMZzkwL+TDzOq2UuZzU0Tg2QHoGPKxoIkVA1LsYwz8mBa7PHQCUrumpWEkusTcBBykY0mvczvI8Hztr2ufZVPYpe4jaTAc+aEO/A0PdfOYff63eN4rjNs5fTP/2dbs1HtW7pK2oOT1Dh17FjMiEz8wnUxug9IwpLOxuOBf/9Vf4/333scbJofx1pffkutcXV7h+9/7Hn70t3+Lk6NTAZ/PTs6ElceCg2QuEximPAe1oclEJlP6Rz/+W/zdf/87/OSnP8GjV1/Ft771b/DVt9+W41ggkBIbZDxfnF/IczVNI0xp6jhfXJyL5Mcbb7yOL3/5Lckgeu+99/DxJx/j0ydPBHGnxvPJ2YkUFXzp1YdYni5RzpglRCddWc4M3kjQJmzOwzaUcWf7dwo838an3ceg+5cOPDtcwdYlzCdgiTUuh6PU0OhzAZ4r0XpmkcEOVV1j1reYQYHn4yrHvATmJcHTnXwYhBZt3wR4flbixP1m5x2A5z3rogBR0hCkt5KYQQCJC/wcfbPAjizny4kAz+1mgaI7kd/39Ry6ERB4VqazyGxYscYxyzuMaQf0Em3g68DzcDe+GXiO8lg6ztP1yDMCDDK9s+TG9VYfslnT+anHunOoW1hcA6VYtaxvtAEpw7IVZnxZUp5lg6xfoauv0NSXKAg8kxntwHNbWwCDwLMSQzxzT9bGwV6oTN8YpoqklARVjoznsPaar5ACz0YqMYqxWsOeWWV7tPeOAILerl6UUP4YEdKgoS42efAsrN10V9e5Z/u/nKuAM3XIlUlt8h7SvNrHWpLF64Yo4KypiJQEVMIL61RQLmxb1KgnHVVh0C56NPMO9aQR8Hnn4LPpPbNoMoOA/OhjpRZLOjasn73eRshqGMC9SXTd3t2Hqb2zuiqDCIJlaZoFY1ulnJYcpgxgkylxAo35GO4jqT2lvqf4idLErmfoz5PkanlHmH1JX5WZRoUAz5VJbSjwzM9kPVPguZmh7KbIZR3Q/mQ7UkKKvp8Az1WFNs+xbltcbba4WK+wPD3Gg0cvo5oXKGlfCuDfomOxVgHTjRQ1Ap59H9QeiI0yDIPfb/U8HH1ogUMLHFrgRWuBA/D8ovXIHZ5HTBQDntVmsiIhZvRKNj2Nly7Dk8eXuHhyifXVhoQVLKcLVMWEClcosxyVGNVeR0u12wQAEia1bt5iRvXKltGIsZbDkg08+URHMUps+OuoUWemXZLKFfyYYF6rpeex3tRIonERnVdzLOQB1UBVeYpQLtmqB8cGTYEt/9mLgnmTOVzidqamCpudpbKJyuDid5H9Y/qass2V+Vxj1+5Qd7X8OzjcGZnVWpyQ2s8EpKfzKabTobSJBA/aTphnlAngR1gdeY5qUop0R2FFnbx4hRe+CIC1cLT1y+1iN/KlXWndstqhME+ov5cJ+3nOZ6pKlGUums+U5JCqkiwuSK3nlsznBq3oPqsDoWC/af8Z89mLCu4DAsZg53C4u3OzB4FMDjwAz8Z2D9SOIYg3cBhH68kgfX1EwXpRgec7LImDAIfUyOSksLWBGSGcd3XX4Wq7wvmakhsrXDVrNGUnxQUxzYEZhPncTXp0JTMaGnE0CKCxOI/6g76GeTEdd+AGsHRwsvhb1QIdg8tWDPEFBJ5lHbU17wA8+77lsMQYeB6C1J6OrcT7YQ6Dgs4KPFNl0jWeGcDlUrol8PzdvxaN5y+9/qZoK7/15S9LrYX1Zo0ffl8Zzy+dvYSXH76M1x69hvl0ju12i9XVSljPr7z6ioDOLAa43W3x33/yd/j5z98VKQ4ynr/x9W9IoUECzywWSGbzP/zDz0Reg+zmo+URptNKtKFZzPDs7BQvv/wyvvLWV1BVEzm+bmrRdKb0xvnFOT78+ENs6g3efudtvP6l1/Hw1QeS8dOwBgJ3PQM8ohxUhHh8XtwXeL7LmvAv65hhoEeoAwY8a1E7t90os5Gb5AaLDLYo6xbTrsUULRa5FhpcTjIsStaDMK1nAZ7JeraU8cDLS8HUz6PFbwCenSF6LZskeQYx1pipx6y+iUhtkNHc1TNszktszitsLit02wXK7kyY0JTgIPCcBW1nFhS0OR7YngOkTCkaCf4WRvc1qY0x8CwW2mhviABvYrla8DJa05+F7NXTgOdBb6YSIkJKoM3nwLPKsUxK6oGT8bwWxnO3u1RWdNagZJCK53Q1ei52ZM8TT5U6MlY3RMaokxUi6GwQuz6O9UE0XZx5rx2gAT9bd834NdcgMtLNLnBmaShKZ2Cp4pRJvwTQ2UFmZzTzGaM2dHw+iXbb89jcM2NcAGeR2NDAkIOQGqXMxNzWe+t1B8CzEV7qvBMm8zavUTNQPmlRz1o0sxb1tJHPrlLGc11SbsPsGMneUp3tADyPzRJ96jAm3Q/z4Hj0CNVAcF/Uz/LTI/Ds0Vf1y1KTM/XxrHOV7CR5s2nUNu4XQfrEFFpiLNPkPYJ8hV/dX9DBauttk7oqm1KKC062xnheT1Ctp6jIeu4MeKajx8ATvSUp1Pj/s/cmXHIk2ZXe9TW2zMRSay8km+RoNJr//y+ko3NEiWc0M2xOc7rFXquAXGLzVee+xczcMzKRQAEFoDrQJxqozAgPd3Nzs2ef3XcfRQkAEynGskSfZzgOI7bNEa93Oywv13j25XMsNiWqNQvoqF0bwTPBv7RNcp56DXFs0LVoxM1n8Pwh5pXzMc8tcG6Bj9UCZ/D8kVr+5HyfxsyPnJdCU08lN/Bqu8AepNHbj0HM9atbAc9UO1Nxdbm6BNXL/DcrnFOtzE1wfdEug3YL6vvs4FkrFGoFQ75PALQnkBl41gwhS01zFfNEUWDhzCxVUv9T9rhda6yIxn3CPHUqWX8I/AkLj6iWCnA7zOFz/YQKN0IoQq6awAGd7C2AtfMJ0DmpIya2G/xvjUfkgGrDYfB56NASPvctWlM5EzpTtaCfIUjOZPFe1xUW9UILOpalADNWwW6OR7StekoLeC5yhdWLSv4mhJbihVIV0IubqCWAg1/dXdfzc+W6KgUGjKymzYKBYyd7+fR8FvBcV6grVT7zJQsMLhSocjals4Jnqp/p+dwpnKYKxsQZGl2ax15aHd02MySmNB+22M1nYCdElPNiIrMHY5JCMA3gYjArUb/8p9/7t1suz6SLj0q95kd++EmfHGb2FW8alsRmZfJV8XtMbHlSHPsYeP4h5/Om833K7/W5T975aJs8tIhX6My1rK4XWUyUBT7Zk0cc2iN2zQF3xy1umy0O4xFHtFJDCosM2ZoAOgc5BaFzm1HdQnsd9XDnACI+niFl1XuZbip5d/Q0Vk+dPHUzkgQGu+i44Lv/XPhP3jRzPKWlH39PqtZ9THU6fb6mty591vzbUtz4oZXbP6wVTrVx2t+ShfAsGyLYDAXwHD8XdE6yicu6CqX4PHMyGbpBrLBotfGHf/8DfvGzn4vVxi9/8UvZbKQS+b/883/Bf/1//ys2y434PP/yF3+D5WIl9Rt22y3utltRKPNFKPz6+hr/37//Dq+vX6NrO6ndsNlciDe0vGe7xV/+8hc5Juecf/z7f8SLFy+wXq/wu9/9Fr/97W/FSuPlFy/xq7/9e5RVhd///vcyp1xcXWK33+Hm9hr/7df/Ha9vXuM//uf/iF/9w9/h219+i3JZomHmDzdupKggA4xTKjubb0OTR6uNN/e9dxvNf1jf+FQ/PQXPOv4oHlSo5Up71n0keM5Qit3GgKqj8rlHNXRit7HJFDxvKojdRpWzQFyDjIq9gcBQv0vrB8yf7vfVPgnJnWzaWQDnAPIeeE7GUIE7hUHkWoCygOdmid3rAvvrEs1djeG4QYnnyIcLKTqIgZYcVlSQiucYMQbYNgkmkuHi3uw/yf6bztmnFc8PRSYGzngrJxP/PA54evu/K3gWmwzpXQl4zlvUBcHzUQsM0mqj2YbilFQ8c/sXIzcv3LZFC307eFYbE0/nU8grPc1jfVn1mJJY4kf94yrZEEEm6vOwsZV4JuvhPG6258Ozl2y9Ib3IN2xMoRwEPrJasfOSlD/f+HdYrSNXANrhliiQlhozwSZGZwU/njB5AdL0olY/agfQsu7IabcxSBHkhuCZcLnqROncLTt0C75aHGv7edmiL1gsmRuA3EQ3t2xZQk03Rk/GKLrlkbi5R2sbbeb7Ga4R+dr6yxdRHt+FDZxkx0Z+p8+ug+d0/E9m3Pg82jJDPUNMMCXPvB5F16+2UjV1va4rFYJLjYU+10KCTY3yUCPfVfL3Q+BZs3cGgc4KnwsBz9yW27YKnqv1AusXF1hd1VhcVFJoF4WBZ7GYUcsPfWn7ngLP3lxn8Pz0Me38znMLnFvg02+BM3j+CPdonlJ+6hTSuTr9feodF7yQZffcA1IDLVS79Bmur29xd73FYdfIJLtZXKAuKlFbsdhMwfWgWlCZf3MmXo+ctGXiljhFKhfK365wlunc/O50J9ttHZJ0OAfPNq8KQJ0oJxQ680cafMXFk0IoB8fuf6Ut4XBdgjUJnlKfvcdBn8RxSWwfVWmaRqdBrgVEFqwGmORb/FqFT+GzAWf3fxaRDQb0pvZqWYxQfKRZ8bhAVuYCv1iQkGCa31bSvqQoxZqD7Ui7FKrYOgJezZEVxXMu3tCFFC9cLmssNyxguNAiFmLzrf7eVJTo2iQm1LniOS+oUrfCO2KN0SN4lIAVAAAgAElEQVQbFBrXZYm6KsVyg57PfIktntzgTkE1r0c8n4/2dyM/I5ymP7Tb6Km8IdqGhO+3N6gtRwKb7y1iU0z1rrDNI9MYIAdU8Zag9yMME0/+ygi7bOEjSjdTEYU8xin2e/LB3/Mbn47lvQBZ4gOf+r+bl4ZenhWwtAWc+tzrkMXf0SKAzw+fTW7kMBvh9rDFLYsNHrfYdQdZyJE15OsS+boQC46uGMTHnUXShmIQ31rddBIDAfWiNQscc7ENSuGgprLzi+PWdHmnBZbCiix4iHqzT7jFe74Xfjh/9B76rsl4OXkU0+drfnK+CI9j9vt4oj9QE7zzYefFlyZztc0O8WcKTtSWivUVqqCA7poWu7sd/un/+if88fd/wM++/hY/+9nPpcDgerUSZeCv/+XX+PW//KsAatZm+MXPfiHzBpXLx8NRagj8h3/8D/jV3/0Kv/mfvxHVctM2WK6W+Orrr7G72wo4JrT+4uUXWK2WMs/88//zzzgcjvibX/4trq4uUC9qKSzI18svXuCbb77Gr/7u7+VZ+vWvfy3fc3V1haIkShrwr7/5H7jZ3uB//c//C371j3+Hb37+LcoFwfPRbDbcWzQBz7NOl/Y993ieg+fpfl/av+7bBLzzDf1sP3gKPBNKWjsRnllQWVDxTOfigcUGR9Q9UHYdiq7Bgl7PtNyoc2yqDGuDzwUVzwTPErNovHAPPD+6IfsWDTvbzEmHnDnqDrlxMhG4nZupZg08Y6zUPoOvdoWxWWL7qsD+NcHzAmN7gTJLFc8Vxt69nbV+ioaEGjRIHCsDf/x5iGXmg+iJwXM6X59uF9/808sylBesKawVRIBx3ztaZpNZNtPJ7LNJO99/hk62uwlH3ONZ4HNG4NyiouKZVhuueG63APR34vNMq5YAnWnbonF/KAZoSl+xwHDP5WAQR+CsHvn8IxlNfL/5I+v9UO85bS4Th4QYVO+bGUsrvPRNCz4bVkjZPZajdiJHkVdiW4RMC3ZqlqZ6qDuMDrc9tGmE0GEut/drBpSudhzeynkzbiOTt+vSa1Hlt1oBanFAboQzG6vJG1U087VoDTrrv0X5XLeidiZ4HhjfmOI5WTHFzmex0rw3OhR3mOyhihRlnEHnYMaR3JMwhjtknbSPw/3YQnpULQ4dxDJmm6P3xDZakrUFRSzM4pR1pOy0KcznKBcEVP7syANjGZp8f1+g7CvU3QL5oUS2L1AeFlJcsKTimR7Ppnj2jFu1XtN70mY5+qxAl2fY0cptt0W2LFFfrLB+sRT4DIoaGD9mzF7VbIEpeJ62ulzmxELnoc2otxhTz289t8C5Bc4t8Im0wBk8/8g3Yg4+H/r6p4BnCV4MbMjc20uJZp1sbVd9e3vA9uaA3c0e3XFAlVVYFAusyoUoX8SfuVclM4s6SOVzft59tJzg2I6yTuiWcGXg2S0eBC7KtBonSg0i9Sq1s2nI5X98Ak4Vz+nv9MP6/nlxQYU7rjL09Lop2ImqiNjSD4MUDVr0j/sjRhVjOC+rMh0KDlrqmoMoLVSoaEr1Xlawi6bKRSYqaPo9s+CZVtY2P1iRqnoKf8z200BRQRcBNislEzazcCF9ouslPaNpw1EKgM5o/0GALS8r+GeXRoWJ38OgTB560ZEUeY6Symoeu1L4TBuOgkUCpQo5z5WvDkPbCHyWooNUPvdMqRRnyaTMR3rfrc/YApHnFf9MNySmurgpwHq7xzWCsXmQrMHd2x3tU3331FrDFeJ67TF+tWdooh778a/obcDz/OymXs9WuX5yPfrs2DrEiufoRpz4jed0KeWmUI/dcS+2GwTPd80Oh+GoBXhqIFsWyFY5xioTGD2wUJqBZy46tISoPdmyetYNsOAFn4wfcdMqjnpxEafYRDVcdr9m0OXH6KOPjYf3WNJkw+bdwDOb51N2eH6bp0LBc3o1ydx3AjzLotjAsyiejSr0XY/j/oB/+W//Hd9/9z2+ePklvvziS7G5ICAuyxK///c/4N9/9+94/d0rHPZHXKwvRBl32O8lW2a1WuGXP/+lWHD82//8N/z5L39GWVd49uyZFAe8vr7Gb/71f2C5WODy4gLPn7+QfkfF883tLa4urkTtvFwupbAgP7/ZbMRu4xc//6XM7b/93e9wOBw0RZyWT0WG2+2dWE797T/8Lb75+Td49vIZ8ipHx0wCUzu7uk7hj8cAMZvlDJ7fptedeu99T3WtD5ECMKUlxHcBPtPreRgFPGfHBvXQYTkqeHb4vKTlBjOjAnhmwbh0zk43kKfx3Ttd1RPBc4jRwjyuUEo3udUXjYrnCJ6XBp7X2BM8X1dotwsMzQYFCJ61uOA4lMAMPKccKMaxvjnqYosYO1rk80AKT7oFl86I/vl5e7rnb1RHTubRe1wqEX94NDsBWR7hJoO5iShCjHvixjnQlbhC2lkVz15csDLFczbuMbZb9N0W1IISPovXs4HnTIpUMp7UkTPEewJcHejalqyct0Jnvgh/2Qp0i9NlgUez0TvZ104Sdwtn9G/QTEMpTCLxsPYTLSyYbP+qG0U4flFWyHPW0dFNCGaTqkpFfaLj7O1BpamAEzW+ze62vogxftyptsiZGg4eX4CzqrK1uLmBZ1E9czO8Q5u1aFlgsOzQ1y36RRdeonymCtoUzwE8Ez7Lmsm9wrVPBaAeNvF1wRB9ysMiTuMqZr+aatczXWUuDPaM9kkXD1k9IAfLshpIwoewGWMwOyiWg2rZ7okJoVQJz2vQ9ZMomW0dK5m5gq4poNJNKH+F3FRaXnAtNdBuskJNL+djiexYIN9XyAme+wXKQcEzLWD0fnjB3Ax9xt5P8JyjLwrs+w43hz16Wmtw/Pxig83LlYLnkpsGnSi8gp1lUDxPH7YzeH6nWeP8oXMLnFvgM2mBM3j+EW/UU6GzBDePKDKDYlrSvHQCpgKg6zmZEhTmKMtClH7HXY/dXYub72+xuz2iPw5YVUs8W1+hpuqK7++5U8wiLKpoZhpm2KkWew1bvnCH2CdxO0ETXWhUYMGtFj20/5aLnmsnYqTMlOPYLrPF00yRkUqV52lsVAJIuyU2H0/xwVNuH89PP/M47Iz+nQqb6O9srMk82TSOVQCt79Hm7dGPgyiXaZ3Bn7MoIRfyLA7FF+8ZIcNqvUK9WMj7qDBruwbHtsG+OYqNB/0zuehn5eQ1d9cvVri8WmMhADqTcyLU5mfle8XzVkGkqgk0IJO6hlLRxAIxsnHabJQKn+uSL6o+XOFEGwMWoWyn8LmjIooLCnpC26JCDm4LQc+QZaBoWxPS0hJYztRapmIPjfrOsPSnDZ5PK6d8karXruF/LHQ3VVL8iIOffdXbgOfHlWEO1q06u6dp5jkGqUCuAJp/y2aLgGdd5hKGMeOAvrSEzwKg2z0OtMehKmWRid1GviqRL0uMpXo+Ez4zXbUdqR4yCwEpMMpn3TwpZWGnLe/jePCRtwwKT66V5/ETA89+zgFA3Lth+kzHzaF71MM+Oh1D54j6pwOercJreJTM3ECABNNr54VIfeNPCw3KvKvDr9hhUO3MQoKXl5e4vLjCxeUF6rqWrJjb21spEvznP/wJ3//le+x2e1n8Ezi/ePESX371Fa4uLrFersSfme9fbdZ49vw5vvryKwHPv/23f5MRgcf84ssvUJUl/sdvfoPv/vIXtE2LuqqxudjouTOTJWP9pFo8pamuZjHC169e49WrV5LVw27+/OVzPH/5Al9+/YUUF6S/sxQXDN7O/kx4ulEC3ow4n8HzDx2L74PnGA+ZMlOJhtq8UA+YmeUG4zqC58NRAHQ99FJgkOD5ss5Bm9Kam8pDi2xgsUEqnp38TbCb0rofqnx+AniWTUhTjU4IliuTDQxKIQ4qnsclMlZhkwKCaxxe1Tje1Gi3tYDnfLzC2K8wdFRGs+C2K57nI9V0JHP//nnc6EXzCMYeL3rpx5vHnOn36O88i21aJyMWrk03oCM4tSjqJHie9TnPUAw1VpLfu6Lc8w1lLUDblQ7jeJDiglXRociOonoeOi0wCBampOpZER3ykbDaVJ8CsOP84W3pRh5R+VzafErLrFI87lSZrEE2PZNTgKxLEwW2EgOwcLqtqRgDCHwOMNIK/UnAbjmCXlBQADM310pkeRk2M7Rtrf8xzpDvsRnRrBMEykoBQfeqTpXpBp5lIZGpANfWHGIRZkA7+DybTZjWmyHApPUX60506Gi3kTcYasYtBM89hgX9njv0VYeuaiRjS4rbmU0E/60t4hsZiY+g9QEXEUWbDdsikGwyrgGo2rUsClstpkWSZX0hxfMsa9ZugAtAgr2IXG8i25fhw77V2i9s1E8ePUlPjcXMJSuXJswjxo5e4uyfVszXxTzyGKmvJOM3ZmxwE65EhRpLFF2JrCkw7ktkh1LUzgVfLC7IDSy5lyojGjIFz4MpngmeD0OPu7bBYWzEvu3q60tcfnGBjBZu1YixIHhO1NYG4+f6lzN4/qFz4fnz5xY4t8Cn3AJn8Jwsk6NpWKrJfb+373GRZQzCPIXwoW/3yThV1NGiQe0pmF5O+4YCfTui2Xe4fb0X1fPhrkGFEheLDRZ5hUVGr2dVPsuOcQ9RPbuNqYRezlU9WFPyEP2Sg82Hnq3GB65AVsWzp2HNr0cSqwK3neOJU1Oyf8fsdycUG3LYdI37QGOevienyH+8ClchqxIhUXUnMZxCZytKZqpnUW0TUmmcq3C41xcX+gKD81wUbDnhtEBYU0+PfM8o3pnqH00PzQFFnaFalFiuayyWLFpIS44SRVWaTtr8Z72vW3Xt6OEtxF7OUCBwTvVzJurnhcFngmgCafUnY2BH+NwIgHblM1XP7vksagIqpZXs63HF/sAsNkKAO8f8Flwnqviphj1Jz3ujXUYKxe570YXO8cbjvN8x4MMfjY2u155sqdiz+fgI9OHP7X19QzpWqD1NULrJZpyreFyF44s9HZu4GcOsg0NDz+c9bgU+78R2g8pnqlSKdYVyXYsKmuyCKiMu4mi/oYu4XlJf6fWn8NlUz2EM1LugabLpUOT3IAXPOljNrRtiMVVvt/km3vtqz3c9zkPg+VTvi9/xU+mFXHy7UZTewdgvfY5IpyE+kIIjzOfZ+Z0v0ne3d2ibRooDVnUt/s5M8yYrIRhuDq0UEjzs9vJvjqwsUEuv5+VqJeC4KkocDnvZ1KQdBo+xXCzluITaHvStN2sUeSEwebfbye/534vFwsbuTIrb8pw3q41sVtKagxulhN6ip80hcHu1WWK5XqCsS7WkkQ0ZPiNqTaO9JJmMQ3e+rxY/8a4TnfPh2OBde/Ln/7lT8NniMFflM/wYFchIdpskpBM898iaVsBz1XfYlBkuylwANP+9yEeU3OzuG9lcVujofT3IT60J/Q7q+OZnMBUgpJPurJhwutEcfuUbXh7E6PiSRsxxwrM4jc8mwbOkrSyQjSsFz80ax+taX9sa/XGFfLgCqHjutbBgNkqrhG3BtG9Me54D4Tg+p1EiIy+1gfC5OLZN+JeB3vA5aZp0w0pjF2ntewUcXCKi7Rl8oyepMvGMf9BTIx+2uCJVPKMRuw0qnh08jwTP3RYYCZ65WUHFs8LnUDdkYq1n4N0UzwqOqXYg8DPgLP8W3wKBzqPAQFVBU8cvSmb5vM27PIY5KxgrVpEJ41+JTfnSQnaqwLWeahvW8lk+KblbfJi3s/XPUMfB7403j3lVy1GTInF6dL8D1iE8MHB1tMUteg1RUS0M3LJFOK6OtP/KHD43GKsOQ63Qma++VvDMl6qdrcirZ6AIZbcMgaB4JoSPfcgLH7r62O0cRWnsiueB7e19wq7N4btbcdhml/ThUKDenmdTT8e2N/sR67/RA1lXEeF/wfYmGXt69VfjRgMfHwHj8uDZecli1gos5qK2kvtTZgXqfIGsLYAmB2i5cSxF7VwMFfKBmUncwIobpwTP+ioEPnd5jiMG7IcOd90et+0Oz766xOVXlyiWucBnU3gJLOeGi6D5B/bpYnHB+Wz4WLz1+c9g5ys4t8C5BX76LXAGzx7HJrFvCFJ+1Pt/Crq+AVO7ulfUdr4DrKlaDJa4iCTx6NsBu9sGu+sDtq93yDpmAlVY0XKjqE35nCNrR2SdAkKyF06KrnD2yVuL0ymoVD2ApzxNJ0S9GvuZpV+5p5qmdblmWcNtFck8XS3zLtPvaRV5BHST1j6R455CIYEKBLA0Ni5sr18vywoWahEySQWzlhDFJdP9qUD2hYUUcUxUF6ZOpTJaXkMnKgd6Q3MjgSCBVh2Ez7vjDgeCMqbA5gOKCqjpL7aqsL5cYb1ZCUQ24cHMN0wD/Xg/XS2uigAuKnnvqXgW+FyXqKiiz/lzq1Des+ggwXNiu9E1wNBpOpmBZ/VG1EVxLwUNzQ9cfq9+idq21msmiufpQxjfqz9/LDNg/snUW+O+yvrDbTb9qMPIT+jLpsqu+YUlgM+ULxE8WxaD2SAEn1ODXyEDNsvQ9K14rt/s73BzuJO/m7EVH8VyU6PaLCj3A+pRfKD7okdP6w1XD/HfAT6P6K1gjyuggv0Gx+iUmST/tnJJyk1mWR5T8GyL89AU8znjJ3TzP5NLCeA51DwLW6427tPqyLCr3D5LXxYlmKqd2THE55/ztfAmjrHaK6T/iCROEEicK8SiQxfjzHAiCOg6qUwlP+PGI4G1bLB0HdqW2TQllvVSs2CYHWWQgd/Lc6Tdh5wiC99yrslz8YjuxUaJ8MU8+10+KJwnQ8YNSTI+mdc6+U73E9X8FrWe0njAjboUHLrfqY3mCZz+TDrAJ3eac/jM1o9FkzXWolKR4FnLeMmLooOuE/Bcdi3WeQbWWb0S8JxjVXAI7JFT8cy/abPg6gQzE5s2RXIeHJ+NM58Go7q5flIZbApIJ7cB1j4QGku2v8scHDz35RQ8twTPCxyuaxzuSvSHFbLxSqw2smEp0NnBs25gGnPyYwuA0rhV7cycbUXPXnlWZnFMvAu+uW69PsTCvkWvY4jEff4/gXb286D01t9yXHDrB1cNh+38WRyrQ5BDvxChP70Xm5p9arWhPs5lbuB5PGC0AoPjcBT47FYbsmFhdUjC4CfjgI4HaquhNht0hXawPGYVkFF1TPBcKXQeS+jPef3iMacF+aKEQus8qBW2gVz7Hok9bTydLTsUKMeMqdCmZgWiWaZ+7+z4FlRIrOGF4wRsx6YNiZGJy4TyZIOjwWaP363jJuGmr6V8A0O2tz2bRKAyiyP3GEqqnmkXNqCvWoXOJQsKcjzuTATDQuC2TlF5tdlsREiramftJz7nuJo5hc+ZFMaNdVz8uLqMs40Qd2xmkU9NAdVlHj8rc5vK0lX17ODa17J64xw+KwCP3s86U2p2pfBl8VhTG5AgcXclubciixoRPjPNl68MUtOImT/ocgxNhuxYIWtm4FnUyVYHSJ5rBc8jfb9puZFnaDLgkA24Pt7h1e4Gl1Q8f3mBal2iWLG+D5/pXuZJ9tIHwbOLmXyj6V7G57usfp/+iJ/feW6BcwucW+BDtsAZPDsA+IjgWeazeW7czO5hGpRHT2CZsBlEWSAlQYrEFhYAac6rWGwct62onttdi/7QYZnXWFcLUT7X1L60tKCi75WBZwOTBJBKRVxJYpGL799LcDAHz1HxrJ+Ox9Bzs0MG6KxhhKdpvsvU+himDwsWf5p8IeS79aeesiRo1wWbgh/DCHKurnZ2hfpEW+ycyICDXjaDSnuXQQJtV6vMZwBeFuzu0azVF8N9dujFImnt2Mirowp6aEQJwUIW64sl1pdLlHUhymcWLhTwbVGaeyEyWFe1RwJ+bSHJr6XSma9FXYn1BlXQtN1gqq1Ya3AR0TViuyEvWnD0WnBQWsqEHR4+qyrfC1FawJiAZ4EsfjqJninetqj+SbrRE8bIcFDrjXN7jzN4fkIjfpS3TL2d/RRS6OpFpXwFYs+T+XzGtNg4qqgaXz2fmT2wPe5xe9jhZn+LfX9Ew7TyRYFskSOrc1E9dwWLDHKBp77PkvJq6k5Zg7HKuSg87dn1wqO23gqbdz7n2N+nwbPDynQkPIPnj9IBT36pzWqWbuxzTwqbBKcZNFbrKe2f7psZU5Xd/iggM/Pm136kf5hBol7l4gttNR0UPKsai9kzrPMw9oNmzJRMK+e6fhAozfdVRWVZNlSsRv2d+3ZKUWEW4zQWwvFagkQr/2tCOUkP9z0SrwOmMEShsxrRaFFBK8OpgjHzbNXvVmwW/5w3Un54/zZY44DQNrgn2/wGhmi5oU6omcR8Rd+jZD/pWiwxSpHByzLHRZlhXWRYEAWOrRSJY1nJzCtS21Z7hGwB84XLkV4cArQ4F6sidK6YnnaJsBmXiKRP6AIUZIV+JSkoCrhkwKaFhimeabXxusLhpsbhtlTFM8EzFdECngnJqHj27WkPVi0TMFGtKqSMY7Sfqwky7Zxie0SMGANfQ3/hqA6YNRY29Oxw0uJPBZxuZ5D4HEsGRhJ4hoYKeup4T5R62vDyWPQc74cha4uhaJvBccTAc9GizBrk2RFjt8XY3YHgeRxpv6Eqeek3Vq2Eg0jql61BrsXYmYLnkXp8bnrlLL5AyFxhhKYg8XcjIbRDZwHVzBI0yOxtZQGljy7aF3X+12o2yX5XALF2jLAR7LF/9DGOawFfG5k/dVJ0fRpVej9J1kKuOg7F76xujcDzKKyIVi6+TjLLOtpo5B1G1qAoe4HOY0XwrEUFtbCgWm0YyrbZBCoCEf/rRDUfslNtdLa1SRj/k/fKZ/1ldhlhuhLFsc92zNjRLAszqw5gWp6dMOwblJa+HfXhwXojrBPCbBs2ZcW2zMc1X9NwjrKnSr+HwFkVz2J7IW1Ha0FaU9LXPQc1PGiofCZ4rlCMpngeuFkXAzc5ZbFAYX/L0WYUJgAUTV8ft3i1v8by+QqrFyusni1RbyrzeeZ9ozDHlnRp5nCY6W35Hrrl/Nl8l9XxD59Zzkc4t8C5Bc4t8D5a4AyefS75yOBZpsgJvJ1Chjl45sSsheNUbkHwTGsGwWnihMCggNlnUkIQWZ+hO/Y43DbYXu9w9+oWy2KBTbUS1fMiq1B0LDSoNlSyEPGwN/H9ClFL6s12Dzw7NInpUR7beepT2P2fzKE6C7/LtPqUsDk9rgYOqRboxONkqyU/tgdAbskmIaL90pdODhoEuCYpfQ5J5Xst2NRgyBYEYdXmydqebBmLJ4qCmt9HzsAYTjxnOwHOx/6AfbtF2x8ERK82NVYXNepVjWoZU7YtplNLbvrdmT+erwqDkltJhAZlXHRWFeqaygDCZ8IOVz6TeLRiuaEAukVHCw7+jDsgVlAy6IYsQA2qU19qyIJJ+3O0LrkPIlzx/HSlc7qIjc9Uqnj2RfG79Lv3MQifj/F4C7wZPPvoElcG7q+o1eJNleSptFyeSt/3ooCD+KfvjgfcHu6wbfksHdRSgwuVOpcM374cMJRc2PHZo+czRVf07tN/86XgGVIENBQXfRA8szdPN0AUXMSV8BSwnMHzp/Os6L0gBI73bKpynIBnT5G3hb2V7w2bfr6opaKLf6hKFujr2TL8LkJn9lv+b9D38LsFPNu8QtVy3w0SC7AILf/m3MNjqXqtlH+rNY32M90MFBojx5I4worShiwCWfSbIpM+nwQOSXcU9atk11g2gBTxNGVeYkAS1IOu/E7UXCnU+nTu8+d1JhpXaS0H0Y2Geht6f8Ourtwq7Uvi+UzVPUML2rO06vO8HAYFz0WGTZFhmRPzETwPoImXFMoSJbv5lpoPsI9fUSscxYz6FlWMuoJT0e0Ds6+rJ33D3EfHUwFfsP5IvGepjE3Bc7vC2K6wf11KcUEqnodmhRwKnjMCalHTenUEBYHSenbuDirTOiMBoLna2mpXyN2wNnJ06TlxgXgmKmK9e6oA1y+1GJrjjFk+aMag2oio8ld167QDcCAdAG6wPbjvqn/Pxuk0zZ88ALHZeRYUF1D57uC5E/Bc5LRg22IQ8Ez188FsNgYUVtRNVLuyexUtRUxnawX7qF4mWFabDYJngc+oBTzri9BZwbO+VEeqNgX+8jo45p0c76bVF7HI17tfUN66Pt3VzT46RevAuLngNl5ReR6m8IlfdgqeVQ3tawEdZ3UY1rWE9jqx2AgWIDE2MGdp9RwWkKqxCiQ+GdCz4CCzswilbUMwHl3jIZ1jXGmc7kJqx5v8Tzyr/aUZmtzglHnAivuFzB7djVE/eYJ99+Dmv10RLnGZPVch3NEnRB9jufAEc9s8a4G/Pm8xo1Q2Zm1js6Qft0Bua1+7GTKnmdXGWLQiIuB8xflOwPOQYewyjLTbaDkm0mqjlOKCMlb6mJVuCNDjmSU0DTx3ZYabZofX+xvkmwLlVY2rLy6wulpKnRCB3VJkU8/XrTZ8Ezgo6ZPvSHbsJrHh5zUznc/23ALnFji3gEWHQXwYHROyf7seRy5GqJLhrqgsWmyh7g0ni5Xkz8k0uc+olUPBPttlfEIM9g5XNw2u08yiuWJYY9E0uk4rIWvIK+DZ4afM2TFUMG4ok77sNrMIRjPiuO1w8/0dXv3peyyLJS7qDVYlVc+s4puj7Kl+0YKChM8WCsRrtUtI9RNapddgs4FG/4CfUVSnTpWn/r7gXefg+SGSnGwQxO94oJ5NopAJsU1y13jGMf3xodsZT2QCnsOXR1Ds36EpkrbG0y9JxD7TCujz58aDMUcOMb2OcZF5yJrKkqtFKTIyUvl8xLHfy9/deES5YOHBHItNjcWqRllXWqjQoDcDxryopGiKPtsG6Dz9zWQIooCjD1rJ4CwX+Ez7DfF8plpAjJs7g8+dKp67Br0on1tTPls6nHTRqEFwqYP0seSBC3FniN4nI4205XyZas38hGcyDd5tEHzCp85v+XRaIC7YYnr2BKJZCr8rS3WhbuqXBD6nQ6wrnw9dI+rnu8NWvJ/33VGgMwVwY51hrEax2hD4TFKjmb8Yy0xefT7qK6OuxZSfXkKInpwAACAASURBVIDQmjDoiwxGpk6lj9Xl0sKQ6cB4f2Pm07lLn/OZnIJg07nY78Pj4FlnBAdJrnrmkdznOYJAXUjHjVn/nN9jH/UyFFa4SXw2ucQuCF3IcIYAAaT19Yum46Vs8KV/Rgy0TALtPiqZC/gBxn202BAQbbDb4bTYcohVh4MIU2/K1G7+5654DqVkdcwW8Owb2VFHHU73oWn/c+5NP8a5+6zqu2w+UkTHW7e7UIBDMCPJRV4TZMxRieVGj6JtUfe9wOeLPBPwTL/nVT5ikXUCnWmdoGpXhc4iGHCQZDcxekC7KjjZGJzEt6dm8zS6i/+eh8Xhuh0M8zw0qUp7l0DZGhj4Wgh0Hpoldq8L7K9LHLel/KzIrpAPS4zyPqsMnYgBXO7o7apsLcayxvsN2NnJSDFnRYmuuNS2MpmCE2zbcJdHVqYqw45Bta72KLTKyUXxy/PjhERYRv/qCuNQIJOd0FDV2iC0ReC2oTXtiylGnvdStw3xSSveIz1tXpuCZwh47lDmfNFW4yhWG/R4Hoc9MByQ0R9cVM9q4yZXyfWLFaIOAbONBAqOCZ0rIKfSmYpnvhbyGgQ417IFMtJyY+R2iJS9NJUr0/IURgdlsqnTFebqtctv0+4X4nW1+7BLDY2j99ky9lJFamKTERW8+j22NJvM3KZ6icpetz+x9Y/yVcsFcPWvQVdH4MGqRAoO0lKDaiEqn3WDnPUoQi2KpBiozwCqATG7C1cGB99nO3dbU/pGkajEaXchAifdgNRGsvkmPAi+cozFd2W2Cg9wXFnq9Xhf9I1cXSfp2sA3X5KsU1MT6JijgiWPq3y+smQju3f2VLEYJtuFmWuiBNdN2qric5SxdA3GNhPbDaqdBTybNVEKnj1diJff8+2swZBn6ArgttuL3UZXDcAqw8tvn2P9fC2xo28C5HOf5/mKxjZPnLKkXTSNF3+MueX8HecWOLfAuQXeZwucFc9JXBWRVFRovM/GTnKKdK62L/S/59Ah/ncEDsEvVzaqI/T0YJW/V89H3eF3HzOqnlmEvtsPuH29xeu/XCPvc1RjhVW1FL/nxVih4iQrdhsjcvr+BdCrAVSY5x2CyO+1WEL8o//20EJ0fQ6BU5lU+omgCIt+gKfa3gMR/10IV5KvD/fxDeBZz/EUZEi/OQbnU6uNGG/ZFn2Iv1xYpDvyUcsTQi05pIVbASbFhZunb/KTwQNTLD0VPDPA5M49wTP/7rMWHWi5cUQHKp4PyMsRFIisLpdYrBeo6lKsOjpRu2m1b6nUbdW6pdJ3OHEPbfX+y9lKSlomdhsLwue6QlVkKMkRRNnMzsWCgwqfe4HPRwwsTkVLDl+LmRpLlS4aNOo9nS6C3nbjJy5p3+8Tez7ap9cCbwLPrpwSuGeFBq0X6zOaZnfao8j+JpYEQ499c8CWxQYPO/FR71jEh88cwXJJ8Ey7jVH+WyqW0wN6kWOsCJ65ZhnQET5jsEKE+tx6NkcYFyegxsbMR4cjHUfjIu0Mnj9M75y3a5x/4xhpPcoK8fp5zFWEmmFiGjbzfOXRIniOc2oEz+lMql6v2m91jmAxJFFG+1xKWCwZUFGDGdL1pd/ZTKds24BxOGOx5+AzU5ZEjzoOs6ggFXGMJSJ4tnlBgIOBZ9m0lLMzhu4WG246ZTFKSHFKwbOpXu1UUvfnD3Nff7pHDXfeAjTvsURxPs9KrxZbN4NBVkRNVPO8/yw2SJsWQue+E/i8xohNDlE+bwoOcwOqrEcpOj+mx0VLrUifdIM5QWcGpRXYSW98dIKfD4K+WZ8qp60vymTgsZT2Q1FhJuCZO4PZWCMblxjbJYZ2ge2rHLvrHM1OwXOZX6ramSDX4W3w6LXIS4Lq9NlMLArCz210ZztLV/exxAF9BPUeN7p6058huQr/nFgI6PcURY0ir5BjobudQ4W+qzA0BYa+xNgTPhNIa22X4DUsu0/pGObXMI25pk/HrBizgMs4i4rYJNz/VlTPBM9UOxM8Y9xj6LcY+728CKZFG8rrsmyKOJN548UozsEzfZ0jeF4A+VLB80joXBmAVvg8jDkGqr6lFyh41sKEvvEsEXW4hanYSIfYJIoM82zsewrLk0giNF8UBdnWYVD88t1hXHPRRVj4TfeRRantz01QP9v6wS0ZPEPSF2IeVwTPZ6qfmYE1yDpBC7tq5kmMt32U93bxS0/UZ+FuG6ZOFM8hrnIv5VlIogzaLUmSrS+Lu7wFQxwUPXr0k24X4/GRt7lnP/hWajie69td5GN9Pe1WoV21KKOCegXztF2j4ln83NlMQpJpaUW1M8GzbdZNslNtTrYigx3jvkxrE26HgxQY3KNBV/Z4/u0zbF5ukC+4iOL9cI9ntaiUfmgxQvDAD17l2lpn8PzTnbvPV3Zugb+2FjiDZw+mfhSrDQvGLWB5LPbWyWgS6sXATw6j3s6cg70AkRZaIHj2YFyXuBoGaCoRBQrHHb2eD9jzdXvAulzK66JcYcEgvSN4HhRA23lIATwrJKgnoqlM0Zvalj5JumXYqZbdW0senIFnhUg+uRqcmQHj9KFUSBl/EkPn5Gd2Lx+yY3i7STz5htm5u0pboW08qi7wbJUf0uTijnzwdLaATRPu3bc7aQsHwZKHFXVzrmIQ8EwIJtWtG3QZ4fMe7bBDXo8oFjk2z9ZYbRbIK1b9ztQHVMCBbBdogC73TKt3SwVvrwxOMbOlZSsEH1FXORZVicWiFgjN/1aNifi7UConthsEzx09n+n33NMLUK05gsehB1pBmJcG+MlSOShJrF0MvtxTiieLor+2Qfyv83pPQVf9mS/Uw+iZPLcySsnzFBeg/uypLo2ez70UHSSAlld7wLE/os0Iknt0GdNYqSriOrhAviqRLekDzermhM4DWmYi0OuW1gO+YWQF1kLxHl9QhTEzbvRMB/u4SxnBs485j5Lqv86u8YOv+m3A8+NfNgXPiuJ01PUFthd1TZbjs0ktjPxmm1AwrV5LE8noGQw5rBgwf+M/m2x7muLPs2jC9qIprZkZJVuxZuPFjRj1QlcvYMkasLRqmbrMSsqW4Aa41WpDM7EUVmm44meiUEAAaNSHWkSR5lH94Jv4V3YAa9eQvq7x2Bw8884QMwc/XVM/S3bbMKAaRtQDUPWdvFZjj02mXs8Ez6tiRJ0RPhPCdupX6oDWa4BIyytgZSEt33iRqDGo5ycUyjq/B8b2/AUglantDHfM5aLUdkatkmKsq/YNelzlcmZJIarnBYqMHs+EzwvcvQa21xmaXYGhW6LILpDTyH9gmr6VXLTQiJZhw9ih56a6ykSt7ztS9LFYnxVvD5tmFEAzkBZfbI2jRCku1mmmbrbjusTTsyMUoer3EDoX+QJlsUGOFYauQnvIcdiygHiBoaU3dY1MQLuOL1Rr+vZOgudsQ9ZjzVOPyhRUq7WDj1EGzORn6vGcgd7OtNkggG6QjXuM4w59uxPwXBZmy8L6JlLcVDe1CPz4395HJAPR4tGR587ibSKOWMiL4HnMFxhHqp4NPlPxTAhN1bPAZ7XcEJstuQmxioK0QbAfiduIQTmbwme53ATOJ7YgoS0cUMsawLZeAhyO41m6bpF3+hrOPBYCI/VYP1U+W1/mkmKi0JYL8YWiKciZXWVZV1KDQrydw+orSEvCySajsEmLwnpM32PX79m0oX+r4jm+WZ8BHX4cPVu7ew3d2SOvR04LS7qyWTdVw4yRgGcF07Gt9QhpFmVIqIlLMjkdH1O07gDV4MH3Wp5PU8azOWUDRwuwRrWz2lvpM811lPbZvCipyJEkiSYbccSAPVrKf3Db7rAfG1x8eYH1ixWWVzXymjV+2PeBkuOXj2sitbbMcstATbm+FrTUhnizWOqvbOo7X+65Bc4t8Fm1wBk8J8FUGnO8r+X8CSSZKJ0f/hYNHCehXgz8oojJdvc1sPAKvwo2PHD0v7WqMCfUvh3RHTpcf3eH6+9usUCNVV7jst5IwcGsVbWzFAAWL0C1W+Df84WstpkBn8nCw4MBD2c8DkiocrrA1lgluv2dgM8esM1h80Pw+RTYP9XiD0/kJ74pOYCHVxqbxp0LbyNtGgt47NdhsZ2AL7+xqTo6jiJhhR7utSTwy669Vmfm7n2fN+hwVPA8Kngulxkun22wuljOwDPVnVq1uydcNuWTQudC0qu1OrhBCCkwpYoJ2m3Q55kKagXPhaieGUjJgozvoz1P36CXYoOEz63+XJTPrnixPmM+bjH9zzqC6aXkvyaKCFOGT36mrRU/+VmNweeTfacWCEu12adNc+SLP1s8pUhLObTBZ7ee8fzYkOI6oulaHLsGh/YAWnAchxZN3+DAQp4ggO6BZS7wOVsV8u+uGOTVElAXCp610JoWHRQbnmScTJa1xhxmI5RPAhx7w5v9H+9rlnqnG/AT/tC8XacQZn7hD9mjxPvlY5aPUbYJaRsiwWZqmq9si0xf+3v2DBPQDSjZGCjjt42AnKfDRqb9TNer88V6shgPIEaLFPKP65WDnYalSQts8JjJ+rHNcALUFDjrT8LfNg2GJzZYbUwVzx61/IQ71ge7NI/3PByL3vE234rFg/c/B89JYWEBzz2YHb4geB4UPC+HHhsMuKy8yKCCZyqeBTqqX4ep3tNxScGz2CmY6lqHXVPIT5z6HG5Z80xkpdp3CWjE3s/EFhITBBijwFfBlweSBmro20qAlC2QZytk/QJjV2N3m+Fwl6Pdlxi6GkW2lvdQoCHgWc7TezbBs748i82fC21vjYul/4pAQx83ca0R7mmWGw6d7b8lacGgYICRNkeEB1E0B2qNwoKHtA0piwvk1KK3NY7bHLsboDtWGFpXdlPdrZtFAp4DqLNIN8lWTEe66agXxzy9O9EuTTd3dctLVc+qeC6g/s5lznhvB4w7dC29nvcoS4Xt7A+Edh29xMsSVVUHP3mJDx3uOtMUf2e+eP8WGKl2FquNBUa+MofPldltKHzmPfctPiH/suHs9yoCZ5+LHepNtaUxQyT2rbSVkn7r8bz9WvrCzBbQ/zuCZxuWk7WOCdV15A4ZrXYsX0O4sEayV+J/qLKZgn0rcCwqaIfOemJhNRaC5ah+1vPS1YtDYZ87tMv4c2af8dQxG88d3jvYV58ny3iJGFkfcm9Gj+O9KUNhxumqLGReenZDMpJOV2n3Y6KgZpd21vHKC7STJsfpUb+TXum0rdE1uG7gyOWHc6Ygh4UZB+RSxLcQTRd9no8Y0eQ9mnyQIoNbbrpcVFg8W+LyizWqFd9L8Mxs0QyjFHjseUDdkHbbQ8PLXk/IN4RtNJzMI/Nl9AebZM4HPrfAuQXOLfAeWuAMnt9DIz50CJ+sJHy1aEMCgTBTeGB7/wg+6elv0oWvTvrisWVQMwQXp1bAQe2nCqmCnmkMxnvg1Z9v8P2fblB0tNwo8czAc96xwjlQ9kxUk7IlCp9NufTUJjsFhP2zyRw+OdwkEJ4x6ocW+PPz+dATsQdlyY2MqZEnGyf1Kotx1/zux1hQFc7OwrwCt/YjplSreyyBs1doVsUz99oJnvcKnhcZrl5ssL408Cw79R4IZuj6Ed1Av06JeyRQFz/wgoE+K4lr2iL/eKErKuBouaGVoBU80+9ZPJ+9oI5493UYabUhns/0eu7EC5qBlpswqroltk1sOu3vUqjRUsPj7xxq6EIiLhim8aw/NY/11RNLiKd27fP7fsQWiN6hp0aUU2Oo9p+w8LPUB93AMCAmarnQFXVZxM01KdLKQk70Q2eBtA5N1ymA7o7YNQfsjvR+JohuNDN7kSHflMhWOfpqFODMxQeVz2LN4V7PNvY7tPAey8WQ69JiBon99rFB9Ee8B3/NX+UWS+F+PXUiekOjaUpx7AWpT64rtFIsYFhXYJLhrTBFyHgnII7/mo5sCmAMPFiKkcw1IV07UZqZPc0cPKd+m4+PqRE4e5aOkoyQ65Ls70/T+d9XnZD57XnU1eEz7tjT63QopBck99YU8jICMeDzgsemePZCjyOpicjrBtTDiMWYqeJ56LCi3UYWwfOmdGddzWJSCGlzshcyDL2yN7sJ35TWMVb+pODJyY9nfni/DGOfxbqS5Wd9iap8y94Se7lC7SXcSka+Qt6jlnN5RpuKJdCzSmyN465EeyjQNxXGvlYwTTUxhRfBD9mhHVXdqsJQuGynL8c3a48QpZupuqi79aVSSUIlg/RsMxHz2nzkis0Q5rNBEjJv1h8DC58NVD1fIhvXGJsFjreFqLf7wwJDszC7EAfPWnDQMxV9pgy1ApIHI65R/IGYgucAhINdRATPqnhuUdBuIyN4VsUzhi3adoue8I3gmUCU8SbBM218ihJlTdhvHWJoQ4zofvWMQQt6zxdL5PkS/UCH8Rp9tsSYLQVI03KjH+n5LOUxg/JZrBMIoA08+2ZFlMJwH+PhLItp3KGK4jBeR1oZurO0oW18yByfiE30mbSVnPV9CfHth/44eJZm+Fs+aOMzPf0tO+V+WGDZou4oLnUlzP7IsgQDe7fmnjFfuw5dd0ThUjJAmnrcryX0FHsePNvARiB7IjxeTwfaaI8jpzK7GB3X0jXvzIdb2nJ63x5d89lAGdrbsnF8k9RyDsIJ0paSL913SucovUtuecW/izIHM14HZpMKfBaXDnTlKD7PN+1W/l1cVHjxzTMsLmpZXDt4HrgmkiLBGgNKjQVZ+9jyz4D/Q+B5AsStLdPZ/zOe3s6nfm6Bcwv8RFvgDJ4/4I2dg+fUvytG3xPUKj9WRu2VueMkbEvH2ZTs02YEMNMkcp/AJVnPFB2siJ3h7vUeN9/v0O87ZE2Gi2qFJWqBztWQoRpYYEE/5ZYbb9tcD6GiNLxNj3mvNYJK537w8bbn8j7fL2FPiJiiD+ep79B+4Arw6Z33e2ohzX0rPgvCAjQTnZGCZ/orCnwuOgw5rQDo77xDM+5Q1CMqKp6fK3guaLXBolECnlUPxX/35vfMv/vedDusQs2ig0wjczWDRly2eNUfK3zOsaD6uS5RFSw4qIsp2m6MQys2G3xR9SwAWv5blUOuyppuq4QnYAKV4yLAo/bI5R/qP29idmfw/D6fiI91rLBkS07AwLP02ZmfqCmavTiMZzj7URQWqK8tgTD/R190LpSbvsOh1eKD4gF93KmlRjkgWxfAOpcaVoTPbTHKz/uSloH0YTeUJ/A5rTaqkEHPOPXUt3HiTZ34YzX7X9H3fhjwPIWuwdNVl7YzeDxt7LmVzGMLzcmsE6BfzHn27qV/R5flqFxO+IH10ZRrz7tnsA7QICZcjV9BGq2oKjAe4Qye3+6hmoNn1ynKDCpNr/1IS5xqAUkdelROoBTXFLGcj81qYzFSdNCh7losBvo8D3hWF7goMyh47lGIx7NZZ3k1vySo0xhUvWXdpiGeU9LrglVGkFkqdHXVc6KUlE+p44tuhBv45Vhd5ISOiW1b+LxHFyVygkkCyqHG0NQY2lrsKnT3sEKWEeqykJ2fH9Pp2W4soMc0eOdh5g9n2TLx+UvmHYF+ai+mxFEzxoKKmgA37DslT7C/XzLDPBbSgoFjVwh4znABdGsMxyWOtyW2rwsBz2OzMvC8kKKKhM4EaP68KkcLmFcvJrEt8EeR74vgMY1Q/d96o7W2C/sBiwsqeKbVRmUez/R57to79N0eeTEIeOb3066EgoeRHswUOoh1Cue+XlT3IUYcepuLmYXn4LkQyEzV88iNBFpviOUGldMUStDrmX+zrdgLNXvPQeY8e26KN+26TmTT2WwcY1JTjXtcOhmDk82VFD77kDj/zpAhGYQ26QpOH+b5Z5PhNdnDcVGJqaUdCFsmgHzGNh7jWDAfc1JLpPR33m+S8fr+Ryc/SeeGaB0T+5YLphM3k/D5CJ9nc5885Pc3C8I8MsmUPTUzRkCvc64pnn22ErsqzoMOntNRVcdUhyZ+U2LtnRwjC7gXGfoCuGl3uOl22I1HYJnh+TfPsLpaStF3dn0Vcil45jghBjFUQY9RIBRU5g9YbZzB89vNmed3n1vg3AIfvwXO4PkD3oM5eHa1XbDNCorluEgIk7UVgPEJ2APGUEhlct4+wWq6jitR9PvMAcuPpxhZAtPDtsX+tsXheo9u12FdLAU8O3Suh4I2wvKJTHbbzdfx0WXx/QadBiAnAonkRydDBTvAexKavac77ovmGMg8dGCefh4WQh7CepqlOn4G2BAsaK3whysczCdbNDhM+6Timan+BM9la+B5L9C5GbYoFyNqA8+rixXKSpU49Hj2FEQuANRmg+pOoGl7gdECIOj3XHAxRhJnN0BsOaKSStTPeYbFssZyVaNm6iQVALboFFk9PR77QSw36Ps8tK0VHFRbDvdnS81h0nZ0dUEKY9LFgytD/DNvA5Pf5r3vqdOcD/NBWmAO6qZLu6iOsYWZ/VqVYDZaemE2s8IQ5YkN4HL0EehG2m90onq+2d/h+u4a+/GIY9bQ/BQjX0tVQBM+EzoPVEDTboPgOcBnV7PoeafjtWeWhP58Bs8fpMe8zUF/fPAc44FT5zk9n8evxHvXBLhYh46F3u4r3IIabDL3Tp+zU9BmAqxPzOtn8Pw2Pe/x954Ez+7jHepcqNc2s6RkW5lZHQE8q6e3qvoMPI9ATfDctai6Bou+kwKDzxclLqsM64Juuj3KkSpg3SwT72X3PQ4F+RS2EtxScR36yhwIOxQU02/vX/a3FKFThSFVhRKLuBWSgWcRQVMVm9PnVwdqh9KaWaKey0qs+dJCdNmwlmKDhM4jVbS9wqbcALY+gZ1s83MDndeiXs0JvJMKzXynbyQayA00yAq6ieLZYXr05J1mJlhcaG2gRficovFLC+iEwp3NCwztGv2B4LnG7nWJ4bDC2KyRDbwmKp9ZFI3WHFMDG10PpHBRz1mhtJ+Db9byB+k90d/7vdQNBao16e/caXFBKp6zoyqexwP6bisvjVVHZEWJIWO8maEbgXYYRcDALCNqmelJPvYtwLogPYGcqpLVKmWBfqCiucRAn2f3fCaEBpXPvLcKn+XllhvmXS+jXAKVpV8lGxxae8WLr8aJN82q89YIViuuJg4N458LMuCJ5YZ3Df+emLXqvcEB7+zZlyKT1v4muee5+30La03/2gCdo0I3PWf9/qkYZhJ3TwBu0kfSXce5lUi6d2QH8/YOHt5u8xLzJd5qNTlXOnuPnBQnlyacx4TT9nQbk9CovgEj45j5tBsZn4ZgCp7ZZzkmdT3XTHzR9jBHUdcYigxdMeKuP+K224vquS97XH19hfXzNRabmrbQZkWkm1uFZEToUks2ZnqOfTZ+uf3GCY/nM3h+f/Pp+UjnFji3wI/TAmfw/AHbOZ0UNEDQyXBqtWGTZAi67YS88ngS6jkom1cEj6GKqUglaLXvSgrIyUQmflUFiqxAsxtw2Ha4+csNjndHXFUbgc9UOtc9K5znKAmeJQA+DZ7lWmYByA9pUg91J0GQBzHzhaxHBO/x+9/u3J92tnPw7MGiLACkAafgWdcxdrfdfzNJVXbwLNBZFM8OnndB8VzWgyier6h4vlhaShg9nb0XsQiLZdhKapfuskvqqCxerUCL/DsiBj1nS8cTb+cc9aLCYlGhriuBz2JVYGoCLRM9CnDuWXSwIYCm9YZabjh4jmV6ph646qmoxar8j6SUW6d7OHQ+tayb3t0z03u73v5pv/vUllVYlgTZZniXd+lU5qWjc1h86qet59mCSeDz0OJuv8X19ga37Rbbbo+uHtEvgGydK4Re5CKk66h6zkd0rnoW38VEC+rPifXv++B5fl3nXvtx+mHa7g/3tbc7t8eO+ZTvMDg1+VLbufS1dxw1g28nf5RCSz2LtKYEE6JU76+gz1Vf04nWx+75NUesFS0+/GpS8GwJ5JMzPPfu2Joewfm2gN6l+MfjwFOp6b6t7bU/VPHs4Fl9jGOBQa3lQXEBDQsEPLctyq7BUsDzgKu6xGWdieq5QodiUPDMKCHEAwaGle0pdPbiglJYeHJzI76cptXP4LMdP9g+C4D2kdnbgh7O9PWlEprxi0JesVEI4NkjqhLZKP5IUohPwXMhlhwCpllIMxRLZNzBOEUBtKuVg65UhBhenNnOJYRt/EcEz+Ltr2Q8cuoTyE3XCGmWgfo7SwYkofOwUPDcrNFsaxxvFjhc1xiOa6DbIOuXBp8J180ywM0sPNsneeLSsmwpeI73JD65vs6IKl4FzzkVz+wTJ8Bz19NqY8e8Ib3uqpJigTRqObYj9i2BtMLlsgCqbERBD/FxQMHNDbMhEH9rbhpkVLbXGLI6+D0TQMtLe28Cn9nHVf2cKp6jJVEic03m+gCFJ2OoFs4LqyrZdXlotLK+HSS98bm9n9WURrZ+46PiWX4yU9z4t4bR1UG0X44V8wun72ldqU1MKMh3f8aabEIkfUWOl9ofJtNB2m3l32lSVzhGrPuj5/YAZE9PaQLAo13J9KynCug4cz48h+p1PPT7OMCko5S+W/9fiu7SXkPAM33LByl0Q8/nscwEPm+HBtv+iNfNLZq8w/rFWooMrp+tbD3GTTsWLOWzY9Y8Bp5bPhdy7wm49aVL+vsrng8RmdzvFeefnFvg3ALnFng/LXAGz++nHU8e5d5upPmLRsWzfiyk2VoVeF3teXqYBiPT6Wa6SIwTz0Pg2at/a1olHSKLjB53I47bHt//8Xvsrvd4sbrCRbnCYixR9RkKej0PQGmFDkUdMCsoJEKV2UL2hzTpKZR76nhzpasUDf8E/qSLbj+dFDzLaVowpUlefq8tpLVIJyjXB1VpKGzVYCkFzwKfixa9WG3s0I0KnwsBz8DVM4LnhSqe6bBiHnS6ZDTwzEKDEimqR6L68KkNB9dwWk/K+5CFX2bXyACsqtRqo64qVHWFotT0Sa3crsHa2PUYug5t60UHW1mYemBnNaXNwlH9xPXhcG89bdmgoPBq8AkUn9/+N3WJM+T4BB6YD3IKDi/SJ3B2t8NibqYIM8IRrF3CaIqP3AAAIABJREFUIZgOzLRdKrUG7Jo9bvd3eL2/wfXxFoe8RVv24vUsfs/rSuxEu0K9nkX1LEVBqXz2MZ8HNzWcfY8Uc03w0tSCIW4AfZBmOx/0M2mBiG+VZSU9Rubn6B093RTW/uPgaH6xcUPbilNZsapptsn0U1NEMv/dm8FzilKj0cdnchs+8GkqutRZ7FRGkIgIDEaomjPxDLeiYrJpO3LMITjVE6blBPWlUe2sQIeIrhoh+I7guWgJnlu12hDFc45Nyd/3ETxLwOYbIJE2cbTj5rIqHdVm4R6rC/VH5uOajd8u1JCYRK9DbRlS2BvRkMYqDsI1bT0Ucg0Ai/l7aq2BgdYbpow1L2j1cDa4LeesRZHlxWtymOyxm6Tlz9BPcLJR8KzwXzG/3cxwT+dxrDzO4XD+vGqGooDynj7VG/SHFY53FQ43CxyvlxjbDbLuEnnPAopLgelUPautisePc0s4PX4YTdyGY/L9IRAL2Tkx3tfigjlfWSd2G/R4LrIDMtoLjHv0ww7dsJdaCZzL8mqBQcBzjl3bY3vkz7W9WaSajnCLAqhztXTJWJi669j0Yg+Y5zVA6JzTXmOBXgC0QmjwReWz3FPaeLAns1erpYx6fcdYOh17XHmcyhWiON9BpG85pGT1EficBqDB7zlVWU83kmLnuH/MOXzWMcEPmsibpf+kqvYkkWAOWk+kkHrkFPtlMsLLjff/TmzBUi9rd5aRS/B1alw3ptuY6fD5UKyeQnBbStx35vDvsgPO676cGqYnm//pQykPYITSMpuax3boI+6VT9sYK3oq4w6V+UWOseQrw27ssBsaXDd3OKCRIoOr5ywyeIGqLugyg2FsZT0n4FkKkepY1wXwTMBN60Ou3W0N9KaFzQeel86HP7fAuQXOLfBDWuAMnn9I673hsw+B55Mf8yA76Is8KLS/58HgA7vN89RtQdE2MbtvtHv8NYcex7sO3/3xFfbXe7xcP8NlvcEKJco+Q94MCp7F43kKu21+lmOn16lqgunMmP73+/Jx/CTBcxrI2eohLIs8LU6CRb2Z7wKeGXwIwGIknpvVhoHnDgqd+SrrHvUSuHy+FsVzyYhewDMjeF2kuhCCNhtSWFDAWo4xgGdWkmdw5VKrZIHosbeonjXgqsoSZVmiqErZ0efPdC3MbXymUA7oqHoW9XODwQoNiuWGqJ+1L2lqpS5GJJ3QVNO+KAueeJNn5f5T9ab47AyeP+Dg91EP/Rh4dt2KZ4XY4t4WpJPxK6hLPEVXN2cIjo99i0PX4NXuNb7fvcZtt8Oei+6LSl+bWtTOVLr0hYLnIR/05QWAzPczpphTeShGSKH1dBjx65kDmo/ayOcvf8cWeLxYpuMH7QNzVZZYDyVAzt+tY7pSKwdNNvIGlqJ1CdLeNb0An77cp9mLFk/O4Z76TieCN42lPhbPclcmGt4zeJ7ejxQ88zfz9mGRSR0a7B6cBM+8e2bLZYd38Ox1KsRmQ8AztaRqtZG3xwCeN9kYwPOKqtSxRz50ITXchyeCvQh+TQ1r9hQCzlIrjQCd9cocwemCZDZ+0yKs7+Tl/vsCeHjpwQ46EWu4XZmBtgCL3d86KzH29ABW1TctGXTU1RYWUM9rFHDN8xbqaSpuVzHbJnigxPoE+HOg/d17u16Pj96huJ/JQnXzyG7OZIh3GxQFz+LjRPDcLtEdljjcKng+3CyRtZcKnoc1coLnnornElkm0btt2Btitu/QbLuoYvVTiOB7PsC5cY/rhxU805uZimcWGSyyo1pt4AjgiH7cYRgOAp5ZfA1lhT4r0I4Zdt2AbTOISlTuJ/vU2At4Xhaj2LqU9L9ljZC2o9cV8rySQpEKnommFTqPOcHzUqD0QB9v2nGI5QbbjfDZOkW4Zl24yDMg42ZUz8hGgfl385fsc/4WvZMJeE5U0CnX9RExDpfSs2Ktl3T9ljTz3EYpLtDTTjKxao7nnxzH10dxkzFaf3hHnFiIWMd10Dv/Wzt3qvLW3uKPdfgej5nsAGH9Yx8PDfnEuTMdCU7NMSFDILiST9/1EISerx9PLN3CGbqoSe9FfMj93ugQHPIgbAclx37ssB867MaDgGcKE+rLBZ59fYV6WYJ28l4oXi1ldIwgeKaSWkZGs9mQ9ZoS8fOfcwucW+DcAp91C5zB8we8fSmQ1QBvDkTil7t1QAwvdIYLDqAGjy3kiYs9320OgUz6HfpDCxFsB9rS9lDguO/EauP7P3wvPs8v1s9xtdhgldUoyTQbKluojcnEbkOCogQqpwFqSLV6A3hO09PetFi9H/amEdr0tyc27z/gnX3g0A+CZ13Y+ULS4fvbgmfpGyfBc4eBhQWzCJ4rgufFmBQXVAh8Hzyr3YfUa+e2u1XvUcWz/U46nd8t1e1IQGeWIOq/aF6LRSGKZ4HPFXfq+bJ+Q/9FpqZ1ncDnwQoNiu0GUyptcRbAc1q8SL9VU/2o5rpXPOj+PXlTjPa2/e/H71Dnb3y3Fpjf+fROG3gO3owxo8AzC7x/+3CtXd9BoKwQ0Gd0AB3waneN77ev8OpwjW2/R7YhdCZ8rtFXCp67YkDPYoMFlYdRTcp/a+p1HLMfBs/eEude+2594tP51MPgOaVP0/O1XmviUsMfoZsb9BK1s8EqgyoBhzmclEyq+3/C/obNYQ6frSSmfUD76mxpH7DzFL2dOv+I4vS3E8p2D6x+Onfs45yJxwv+7Sl4lpYbDIiZv3KiqdU50gAaW52K5xgJaqG94Jc6aP4TNdBUPKfgeTW2IHh+vqhwUeVY5nwf40Kbr43IKbBV+y7t32ajRdWwkBtTPsfdDb3/8nmrc2EENrW0cDBIe65uYEo6s6nUX5UfloLIwY6sQCaFka1r2XmEjWvpuyThBcZegbPifHuJelnBz8CYRDibqp75d9S78tocZMa+cX/7ZW4s45frc4l+1uPzZJqJB5WAh2pnvujfvASaJbr9AvvbUhXPN4TRVDs/M/C8Mj9oQloFz3oxNmCYzcDcZiNs6IcHfPqkT89aWj8UGFTwTK9nKp6PyOTVoKfamS8RS1BkXooxx7EHDgOwH1gjZIVyUaE5HDC0R1APzX5GdT2dmyuq9psGaAm4eY8rIHerjWi5EcAzNfssQBgKDZri2TL6VKAvPjEhm1CHIx9lddSTGpcS+tqYmXgqT8cua9ck7Agjm/VNP3xqtaHFVeOmg35m5i3hOhUrCihWYGquPouBZ2OU3bp4y6fgWdaiCccMoFmnD12rSCFk29uSk5uCZz9/37hSCO1tYZk1iShbDzG7vtOnHX46XTFP4zo95/gzHR9ns1P49f3PprtE9yLE5AdhyLI1j7e9eD0LGLaqNuwf5vWclTkOGLj1gmPW4pA12A4HFJsSV189Q70uUS61gLV44Ms4wxtiGSo9xxyNTWkjJIOa9b+PMxudv/XcAucWOLfA+2mBM3j2JdVsPf8+QKZMtOl859vCM0WwB5/xrWZrELRuqlqWiVYKDviiLaqN43clqgTnfSF9zz2eqaDIBTzvty1eUfF8s8PzxZUontfFQgoMiuKZfn9UwIx5VD1LNDa5sCfvxHqAE5ad03jgwV6dfi4Gce/nIXhfR5kvyP24fm/m1/B+wDOLWjh43gbFs4Nn8Xi+XIgCWZkyw//Yf7TvxSJrGtFaOp0BaVG1W0qpQmpTIYdAbAbvcvU6K+tK1Sw077NOLotALuwIn+019lrJXOVLAwpX0ctCMfErt++TYNO9RyfKqWk3nCO6eVc7I7z31fM/v+PMlTAe5MdiOGGnKC6C3GqIaY/spGWG6/0tXu+u8d32FW6aOwzLHPm6EPBMS86GVhvlIPB5IIA28CwFvwxmTBZPQfFsi+BzJ/38Otc7nXGct2XDWW6/AQZT2cU19Gl3Su27EebyX6m+WTeOE/CczOH35yhVVgfwHEx2p47/qVRTu2r8/lPNcFY8P71zKK6dg5U4ezt4Tn4Sx6oASrXF3eOZtzHP1PtXstj4CQfPtNkY1OO5IADsGqzQYZMDz5YVNmWGRTaiogevFIHrBdIq7iEQrqz6nu/TMU7oMFo6Ob+IRbWix67GsuOg8UfY25aT8kwnvSRuUrOIV8GNbdkg12eE4FlUqeKFWlpxQNvMC+DZoXs0QtNCg4RGBJkOoC1MsToXhM9S+IvnbO4eGvucDlr1+bItSk0/CLUo1KJO21vVkXqch8Nf/w1jdtpmVMhg/s3tCt2hxv66wOG2RkPwLDYbV8h7+jyvgb4WL2uCZ71WG04S7jd5Fh1GTx5ff/PpScjBMxXhmbg2twKe8+yIPG8EPHditUEER5spoMtzNGOGfTeipd1fVuLyxXOsNhe4vbnGYXuHvt2hHjtcFMC6YEFLIGtaeYnlBs0CiwVQLKPPMxXPULsNKp4HVFqEEIWVLMwlm08U+XIIXVPJvO/OLXbtYbvAQk/2A9rP+X3XLE/9kFq5WHaekcywFhPfOhp9RCDKIVd6m1tqGVn1sdMVxEHgY9aG9kQYCPe8VusjM69pe3wCV52sQ0MMHS0z3ClHRR3iaGKvBDz7GjLp1w6exR/eoLMvcWVTK8mSdQlVaIuJasmemUQF7gNZAM92EfroWWw0A88B5E/WN953pwj76aPw9J2+hvMCphXHI/ovB6WyDKZitdFiREOBQjnggBY3LLK5yLB5ucHioka94QaKLK6tAKuNU4TPg86z7lNvbvpnwfO73rjz584tcG6BT6YFzuDZbsU8vexDgWfduD6NwOLUqJOlW2ToAsSDjehz6wsOmfg97Uk/GRcgySSt++mq7uDB22OPw67D6z+/xu56h1W2wKZYYlOtsUCBivUSevV55lJFFirOLefFKR7Oz5t09qdaZFic/OBnQ2rXJ/Io3Q/N4z0Ii/ok6Nd7bVcZ2s4KT7qSWFQXEerKnZ0onhnk0OM5gmf3eC4rtdq4EquNBfKKC7NkMZcoD4Kq3mFHUGl4zuoUaHjwJ+oLb3+HHtz9Z7DMCs9lhaLiq5TKGRPlCNMnO6qfe1lUDl5wkKmVVtpQ42lVAehCNHZ0b7J7qYmz/pDelzN4/kQelo98GqFb8TxmD+7UaoMLKhuLZXVmi3f2ZdrIlBlumx1uDnf47u4Vbo63aMsBwyITuw0uMqTooIFngc85l+AG9WTBwWKDCVyStG+FFjoHPIwmPnIznr/+PbaAO/j7Id1XP6ipZkvOUxsnHg+knVoRnXVyJwv+s1RuF95nuk4Dl2oMo6pSp2pxNpgu5vV7/IE6DavO4PnpneYx8MyjuNWGQ6uYlZF6+Tp4jnMoC0uzzocqnjWmy0faGoyohsGKCzYCntf5gIsSuFpWAgEX6FFm3BwebfOY/r4EvqpEZb/tOvWT1jRx9UZmSrmCZ7XRSrCqZlw5BA9dyNR/KrdQ8EeEyE1tSzsXqwgZnzWmZYZWRwW0VqxAxcwrjtPB8kLbQsMIi4NNBdv3VDkPGPoRRaGWYfKM0QJMGOOMihk8nj6WDp4j7IrFAk/poed9wVslea6C4pkK9QUyFhfsVuj2NfY3OQ43NZrbCJ6zfoO8W0sRQsLqPCOwVn9jme4SBavHoJYMIfRwHsY/VsqM7arKdqrDCZ9b5HmLolDoTKuNptsKeB5pMZUBbZbhOLCo4IiuqDBUSzz/4ktsnl1he3uL3d0tmv2tWL0s0YO1ejcFUHadvMaO4gRauy0AwuZ8KTYbXmDQNNIBPPcGnol/B4Jn2UzzzAvbAEgzj4zR6zCmmxtt10mmnhStdNWu4+SgSvWNBetZVKr6hog8q9rwDmn9b0140r4RMhqCcnjaZ/x+pfVeThU4nIBmWxf6dqPG0Dbb+LTgzuW0EaMlmINn+3cQPVk84pYPspr0c5dnRTM75Tp4jwJ4dj9og/DJ+kKafirGn6hHvD/GfunbAq7ETtdZycaP3Kk0u+f9gmcdG1TxLJte4ibIcUq3aocc6O3VlWMAz/x3uamwuFpg9WyJvOJaideiPvKe7SHK8WD1ZhZAFq+eI8Knz6Hnd55b4NwCn14LnMGz3ZMfCzyns6oyhbhY891UnVgMeBiCkMRFeWu6oNPPhl1mT6qzdEcNMlwd6u+1v1kkqxnQHAZcf3eN3fUW2ZFplhUu6jXWZY1VVgp4ppVwScWzLVI02E6VT4GSv7GHPwU8+3tOwWVvo88ZPIdgKklL84ZzAe+p4oLS6il4lihPiwsOOa02tlJckCqT0osLGnjOGOAw6PaCfsK2NLCO52OLE+uXmtJnxVjM807hcVQnSQqq++EZdJaFpKw8ablRoVoskJcVspLJvHIRmlImSme13ujaVlTP/G/6/Mn1m8ezBvwswmbLoGSB9BB4DgNb0iPP4PmNj+dP/g3pokwWcCGTZKpkY/+xES9sFOoiSauZSyWYHNh3R2zbPb7fXkuRwf3YoKsGZOsSWOXAMpP/7sRqQwsN9q52ln6soMT/uM+oPShn8PyT75F6gSl4ljkuGYPnAPLxJknhb5j+7SNmw2FK6kmedwKoDceo2tmBswHANGIJG4Ph6F4idgYDkhM+g+end+g3gWcpLhiSz/S+y72bbFZNwTO/XbLXTIQgcMzAc94PqIcBi35A0beo+habYsRFmRl4Vn9n6kjzjAWwFMgVRS1KY1pXtE2P/f4gStCqKlCWfNH7uRUAzcyrdHPPkVuqxHc/aCmM6MpnL/hn2yhaJJnQhz7G2u+2uwPutnvxaCYQ2qzXWCwqgd0Cr0ctdihFCk3pzHG+6zscj0e0DYsfd1it1livNwa51fNZ4hVC1iwXyM6YRIonml9BqF0SNir9xtzHRDGuCp4gQVaiG0rmJevrAFIsLy7INJp2ge5QYX+di+L5eLeywoJXyDoWGaTquRZIreCZGWfJesKtGhw42oa+ZvNPVdjTddF0bAn2KTJ/ET53KMoOZcl2OWIY92jaO7T9XgzExyJDOwL7nsV5O4HO2XKDF199havnL7A/7HHYbbG/fY1+v0XRHLHKelHcL0duiAxSpFq+Kq+RCXiuBT4LgKbamf7PVDvTEGas0I+qeJbaJXluxgYjurGXVz906O3eypUrAVYYanVQWtq8MFaVIpO+aRHXUbyfrHMic/eYochylHmOuqxRFpXYTyho1k2ejGpW46CuFJYMBAG5UUT00EjhAgz1Cp/+ma+L4towvi+ovj3+ITQ1aw2BzlKPQmOjPoHP/JzOCXryHEUEugpQV1Aqam5ubFnNZB+f3I7Dtnu0HX3jyx4Rt+mYJ9MGUC6Tj+N3B89h5RT6eGyDDwee5VQ4JgUrEU0vlvXZOKBjYRwpMpijKah47nA37HHIWrFcWz5b4eKLC7HbKFgzlNY+UqQzej2LbYdklPiaS+8379H5z7kFzi1wboHPtQXO4Dm5c1FF+e63U+aEJNaczhHu52mLzRDV2bLTFZ0TGK0Qz4OMcOigMHUh0tRTK1TAtVhRF7N+NjaB9SP6bsTdq60onrtdh7wFVsUCq7yWVzXmqAZxVhO/Z5n3GVTIJbge4n7hwQeDJl+5WjudmkP9Gh+aX22T/N1v0gf4ZNQm+NnHAN7D9fAbi6yC8D2J7u+D56kPHT8TigveA887dKPabQh4Xpji+ZLgVxXP6vEsjs6TfhqUah4EplU0XJ0tDW/JcpZyJ+DZ0xCl2rz6PLoWhsBZVM91jaLiYsGUzw6f3XaDns+iaOmkWI3s/jvssAWo6/6nKtX5Yije3LT/PKYSOMdxH+CB+KiHfHyLIXibhurvp9On73kGBgjn4DnTIoP9Ea92N6J8vut2OOadqJ6zdYF8U6Cn6rka0eY9enmNE/jsKdm2lI2qUUt/TpdW8aG9r6D7qE1+/vIf2ALTPutzg6vbdLrU99xXIU6H8rRnqFVRemrpaBc3PCwiSaYBfyb08/Kp8NH0gOY5Kgc4AUKSn8aZ0c8njt1+zuexeNqNImZR5XraPgTPodVto0I3stI/pnQOql/BtVbE1EAZrTVoCdAPqPoedd+jGjosxl7UzhdVhou6EN9d+u0S3/FF6EwwUuSVFHE7Hjq8vr7Fn/74Z1EMP7u6wrNnl7i82ojlBtDFnRAGOu5J7upjvxjhxOx/BJizYn62KdNLxeNcobeB1e9fvcZ3370W1SGB94vnz3FxsUFVlWaRqtBZVboKigh8CJ23BJ67PXb7A549e46XL79AxdiFPhth3Ncqy7Tn4LmJD7Q/kRObGwXd/ju/GzwvuUSB6GrzMX2mIuAOsQ4/QPDM2BuEyTXQLdAfKhzuChy3CzR3S4zHDcZ2g6zdAATPw1IU0gUWBp5ZYE//WItGwYHPM4HYxV6WWr3cH3v8SE4ZOxTFgLLip1hY8CDguRsUPFNtfOx7HPoB+65HvtyguniGyxcvsLm8kg2A9njEYXuLdnuLfnuLuu+wygasMmDJka8bFN7mVfB6dvAs0Dmr0EOBczcW6Mcc/ZiBjiy8W+2gwFmVz/Y/AmjVqWp/s41lL2Q5e8gMmppwQxvFXiPDVkHIJQqUVM7nVKpb8c6skJ8z44DrKcGJHFu9i8sGkOn33WLDPdNtQkiLs9+LcpLPTEZYG799Q9HFJraUi/Ya2s00PsEgNSwIofkUdiZ4IVTVfUvtI0HxbIrtMi8gL16nbHAZSO9psZcovl0Vbc+hqMH9sfH29IsgBLfnzO+FbrClU1tcFfoa/Ck5BtPR9s3/FURRvhEm9y6dA9UjvqMHvoPnbMAx67BHI8KE3XhEdVFj/WKtlhtrFsHUAqaSXSFFKLVqqoJnHS/itceMET/jT3FN/ObWPL/j3ALnFvhrbIEzeH7Pd/1xJe4cPMcdWVWNahpU6tUYqjGLjxTVF0m4wZnaUgU9+Am76XZd7l8mRV9ifKTBk+2Y724O2N8ecbw9YNh3KAeGq5WA52VWYZGVongW8GwH8kq/Ekh7AGXHe8gD71RTe4h7Cgw+5XfpxPueb+VbHS4ob31HfpYin/6nF5kMGwGPgmcNaqL3LBMbGRZS9pEqno9WXJDgeSvgmVYbl6Z4Lmi1QTVDCp5NQX1vQWv30ZVJoW/KokkVS14khOmW7ndGj0VaaqgyAujYV5iCW1QoFwtVPhcVci7mPJBkv5digwqdCZ8xdFLhXKJ4BmOmsAiLUC+wcl93P2PStj2SPjMP3NUz8Hir7v6Jv3m+ckk3Jzw927xGg5XAdASSoi6SKpv0DEn35uYNB09u5BRoxw7N0OJmf4ebwy2uj1vshgPachToXF5WzHpGvyB4tkKDpnqm8lk3msLIbCngvq0XYaOvbx/yfP3Eb8j59N5TC8hYLBsmsV/emzsnC2FDlzGfPpCSUHTNVrQx7ogny/f4hojME2IPw3nEUIB9VwpE0kuN5ZF93ewoIkQO76ll4mFmU+89+4D3/oUf6YAOntOvn2fuOWZMsyo0BZ7qSlU+l/w3AXI/iJ1B1XVYYpDXZZVhU2VgAsciZ+YboTPtsNSHlJ2hyEtw2r652eH3v/8T/uVf/hWLxRLffvsNfv7zn+Gbb74i8hP4LL7J7L25qnBDBlUS24rSVJTOhNWKxwLXVdtcsdTgGFwWVPXyWDn++Ic/4Q9/+CP6vkdZVvjmm6/x7Nkz1Asqsk25bHBRU9kHdF0rStubm1vc3Orrq6++xrff/gyLeiHwWS09Yuyu1hWWhZVgflUyu1eDP5VekE0LK3uMr+n5CoMVGvl1Eo4T6FvsIxll5sM90reZ4LnG0NRo9hXa3QLNdoFuv0K/X2Fs1xi7DfJhhXxcIRfwXIli2ovDER7qHGbwP1czEsaVzOaRYmbe8m4pYvZPIbY34YHOUA6eaaUyoCj5swbdeEAnVhsEzwoyD02LYz+ARhzV5hKr5y+xurjEcr1RANr3aPY7HG5vcHj9vaie66HHhl7PPLee6mGF/6B/NZXPmdpuDLR6QYVOyhPm6PoM3ZChG/n3INCZG8VN3yGjCl6KiXA8HdALfFZVM5XZFEhw04EbGDVFE7RtEQCqMNDp/dirDYxYtfDVEoyzGDsBs+qY3eeZELoqKiyKBUpCaKqkTcwzEsz2gyiFReRDgYbdBP0+Wxuyp1PgYbG7/x3icluPuQ2ej4X8W/IHZP5wYYjZjvB35kvMGhQEz03foiWgz7WIsgP7Tgrh6XPrdhOqclbYXhUl6qpCnZWo8lIK03OtqNc30pFFN71EGa4xll+fXjP/25QrLsRyaxDbtJFrttgpVf/Ox/10jfqDhujkwPq8ZjKe6LmaH7NBf7aNgOe+R1bRIyZDgx5N1qPJe2yHI27aO2SrAvXlEmuuz55RsU/orAVZZUTg8+8qctugC5mpoQy7raKSEHXeBj/ous8fPrfAuQXOLfABWuAMnt9zo77ZAiJdJibIbwIXdTddlmYGl/lO2bVPREoa6HKOSgKf3tLRJKjXLWT+rycMFCA4CvgrylI88Pjqjj26Y4d226HZNgKgs4Z+fzk21QqX9RrlkMsCRVPFLBvNLkW5yXTX96nN+pgq9am/8yD5qd/5Id737uA5gjC5V8bIotXGI+BZcmTd43kKnguC5xVw+Ywez0uUFbfSVUXEP+KTaEB3AgqS7qng2d3F/W4YhgiqpOgBKj6PTEPVxEvtc5LmWKCsFqhM9cyCgwzsLWzSwNNsN8R6oz2ibxsB0OKxKA+CBWS+CvOTnimzw1n6JkgSoD9238/g+UM8FR/rmE8DzzrAzt8bz5l9IhRnS5RHAgro7VeU6MZB4PPdcYfb4xav9ze46/Y4cGm9ytXreQUMtOE0r2emWvZZL6pnT4tXpWK09/AxLdUvRjytD2nwhPxYzXz+3h+9BdQPN1F6GTw6pbCMJ6fe/lFFbSOv2Q7oc+CxiI2Eico57I0IeLbPmjrNQZTb1kwbxO244jPmacP6vnRD6Edvys/+C1PwHBSBYaPMJ3LbeEjtfGjRQfBDrfBI8OyKZ4XOfK0zLex2WQEbgc4DaGJQZARrhCIsJmdF/bISXQtcX2/xm9/8Dv/3P/0EvcvBAAAgAElEQVQzNhcX+Ie//0f88m9+jm+//RoYCZ5bTSkX/2cFz+zPx2OD46HBsWkkRl2tllgsa9Q1Va0Ee1pYkEBHga1WgZARcCS81UKBt4THN7dyHMLoL7/8CpsNLTMyNM0R+8NWwfc4iAVHXauXc9932G7vcLfdYrvdidr5yy+/lk1HhiaH/RFN04gil3CsrvTc+HmNzxmDD3KOWrOCm/GxIN1qvUK9YPE7Z0nMNOzRdQPatgWtHHjbyiLDclmhYiFoC7Q1hFe4lYO2DRWyvsLYLjCI5cYS3X4p8Lnd1ugOK/TNCtmwQT6uQVduKqUJaQXy5wSyBK1cByhg5fkTRtN2grJTjc1ULxpgpQEx3XNViwUfc9QHXtG1wLOcis8Dmn6Hvqf12x5D1qMbOhy7VryWs7rC+vlLXL78CkW9kIw4Di68N+2RQpgb3H33F+QEzz29nnMFz6Ye1nGklOsaUWLManRDLirngf1x5L8VOqsLtUFWzrPcQFlUKHn/pfaJnT3hMzc7lKQaeC5RVYTQ+j5f6wQ+KLWyuf5iuMqi2QPGVl9cU/W0FDG1L584wudFUQmArmlFZypoWT8xnCd4TgsPEnOqy5x5/qrVlxY1nAvr9Wc+JQgmT9aLHKuDv7UsOzIt+MiNCF4zrVAwoBk67No9mqFBXpdiGSFAmn0EndZwYR8xsVSAr1YLiIpnXuOiqOUaK9ra8Bp0USBKaK0Z5EUJdeOl9ALmcpKxpkYYqBNv+I8NnnWYtQ0pGWo1izQVS0lNT/qa5wPabEBbDNiNTciKYz2Qqy8ucfHyAvUyB50IxcJHNp64clIVuJGAkPOkNXmSjeczeP7s5/LzBZxb4K+pBc7g+T3f7TeD5/QLbUqxHWTuZDO4lkrdEmiwiIbtrIoX3YiuUxSh6iM9Vt9RudGjbQntVD3qu9I8EIN57ugzXYpBIou9MRBeLmos6YEnkVeG/jBif3vAzZ9fo9s1yDvganGB56srgdDl4H6AMWNSPco+PHhOYyxvwcfA9Hu+rU84nKqIggfZkxXPDF48iH9b8Ez5wGDFBVPwvEOxGFB5ccHNEqp4Zl/QviEqoRQ8pFfoaX3mGck+JNWV5SYkAU/yeTmmFBhiARd6OjKg1TI/AwNN+t1VtVluVMgKvtchh5cPZ/TeS7pl1xwx9q38t+2vxCTRFD4n4DntD/OUxDep8M/g+Qld/LN5SwqT53Ar3eixUYXe4SeyNSJwswtPKttz847g2dNQ9+0Bd+0er/fXuDluse336LmWZmWkNcBc4a6i5caAnoWW8h5dpuo/VbCq8ko1iFFxdgo8G/q7l3r/2dye84m+sQV0vIpe+voB7cuWhRtqPvgaeJp4rOBR9wcNPJs605fH6qGr9gHx+PYvhx9pSrFthLtHrYOHdFpIi0C5KYge3c8nfR7P4PmNHeGRN8zBs6gcJ+A5wueJj7wQESoUqcxU8MzCgkUfwfNFkeOizHFRj1gXI2rxdu6lqKBkJPUsJEcVKOs2EDyPeP16h1//+t/wf/zv/yeurp7jP/2n/w1/87e/wM9+9g3GgVCZ8JkESmMFxqwEzjc3d6I0pjc0LTQuLi9wdXWJFy+eoyyZQdVht9vhcNijrhf6YnAz5mga1ocg+GNsrB7Nh8NRoPSXX3wlyuvD4YDb22tc37yS9/AcNhcrXFysxQqEUHG/32G722G33eHFC4Lnr9AcG7HeeP3qWoA0j02hxmq5xKWdI+ElQeB+v8dhv0dzPErNCsbxhMqE1S9evsTVs+dy3nzW+PPddo+7u63YfBBqZxktKnI8f3aJi80Ki0UBNq34XbPNmHJPgDeWQE/4TGPYFYZmif64RrOl9YYqoNu9gmcIeF6CBfeQVarGznK0LILGwmhiv2Zevoy7GG8ZtQzzjixFVNWsKlq9d7pxoH+snJq9R2ZEtD3B8x7/P3tv2iTHlWWJnQh3jz0yE/tGgPtWJIu1zWh6ZmQy0wfpz+qLTCaTzDTWkkY93TPV0zWsnSwuAIgdSOQSkbH6Jjt3cX8RmdhIsIrFiqQlAWRGeLg/f/7eveeee05RzJAXc+RliqzMZDyazD/6fQxPn8H2mfMoyPwm6CidcCWydInpaITDR7uAMZ4JPHc5byoJAhYt3IaamtsxUmE3k+gQyzEp1kaQW66bQGnUFMk5xsJJt4WkzQICx1kZ9qLNS2KGJXFkPHNuRNLIp2txtWIFPIiiaAhBlQQgKTosc+TzFIvZQr6Zn1HSsMwooUCmL8FYZQS3CEI3NQeTb+k+IEirUgvKllapw0rySABJd4Ow1dVVTwx4jiSEWAWeXXQnN2mVkkx3AqPcBwTHb2JRpFhkS4wWRyIh1u51EHcSNFtqzMg8Uv1b9HxE01h8Wph7Un9bZUVadm3tpnbMKtDclGtj92xMtjqTBGGwK8ubutj8U8j+FdDuW1OQd5iOvTC3nwK6fjeM5+MyF3JfKq1nK+IyB/IngqzxZinA8xypdMQd5XOM8xmGZ4YYnhmgP2yj1aY0jK4dfN45xHIfV6RSdFfdAM/fZufcvHczApsR+EuOwAZ4fsmjvw48H2999A+skz2ziBHAYclWtMWyAp7JsCDbgaAyzU8YaEviKIYWYrctwQ6dlxnQcvOn87MCgQzCLLCUoIoV6xxNGr4kCXq9NrrdNnpkmCQt5AsFng93D5BOUzTTRgU8x3kDMfXLKvDZ2EyBK3O1QT6l30dSoR9shVbS/DpzD+bWqtSGBYU+GKbVqIxntb4WXTiJ6p3xXLfXqdSGsp2fBDw3BXhuYGunh34APDOwUaaSmWGEipCS5Jyk1Omu1IH9dABo+PG03Y9NuOp3roxnBklMKmKR2YjiROZeM1HwufqSIJsBVy6JRy5zeSmGg3Wo5SFXzf00OrQeJjDGOQlIDnsN1qbhS14FNof7S46AFkgCMLnKY6RJsm4TtbRZgTtru3UJAZvqqgVqz0TVIWAanU0mtyo7QJbQLF9IwkbgebScYBmlyNoFSB9s9JugPKcAz2Q8U+uZz7G0+irwrC3lIfCsKX/4FSYcm2LJn2eWOWfUWYDr427LZsV68rN68t7/7PPWaRgCz15uVhpVVVoJ1zw7MdWFNhMob5XXt9s6aWCSd7OYOVu4fgqb3iWXZB+ybc06s4Q9qQ+acyHrPwPpGF9n5VWi4xnywjbA87NnwtNeEZpnrb9OY4hK1iuUhDDgmcxKAl1JCSR5ibigvjPNBant3BDguZ8U6DQLJGWGCPzORX9UJVhU8qDRSJClDYxHC1z/6hZ+9S+/xmC4hbffehuvXFXgOc/nAjx7XMrOqL29A9y9ew+7u4+xt7cvTFzOE8pbnDl7Bm+88YboQ5NxeufOXdy/fw+nTp2W79OnzgjwzGOMxxNMJ3NEUYwoSiR+ptnhpUtX5Bzv3r2L3d1H2N/fQ0ZwFTn6/R52Tm3h1Vevoj/oYTqdYEypjcMxLl64hMuXr+Dx7h4ePXqMO3fvYjw+ErA1jtglGIuMx6XLFzHcGiKOmrh77y72Hu9iMpkIa5GxOXWj+e9Ll8n6vozz5y8gSdo4PDjEgwcP5ZoI2nFM0myBZrPExQtn9fviWXS7BIs9mlLQUui4BUE7gs8dlJnKa6TTFhaTFpbTDtJZB3naRZlLxRNF2RbDPfJZhAwg6wNZvMqeLWgUybgrIyOdzGdlP/PcVmJ1M9ZlsYGFV+PXKvFTVhxKeOQoyiXykoWGpUhu6LcoBst6Ebdb6A566A130N8+JeBwTtNGomxiep5hMh7jYPcRsEyRFCW6UUOAZzGkllwnl2ID9ZupL87v3ADsJnW/xcw6kT/FYyQhu5lm103ENNqOFYSm5IZ3a5iVpckI6QpbsYdZnJYlz8t2tnZ5i2LtUixgKltT81S/s7QQ000y51loSecpSrosFkA7bqEdt9FJ2ujELbQYJ/NXS0rPaS4nAHUzMfar6OXpt+gkV8tw3SXr6i71xqQye8IbaQh7WUFkek0YeBvrmMzzVAyTD2cjzPM5+tt99Le66G215fecPzYy9X3PS7m+xXyB5WyJlPlrpnIkSRkhQYy2XQOBdl6LAM8ppUloJq7AM69dLBaN8VwVXz0+0yBfOzc9pqt4BP581OvgSwOeg6V1VVfa91PeByusBnuwzCeOs+lmE3ym5Aa74Si5QeA57sVoDVrYPjNAb8jnVAkIXGNV67nOdeoy4irw/O32kM27NyOwGYHNCPx5R2ADPL/k8Q6BZyMtn/AJmjjqHiWwncplZIUYnIgruDj+sjIcCfC8XKTiIp6xquxuwKaJxUCXFWcCzzyOtGxJtZ6sPK30Kw+BWl1U6VLgst/rYDDsYXtrgF63izwtMZ8scLB7iHSSorEEhu0hdjpDxBkQ8Zv6ZdIOFgDPZhTh4KonOycN7frG/V0EBy/5ln6zwz2V8Wz5v7t8GMNRwiqzg67mkRCEXAtRmWt691aB57yxQNaYir7zsnTGM4HnPnp9Sm3wGMpY4FclIbAOPEuwY5cc4OgyU2XShmxSZTxUwLMURFyLnOmdcmSEIWGafCrzomaDKrlhAbwA4Vrpp84zWUMEnouc7CrOeU3A5OgBsBGCQEqSWAXq1n8f3swNcPfNpvb3/V0rxb/KQNDn6irwXEF4lVGNgb0y9zXNlBkqCV74YOi8lVnJZA6lSG6MlxPReT6YjzHFDItoKaBzcxCJ1nNB1nOUIxOd56wCnq2p+QnA8/rnft/vwA/r/BSQqEGHcN2o9rwq8VxdVb4p+Oz6/y6XpQVNjQk04zemm7GZNZSw+WrAs8BB8ntN2Cums/3ctTdcZ1cpbHrvZHZrRSaIUyxisZ/7g1EnxDaLzS2rLprYKyrg2efHdwc8h0/MD2s2hlfzJOBZC7RSSLAJGhawhClN5qVo0QIJAaKiRKso0C4KdMg6TpoYJk10IwLPGaIiRVSmou/ssIdBLSLlkGVNHI1S3PjqNn71q19j0N/Cm2+9hatXXxHgOSP7le+XYjPJEiW+vnUbn372J4xHR8Is7nQ68nvGv/1BH6+9+irOnj2N7Z0hPv/8c3z15Ze4fPmygMIElQk837lzT0Drw8MjYRQLw3m2FBD62tXXBKD87NPPsH+wjzRdCoidtGIBeXv9Lt5663UMh32MxyPsiznhHl579XWRCSEwfPfufTx4+EjA7F6vj3S5xNF4hAsXLuDqtVdEx5qdg7/7w+9w9+4dpGTotlvC2B6NeMw97Jw+jfPnLuCtt95Bvz/E7u6eAO63b91GkrTQ6/ewv/8Y89kEZ85s4cqVC3jnndewvU2ZEMY7Dj7bc0+95jJBUyqZXSDvidwGAWeaDS7493kbOUHpso+8bCEvEyyyAksyvklYoVyGy4QwIxCpjVwAZ+rTMs7kuudyfhr7ucSDa/wq+qeFUwefNdOg3EZT9J71T+osMG4jeEvJtTbJLt0+Wp2egM65MESJ1xZYLjJMj44wOjhAg9IvJdBpNNDicmGxIdnylLjQ2DKB+ItEBJtjMbGO45aQG0hyiBP+zIDnuCEMZvFKkKJv1Uhix7IOEQF2tXgnV2dBgK/uFejugle+9nqsoG8XmxKGrwSfycSfTfg9RzrPBGAXredGgg7B5zhBm+fPNZ7saNFELit2NDWR5fO12q3FdTN693yxWh3CIMiY2sIQlkKDgqFCRBIQmmxnA56LFLN0gdHsUIHnnT6GO31sne6LNAlfa5dmTHgN2wmw8xlZUjKHLO9FinyZq6YzSUtlJCzoWoKjLddG8Jm+QdR8piSHy/840b/eahzR9ZlWcbN05glRYHXv/S5yy/Wcvtqnq3w+yD/EwFIbWmW8KUFD2Y1mocBzNpdYsGwDp85vY7DdQzNmlzMfNTUaZT7knUlVV94a4/mHu79trmwzApsR+CGOwAZ4fsl39VnAs5oFWhoZVMtZCWdAMjmaYjaZqvOxGFDEKNlCtqTsgBozSLeZBByWfJJtQJZCxqSAAWWEhAYPrRbiFlmmsWx+NIuY50tM5hOMpiNpN9zeHuD06S1pO2SQNJ8scfh4hMVRimJeYtDqY6c9FNA5zhqIhPWswHPlyrwBno/PoucCnp0gHZhMflPgublAhucBnlUzmcyzYxrPa6CyGgiGgqIOvq2Bu85i86hM2BWejNgctZZHaank/GxR/oNGg9YGKa2b2lYqmnGi9UyzwRR5lqrZjuieKfBMqE/BlPorBJ4r7VHH0AN9uBD2eMmP/+Zw34MRWO86UdjNsbpVqQ3NO90h3Q1eFXz2ZtYKiKt0/EyBnS3LXliJyLgqRW5jtBjj8fRAtPym5QzNYYRoGKNolyhapWo9k/HcyIzhwnOzz1xhPNd8UgceT+pH+B4M+Q/6FP4SwHPQ1O2zV2eqYCAKHHpdUHX4HTA2wzCLMyphZy/IWeu8zGkHmSvh5qBwZ0wrZ6i6jBLnIQvdahKnT5bsE2K8pW0C3nofGmH6Wr0KNX83wHNYGv1uPuH7Mt1XgWfOCDfgDTjxdpd8LTGAxoFngs450GJ7fKmgc7ekqWCErVZT2M4tWrWVCzQJHJe5tvkTwCJ7VuJQMp4jAZ6vf3Ub//WfyXge4p2338HVa1dx+fJFZJkyngksEzScTGf40+df4JNPfiNg8XC4hQs09Ot0cfv2LZG2aLdauHjpPF597So+/eMf8NkfP8Xrr7+B1157Ha+++ppM7RvXvxZW8uHhSAraZBQTxI4aMV579U0s5ik++W+fyJw9e/YMzp8/izNndrD7+CHSdC5SINR73n28i0cPH+HBwwd4/90P8MEHP8bXX3+N+/cfCiGE53Xu7Dk8eHAfv/3tbwVYvnDxPN59922R3fiP//H/wde3bqLbacvPr716DaPDER4+eojpbIak1cZPf/JznDl9Do/3DoSpvb93gNMEpc+fxZdf/Al37txCo5nj/PlT+Pjj93H+HOU5WCgV0YjgCefzn4hxoJoH9FAsu8jnHcwnHcynbcynCdIl7SEHyIo20iLCdJFiulgawKpSfdx3nImspBA12uPYEyB2jxkCnYzLhA1NNm/wreoXWuQQfkEEtDux6FV3e4nIhghzu1mooRw7Lilo21SJjYKyK2UDs8UcU4KzIlExx2I2E9PLuEFWfolEEE7GgWq0Jwx0YTPT/K+NWLSi2/oz8xGhFrEYJpLZTDNBg015jX7d2kBq2slChLBQ1GQ9Khl98UixGMELf1yLHRB28Nnd+wyhdT1z6UwlQDvLsJgtMZ9SUo4AdCGmidJ90KA+cixANJnBCWVNBLdXkz6R6hCNdoLaHAtdx0WmgzG0BsEWV5iBpF0QQWcFQRtmGkgAWmzKUUQlyqjEslQDxtH0EIt8ju6wK4Do1qkhWl0C+9pBK6RkkkSMea1JbSkmgpQVodRINleNa9G6nmfCghbj+riNXtKVayUgTWY3f0eQmsAzf055Eea6Hnv5n3V/jcd0tgv9xYHnWmaxnkDWWcS1Usad3W6Q76kBz7NyIabT22e3MDjVkzEmSYhpkZuMil48113OZTMWXs18vi/70eY8NiOwGYHNCDx7BDbA87PH6IVe8TTg2RkiGuAZl87AZ4LOZH5MyP4YT1X7K2rJN7Wx2HLF4IKGDVJJZyCYWyDEWMMCQuFE0Y05aQn4zEo/Az2GWWTkCfBMI6z5EQZbXWGTDLd6IrvBOGsxSzHen2A+XmIxSTGIe9hq9dEuItF5pu5zxLZM0YB0JqC2fHky6yybkwZOXuZo4YmyDi803N+rF1dwrNQW1sDZ4J8hQ4wVcy8gaOW+ltrQ8axZbMpgO4nxnCIX4Hl2nPG83UdvwGBcNZ4ZcCubzSmeqxV6p7ytcAcCFnF4XdVxPDw0kLqylLJ5rqOhzGdJn+iAnbQlUeTcpFYupTgqAT1pJTSDHmO4KPOZZoPa6kvah7ehhechiYEznwMWogZs9dcqN+J7NY02J/ONRqC+u/rMHP+qui0qmlO4FBkDSphdDl2tHqeyXOJcKtR93ec1mVZM7KbZHIfzIzye7Il7+bSYoTFsKvDcKQV8duA5C4FnY2CtSm3UYFFFRV25rM0s/kZT5QXf5ByrsMnaD6H7ngIaMnWCY78o2/lZMioVdmx6ngIGh9cia59JwwSSFgq+2npfPSYegUgZsgIslPTs8z9gPLrshr/U9iIFmW12GoNSjJ+s9b4+Pd8VfIx8tMIreDnzeXXn/SGXalaBZx1RvRs18FyVB+RWqOQJTaKV7UzfDkqotQoFnrtFgV5ZYKsVYSjAc44WUjSKBRplxt48YcKLxKsYXXJmtZClZDxn+OpLAs+fYDDcxtvvvC0A7OVLF5HlCwGeyUQmo3n38R4+/+Ir/P4Pf8SF8xdw5ZWruHjpsoDQN67fwP0H93FwcCDGhO+9/w6++PxP+OLzz3Ht6qt49dVXBYBmAebGja/x8NGusJXJciVYOpnMxMPi9dfeEhDsj3/4VLoBCRAT5D177jSm07EwcwmKN5ol7t2jlMd93L//AB9++GP85OOf4/btu3j48JFI3JGZfGrnlMh2fPLrT4Socf7CWfz4ow9xamcL//f/+/e4c/c2Tp/aESb0m2+9iaOjIzx69Ai379zGfL7EL37+3+HChcs4Gk9xcDDC3uNDbA2H2Dm1gy8+/wy3b98UPeSz57bx859/iEsXz6DXpSkgH3hKjnkXAvvVqNDNXKAD5B0Uy56YCi6mHcwmbcwmlBxpIysHSPME8zzCbJFhRhkSgrIia1GzfgnMquazLmLtDrW0HXjmSwk8lwI8s3BABq+DzwI+akVMlhIBntsKPHe6LbQ6kYBojP4oQSK6ySzUiiIFwc+G6E7vH45wOD6S+0fda8aAXOESGjo2gBavOuK/CVzTM0QNAukfUktqJArQiQwhaQoKxMryJRixLp4CPFdSQ95VqGB8lZ44q5j6zq4r7IZ6Fkw423vVnFXzIRkS8emhJrYWC8n0F1PJRYblnN+pSG9QcoLyGtSHJgDdiTsivdEhqF5G0p0g7GEh/ZgxH2+VkJF4aTR8rNd4XX+t2G4XRPBTAFABQUvk1B0uc6TU90YG9sIyR1yWKWZLklhS9Ag8b/WxdWpLQNFmorJgol9ceV6oyajoYMt4N1AueT25sJ4JPC8mCyynS2TzFAkS9Fo9dJMOunFbX8tO3qxEs2gIM1qMBrm22OZS7wy1/Jj8yjs6VoBnfTWNKJ/+tU5bCV998u/0M096XVUG9t2wkkmTOSI2ShxzVcqZlSkmzMVzNaLubnXQ3eqiP2QnAOc0P0Ola2h+ug48/5B3tRcMzzYv34zAZgT+ykZgAzy/5Bv2JODZN6tapdbTQTWlmxzNcHgwwuRwLMCzBB4Jg4+OsJ5Z/WWbUi/pgK2SDDjUQZttcQxyNCDU4JRyBjTNiKSljp9NDdJlkWJepBJYpFhisN3H1s4Q7Q4Z0k3KkiFd5JgezTE9nGFyMEc3amOYdDFotNGhozYB8IzAszX91l1oL3kkj2+tzwojXvoJvMABQwkRvbNPA57r1kSBBGRyGLyhb9akgKzyZwLPOcooBJ6nIrURt1TjmW1yCjyr1IYE24H+7SqOZUmrRutVAPWkcExj+SAkrNq69WfaBunyG+aVYlxStkYq8Ky6z2Q/iwGMZrT6kZLsUHqD5iWu+Uz2cw1AC6RdtYD62wJmioHsodngC9zWzUv/KkZgda56seakU68TBy2GrDYmuFOqv3PtuAGjSSTJc2X/CDc6TkCzHuo8K/C8j1E6xlE+QWPQRLQVCfCct1XnmYxnAs8sCFbYpWi7i7quMVtC4FmfyXBdqaG8v4qb9IM8SV27K6iiSoRf9GI9LvD3KWTie4jtKLYukoHJX4n5lRi6OuCg4JB2Q1mZRIxk1dAqbF+WOEXY9doBoARnAykdRHJgirEFC3/cj6iNKoZbNH2jb4RqwbJVX9ZuwXv4XFiRc83szj7RRKPDsZPIZQ26f9FR/OG+3qCvtQsMOqVUGMDu+jOAZ4JYpu9MAkGSN5T1TNC5KNAvCmy1mwo8Rxn5zBXwrKVja/OXT4vRbLRRZBHGoxRffXkH/0zG89YW3n7nHVy7dhWXBHheoigyxHGE0fgIX399Bze/voUbN78WCYr33nsPp06fQRwl+PrWLVy/fh2ff/G5AMUff/Qhbt3+Gl9/fRMXz1/A5UtX8MYbb4qO8607dwQcfrz7GK1WR4BrmvZxIr7x+luIoxbu3FEQezo9UtPC0zsYDDvS7UfwOM9T3Lx5XeQvHj54iI8++gl++tNf4OGDR3j0aE9AbXqvtNttPHz4UGQ/qD194fxZ/OQnH+Hc2VP4T//0D3j06AEuXiBD+xreePsNMRzc39vD73//R5HX+PnP/hUuX7oqJuEHeyPcv/tInj9KQdy6dQMPH95DgSXOn9/BL37xEa5cOYtBv4UmvTwEeLb4zFHUksAzN5QOiqyrwPOsi/m0g8lRgtm8jUXRxSJLMF82schyLLMccZvSa9SPVpIDn9skidDuEMzV57vVInucrGR9JM2rTo3KyWiloSNjs4r84p4KwpkWU0geM24xFyHgqqaO1MPmHKBWNkFn6npnRYlFmuH+o13s7u1jdDSRNSUR8k2EVkwGcCTf/W4XvU4HnXZXigzCbI6U1azrj5Ec3K9a1kNbRxslmlEp8iXSVVeN5+rK42ErGcr8EkBXwlKV3tDD6VrF8fCYgvFuve7aY8L3yxpda2KL3jKNCEkCNmCW4PNiOsfk8EiYwhTcYP7Xa3fRabbQaiTCilbpCtVEpvYz/5QuWN4HMSK0ThhhJauJpAKfLrFBqS+Cz8p2XpQZaIw8T5eYZ0vaQiJrqBEkb3p/q4fB1gDbBJ47ZDyrmaSC9vrl8TeJUdINwT85rXhOJGWnBabjOY4Opxjvj9DIGui2ehh2BtjqDFCmRQU+89razZaaEfLgahZzomlqCDxX+YaRdeS+PRV4Xt23nxxXrcaA68Cz5hWav/l/1cC4/4LNH5U5Iczs2ygAACAASURBVOPZtJ4bGSbZHNN8ASRA0ouxfWaI7oBGg7xn2n3AZ4GsZze43OyTP9x9fnNlmxH4WxiBDfD8ku/y04DnmotSoYsG3TVEw3k+mWO0f4jR/lg233bUxqDTl5YrBhx0A06gOlhkQWvXmEohuM6zBALUb6P5R6R6u2yKFbdiAs/5ElkjRxEVGOz0MDw90NYetlCRgUAduHmO6WiG0d4Ucd5Eu4yxFffQb7bRTOl+vgGe16fNMe3qAHj2OeEwQp0W8idPB56FMVEZPZ3EeH4W8NxD34BnCZ61Nzb4CgHyVWBrnWW5zkdzfFyCvrUgT9uutQ0x5LhpoK6/o+QGDQabcUtlN2I1rQnfIwGd6z7TcDBboEhpvmm6z6L9rDmHB8F+PpXcRgV+vOSHfXO478kIvDjw7OzSVV3AZwPPyh11xrNCwcJ2iiLReqYxz2g+wd7kAOPsCJNyCvQbwnpW4LlATqmNiOAzVfeVPaST+PmBZ31qN0DdX3oCrgLPzsB68RLpehFhXSqhWkOlxVp1m8XDQZJ90qgC0Jl7Bn/OSEF+T9kuFqvdYUpnsct5GY6oeKLvWwRnpFCZKTuQ7b6cqQJW6dIuxpjCHlTPAZGLsTYobeEPn0v9u+FYBqJtgOfnnb/PAzz7vTPozYpURG5qMyp5jfTJkzNLxjP1nZtiKphkOXpliX5ZiswGv9vNDEmDMm8LiSQjkRtQOaxmg2xcmp61hfF8uE9zwTv41a9+J+aCb75tjOcrl5BlS5HLIiGCshg3bt7Cza9v4+uvb+Hdd9/HBx98iJ2dU1IMISB9/avr+OJLAs/n8JMffygyFjdu3sClC5fwypVXlPHM1978GvcfPBCDwm6XnXs9MQIk0Pf2W+9iMNjB0Xgi4PHe3mNl3sr8LdDrtYSd3GpF2N19IAD2o0e7eOed9/Gj9z/Cra/viNQGgWyCh5TFODw8xM2bN9FqR9jaGuDHH/0IZ86ewi//+Z+wt7cretbXXr2K1994DUeTCR4/3hXgmUaFP/nxz3H27HmMDqcCPO/tHopu9NbWFu7dvyPnkGZTnDk7xE9++j4uXjwljOcoKhR8Fokxu8sScCYQgViaDOY9FHkfi3kPi2kXk0mCySzB0TzGbNHEbNlAGWmhv9ProdXpCNNbGM7NBuK4gYQgsYG4DiaakoSCr9Y1IapnBnQynvNWjwp+oyyAMaiFRR01TC6N16Gm6PwmYzqlgR49EkrgYDSWosRkNhdAmizhmLJszSY6SYxuK8GgS9C5JSaSanDq5AYrAov3XlCwk621BgaF8azuddb5ZyursncqPXxbDKvuQO2Yq3tB5KiUCTFwUXSSnTNhALTqY2tR0DtRVIzYFT/UKFCkfEmuWGaYHS0wPyI7eCGALNdssoK7cQftZoJWIxbNZLKiyQrmn3Y5KsVo8YhMDwef/e+2ZqeNAssyk+4sEpLyZmFsXKlGsZYkxQPGI20a0JsXEIsI/DBhPDPurhIC/Ysbx0pHhEiCWG4jnbQZpuMZ9ncPkM1zREUkchu9Vhdx0TTTempBN0V+o2J1S47r99AJPfX+WmvYezxUx0XNABw/vs4+C3g+OUdaz/PkZlbjEJi5Vt28TsKx+yFGg0BKtnmjwKxcYlYs5JsNDMzHB1sddAYk4nCcnZmvQL/7LjzvvrF53WYENiOwGYHv2whsgOeXfEeeBTyro/Rx4Jn7PBPK/Uf7sjmzvardbGOnO1R5DbogL3OUaa5mE9TBMi0sZYaSgWDGcdZqRgCaKqJ0Il7mZDsvMcuXEmiwwto/ReA5NDTQgIiV+Ml4gcPHExTTDI1Fge32EMO4o1rPhbZo1lIbGvCsg4/fdmjXgc4XT+e/7Rk8//ufBTyTAeCveRHg+XkZz0VjgbRBqY1VxvPWTk8ZzzQPkThXgWet1GsQWbM+axaDX/n6Pah+7vrPIjdQs+WqETOmswbo9VGsTmIBOyNUAs9s4eM5qhkMCD6rw0bFrqLMBlkz2WKOdEnzTdV8bhQquSG6z8Z89nNwPb4N2/n55/Ff5yvXgOeqmHP8akLGipR91hirqxTo44xnB3ulzdyzTSn2EXiGGvPMJ9ifHGKcTzBtzAR4xqChoHOrUMZzlFesI9GaPAY8O+d1FbyrgIcN8Pz9mKorUklc44+voc93ousg7Orc02Poa7jXS5zBtZMMM0pxkUGXE0xhUZqGVeoRQXCw0stkjJEZ8Ejggi3Noguq4IjqdSpjGZTcJyuuTAV8LpkECxxh/3H9Nd1U1ycvGgQwFICuCiqBbIfBL34VJxRONoWUJ82V5wOeZSM2gJ9RhrGT18yohAEqLfsay7VLBZ7jNKuA521KbSSUdlPguSznYiwYk1Eqsm45oiZlDSiA0EK6bOBgb4brX93Fr3/9B/QHW3jtjTfx6muv4vIrl5ETeC4LKZYI8Ey2841buHnzFn70/o/w4YcfYXt7R4gY16/fwPUbN3Djxg2R2vj4449w4/pX+PKrL3Hlyiu4+spVvPbaa3KpX33xlchy7O7tYTAYyLcDz++9+yOcPXtB3L0IGD948BCj0QFG4wMcHu6hbOR49503sXNqC3Ou2fsH2N3dxbVrb4pMxxdffIU7t+9JJyE1qynxMZ/NcOv2LZQl5TcifPDhe6IZ/S+/+iUODh+LdAcNFQk+j0Zj0Xj+9NPPsPf4AD/+8GMM+zu4c+cBDvePMJ0scJ4M7suX8fDhfTx+/BCz+Rhb2x18+OO3cf78NjqdJuKoNPBZGcrS1SCoYgwI67mDshwA5QDL+UDAZwLP46MmDsYljmbclxpodQfoDbfQGw7Q7XUlzFKdZ202839zcaEcRC5MU4LT1FO2ThzTmRe5P1+iqqK/aT2XCjCLeaEA2yS0ZFK8CjjBMododsiON65lizTFYplhsVwK8CwdSbYUdVst9Not9DqJMKBJRub58Ri6p5sEhGsw2zrGwhvBdCmpCVuZHaLUKS/t24Bhy6GECW3HUEKDAsyV1rVJLcjP1oBnBWRVV5mFD9fkFS1krs9y33wll5XaZEdUs5ljmi1KTEdz7O/uY3o4wfxoJpIUZD4PW33peCVoS1BXPBs5JQRLVwDawfhQ3kEOLcaCquVMAtJUDATHAkDH3RbiTizfSTsW802yoXngKInQasVod+jHIiIlK94wjqF7CiBTwaU/WNyUeUOpSIix4t7uAWbjOfIZ15UELRKsaK7YTIRsRWIVgXVKboi8iPsH2cIosX7YTSrFT6fIeJ5h1o/fmPH8lB1bQHzTsw5epmGky7XpXOPck2v3TiLeA5oMiuRGA3nUwAIp5uUSB4sx0kaK/qk+BjtdDHe6aETeNWTHXuuifb64YvOqzQhsRmAzAt+vEfibAp59U/Qc7mlAZq1T7O3Yvqk9Hf6sdWe9Pas2E1RHYNW6rVprrd1VAgcCz7uHONg9QJmSiRJjqztAN+ogzhtoZKVUwVuNSDZtMeqQlm/q4WrAxMRUW8P0cxiW8XuJXKrbBJ8ZbHCTaw/b6G13pYVKWuIifS/jxeUsx2ScYnYww/xwhu2kh0HSQRsxaGvCwKApbsSWDgd6zcdGKOxnfwHhy2PAc3CcUA/TCYNPerTkfILbd1wBNjzjuv1eTzWorofVbbne1Sut/rWm8cw5oaFv1Swppyr/roAL/a3jYJVW4zGpDd5PM0YhC6apjOcQeCb4HFFqow1snSLw3DHg2aQ2pCPRjIhcB3mFnbY6kqtyBDqWEnC67+CK/6AOdBUCVsYr+lMPGy331SCOUjIivWFafS3+Sc1nY4wIKpKb4eASebqQv4vmM6skBKCFDeRtfzq6rkH3TYBnYbg8IXCt9FLtQiuW4MqVG4ijqLxnG2t2iN+vzeCv+2zWnuEnXMz62lRr9NotsmfeltKaAVpNagPHnFJkMJoAz2UpwPOYjOcpgecppo050IMAz1kFPOfIyXgm+OzmTseAZ2PKKF1K14sT1qN6HTwBfF9pbXjavvW0Et/Jv/PA4alzxtb6+gh6DuEWcOJxglN9UuHrpM992tZiq+uJp2vpbfA7TRxrF/nVt4XP+0nvffI+tHoPju9D4dWefL8c7BE5GdfBFABCNTHjRiLf8vtcpbPmR3OMD8cYHxzh6OAI06MZZpOZ6GrSO4LZsK/a1Extddqi7dkb9nDqzJYYS3UHXSSdWNhwVANdEEgkcik1Qkok8TA1NC3swAoUWN35DD6vGJRuzrXO+g7vWeiE8Ne9Tul+8HzRZLiTGutvZS1YfbKcYa67rBrx+lf9iVq4cOA5oYSbAc9JmqvUhjCeIwzbZDyniBtkKy9AGgP92XyuiM4we+9LGtkB+3sz3Lh+F7/5zR/FPJiazQSKL166gCwneF2I7wiBRer53rh+E5999gWuXb2GN994E5cuXZEY4Pd/+ANu374jGslXrlzGBz96H59//hk+++xTXLhwEZcuXRIQmKDj55/9SUDlZZqi02mj0+mIMWHUjPHGG2+j1x2InjIvWTWLIbIfv/vdr/Ho0X28886bovlM9i89VsicvnTxCi5fvobPPv0c9+4/wOnTZ3Dh4kVcu3ZNpDY++eQT0Qru9zv4+Ccf4ty50/jP/+UfcXCwi6tXr4i8COU2RqNDYWN/RuB57wAf/ehjdNsDfPnlDUynS8RxxzSrX8dXX32BW1/fwMHhLoZbbfzs5x/g8pUz6A/I7lWpDQJ/IhMhwCjvI8e+jQa6QDlEWQ6xJON51sHhqInDcQMHo0JkNqjU3RtsY7BzCp0eJUlacjxn6XqpyMkIVQTnoLI7kbisj7FQFXhcg/5si+Sxldrghnw6HwWOM9DW8xaWSMgql5yFQK1JWqh0UIEWJTfoXUMdYfFYqPn9snrxeMFnieFqRYZ2oJDnYcCzAeMKDdr+6iaJFrO55JWSJzyo1bzKHy2Xs9DcToFlzcKUnipkCCNfcL0WiS52HboGtJFAhKnMDSxvivzGYroQXWTKb1ArmQVDdp8mZSyyG+yCpfQixTYIYEu9k+mAET5cU5hdKTxHyQMJeILyGkvM8wUm6QxlDHSHPWE2JzS2a9F/RWWUqoJErD8jsKpyI7lKlZjGs34kWeyM480Aj5dIGrvpXPOuU+v5aEQwXfWeS5KpMiApIxBy7sVtldkQTWtlc2t3r604cixfyTymDokvwcSzbCPcK+p8rbqZwfr4tPhobccJ7HEqCU2PGyt/kHVSg67fCjwXAjwXUQPLRo45MjGkptFg3IvQo/cSO5Hb7BYw0Nmee21XefqXn9OxvO1Zb9z8fjMCmxHYjMCfYQT+toDnNXD0qYlqtWprQLCaAD95k3L36Qp+Y4Boybb+yVcY+CzRjDafCpBbAqO9MQ73RsimzBob6Mdd9KI2OkwoCT7nJRhukPHMvI8bMVvWVMdMOAKSkHrSxpCVAQc3u7RUTS+Cz3MmEu1IdKUYdLS6LURsg6N5B2U38gayRROj3RFGu4cYxF0Bnvt0W2aLpRbEBXyWbfwvADyHd4Fj98SEv44Tqwp6/do1wCZkQForcZW8VWx1g1CfVlEPdn3OAOqNVem3RbEKIngQZHfM/llBtAQFnMlrrdAKPJvY2xOA57iVI2mXGJ4arAHPueG5orthisuaDIcgu19zeF/Xx9c5VfXPTf6l4rJ5e5g9DR4UmzYepyznpyjTUQPP9J7pTh63Wqb5bGmB9COSOZKiyFKUZNDwT2oHFlnFenbJDZ6TJzUvG3gWmRtPVgxgqX/gmVr9XPjYesHpz7Cubz7iOUdgfX5XYGOg3VgdSoVxjSHKP2sdXWE/AZgt5wY8j3CUTzFx4LmvwHMmjOdc5TaamTCLmBx6+0io8SxPZbDGyBJn08tX+xBaCp9fSUZXdq2nJSxhIra+DqwnabZOGTL/RBUbY9HWz97qcauEzQtf4YEse/8mz+2T9nTfD0/aJhw89vHSMWcxy8H/1ZVxFXhe1bl/2rQLNSCPA9bPMWFdM9JMl0SESahsTNAjKQnz/3EZi2EVwQvGE3sP9/Hw3kPsPngsfx/tjQSIXs4WYnIlTDlhUDdF57XT72Lr9BZ2zm7jyrVLuPjKBWyf2Za9pDvsoNFqIue+w2Q4KlVjNVJNSu5L1AeVwr2BHjrmPmMr3rZesADoPs71XFu/XxopvUgZ4jnG8y/0Eo8R6z3kaSdSj8lxWZfVKGYFeBYJqrodPuyycx1w+nS0ALRFaqNEK8vFXHBgwPOg3USruUQMGr1RaoPAszH5RKOBCrMRykKB58ODOW7evIvf/uZTYaQOt3Zw/vx5nD17VsBezn/qJIsub7OJW7fv4rNP/4StwRbOnD6LS5dfEdNhMoT3Dw4ERH7llSt46803BHT+9I9/xGA4wM7ODq5cuSL+JjeuXxfjQAKpcUxZigjz+VxMDK9dfU0K2rdv3RVW7emzZ9HrdREnEX75y38UM7933n1LdJ6pZzwRaYw9nDt7EefPXcSnn/4JDx48EgD90uXLuPLKFdy9cxf/9Z//WQrd1In++Ccf4fz5M/iXf/klDkf7uPrKJWM8v4LRaISHDx7gT59/gf29A3zw/o/RTnr402dfYjbnOfdx7dXX8fqrr+OLL/4krO7Hew8EbP7ZLz7A1WsXsHOqLzIbZbk0fWJnFRMcjNEoOwo8YwtluSUaz7NpC/sHBQ4OS4zG1GGnx0cf/e1T2No5JYZ8HAOPlYqSUheU06GJmfYqEEAUQzzdhOrauSDNKqEg4Zw8k056ca6Aex9Qnlf1gIWJa8cS1rMwhvVHmWjYFkhanBtRlS/xBSTV5CklXjjTlG1fA57KxNZj6f6r4C/PR69j5QmR9ZMQrF2f6d9Xa7GBwfV7FERdfcoC204Bx3VVd8Xo9T2b/xZJJBlPoogal+q3rYuyQOp+TXkkOZ+igWyZIZ0vMTuaYT6eI5umKBckHiXoxG0x6KMJfazCy6aFrOxsAcINaOY9yORbTQSX5RJL0OcnR9SJMKTPj+SA9FuhX4WZ1/O0pJPQJFnY8yIEJ8bi9BfS+84xotcAuxVVz1pNFMlI9yIXf86fLedLLGdLpFP+mSKdpqCSD1nOlN6gp1Cr0VJAXWQ3KNmheUUQJtX5ihgX6H03nvOJi2m9k+uvXZu5YiN/w72g6mI1wLkmrK0Cz7qK68qvxo6sMTREco3g82g5wTSfCxmhM2hh58wW2r0ECY05hd2lpCHOtHXCU3jqYYxoWPg3vLLN2zYjsBmBzQh8NyPwNwk8u17XsVTcWvvD5FSq1yvt2BYshKyVgB3lzEvtqTLjngB45s8otyEKYwJk1i1sDM0WEwYac2EaL4+WaGZNdJBgGKvJRJtVZcMcCULrZlxTUD2IUhUzZRwIq86cjLNmKYznRb7EQtjPKZJOgqhFxl4urV/UUEvoGh21MX48xuGjAwG/+3EHw3YP7Sg2h+U/F+PZUtcgBlxXIz4JePZNeBVsMO7UeuXcnq+qYKBR8gqnWYMMf0UoUXHCw/kU4Llm/pr+RsCHDhnPEmBYu5kylPWMXgR43tphe2VHAko1FyTwzOTRGb0VHF5dRFgpl09dib3rf6wCqZYgV4PNa6uNDOW31rbIjIfJjgRhBc9Jn4dmRI1ntvu1EbXaoptLJumK5IYIDDIZMQCaQDSZz5Zoa3pjwaglIN8EwHracvtU4Dl4oxdkNsDzd7N5vYyjPr2wUrNzdS2xNlpnJ1VSG5oAcz7PhfE8xT4Zz9kUE8xQ9hpAv4ms48AzdZ5zMRgsqLdverqq4Vn/J+vEGvCsTFI5GVub9M91TeBnAc+Sr63geP6PECa0ZC4AB3XM65ZhP5NVSHAdrA7fo0kUr9LXszoRtDu6tuS8yH0OAe31534VzAzPuIbo67WPCbVf7dOBZ50WzwZFnwU8P7kxyBbVcKkWqSuV1VCwWcrRyOc5lpMlHtx5gLu37uHml1/j/u372Hu0j6PDibQ5p0z45ymKZaGMZ9soBdyNmxILkP3W6rWwfXYo3ztntnH+ygW8+tZVXLx6CReunBdNSsp2UcYrJyOTrLiI81MTZAFjjPVcA88hr3mVxxz+5m8PeD6pJKJPl3/X3RkGo6zEQz5HCyvCKvDsR62ft8oeAQkNyoTx3EBbNJ6V7Twoga12JOaCBJ6jAHhWiQKhSljhjWBaC3nWxHSS4dat+/jdb/+A8WgqLOP+YIBev480XchzT+D41KnTOH/hAmbTOR4+3MXB/qGwjWk4TCbvMs1E2uKVV17BxQsEgc/h5g3VfCYgvVgssLOzhSSOsZwvRNf59OlTCrgVOebzhbAvr159VQA96kjvHxxiOpsL4Mrvo/GhsIffff9teW+aLjEej0Vu4/z5S7h48TK++vKGGBMu06UwtXdOnZLP3tt9jKJIhTH81ttvCOP5/oM7co2nT23h/LmzuHDxPKbTCQ4O9nHzxi2MRkd456330O0M5JgPH+5h9/EBdrZP49zZ8xiPRxiPDzEa7aPTi/HWO9dw9dWLuHiJhotcOZbW1aUSFGVJ4Jkazx0AfTSwBWAb00kL43GE3cdLHI5yzOY0+BugPzyN/mBbpDZ8+3LdBxYBuM/k1EMQs+YAQDbtY3aPOXgmXZFCFvCV2XU3rBtOui11PirwTEM/pVeXBlaKRj01nOPIOtPIsDWfGUpy8HetRIBLFhjIeq304QNZIAeeNZcyxjFB9EoLxJ6e6jEKIWKn/Sjk66Fjtbc64chib3/ChHHuNA33da262tYzCD2sbtmeewQfZaCpDbPMV/9PE7gc6TwXgHY6mgoAjWXJFR/9Tg/tpIMWpRh5C9iBKiA8n3yWAFV7P+MxzFyeBvMEn1kwbPXbYmTX3+pKMYIFxMpwUk7XNmKLo5k7qDG55ZxrxJtKc1smWEWD0kBDTAHYoEiNlEIIVMtpitnREvPRDOkklS5ealkP2335u3bVqiS3SA5yDtQ1+jWyjEZBT9+FwzX2+CtXVuDn7NJ9buC50hpXyRPKbYgMJjuIogKTbCGa27NijqgbYYuEoa02elstlUmRq9WiyXH/B5tPoWl8JVP4ItHT5rWbEdiMwGYEvvsR+NsAnmVHqQMnBZ4VlK2+LJm3FHkFcJRtVjZPf7WVxm0TrlpFK9GzOl0Qx/iAcbsitSHHY9DnEhcN5MsC2SI3iYu5gM8Rmc80Gky6GLR7aKQlGktq2yooHleMWL0e/kyvjyA3GXWm78XAnJseyH7OME1nmKZzSxgbSPNU3t9KErRbbbSSNmbjKSYHRyL3QeB50OkK+N1gkCMBgV2rDSUv6VgK9Zyb+Pp0DyBOjQmD8V9vyz3+oXUn7/HHyILD9cDJXrgKwdTvXmfTPbWV6RnAsxQgvClPmJOWaluAvMJ4dvkU43C40qZXIE6S2lDGM7C10xfGc5SsA88hm7IKo23+BCMWto5VN8FGSBKMmv271kOvzIhgTKXEIlmrMvKNpCHMDyapolkaRYiSFpoJ2RcJGixyOPgsk0ufvYKMZ+o+C/s5RU7Ws+g9m66lTEJNwvWiVv7Q+XRsYjwpbF195YohnbVYnrRUy9Fs7fFzWJGIOelNm5/9WUegvkdhfcWAHVlzguKTJWKSYMkENvYzn0+2CVfAM80FHXieC/DcGETIzFwwS3JhtmSNDIUY+/hC6kCvplA+6zSl8hXC/qz2K39dWIpb5/Dqs1A9iz4ng33Jnw79TL1msSVzqR8vbq49OLpcrVPFXCKnTgU1Wa/XmRDUDZ/P9TpXOBlO3FuCJ1nx0xqsPwkM9usK73YNzmneXY1TMDnCFWCd8SzvsfuxDjscf1/9aSGDN5yH1TJbnYm9x09eljjVdk7AYnRHuqOKeYndu4/x8PZD3PzipoDOX1+/hUf3dzEZTQRsZmwhbSbEmLw6Hd5TngiXdCodJUCrn6AzaGOw3ce5y+fw+nuv4b2P3sWPfvoj9HZ6SHoJpssZlsUSUasJUV4Q5rMZDtpdFxCjFhir2GkB5F8VUvx0nixpcnzl/rMuGt/qw8LnNLzCJ11ThZjZ3Kz/vSJZY0+t7ncuPeUgm79Hn2yxAsmBpMHWfQLPqBjPvaLEkDBmBTyr1AYZzyL30DBTNrlJznpOUJYxlosSjx7ui5TE4eEY8znlJMiujQ14BgbDPs6cOScSHFxHZ7M57t29j3t3H2A6pakcwekhzp2/IHIap3Z2MOj18fDRA9y7dw937t4VMJfkCLKc260Wtre2cPrMabnuLMuwXKayHl84f1GIHffvu3HgY3nAm3GEXreFnZ0hrr12VcBwajfTDJDyHmRfnzlzQYwFHz54hMd7j0XKo9vpCJOawCsZ3Hme4sLFc3Kc5XIuCFmv08Jw2Mf29pYA1gSfHz3cxWy6wCuXr6LT7mH/4AgPHuwKAJ0kbfR7Q/PfIGg+Qdxq4PzFUzh/kQD9aQGeAcbmfj+ZMxCwbaEUtvMART5AlvcxGjUxGjUwGpeYzZvIixaSFsH/HSTtrkig6Dqp0hZk46oGMo9uoFa4GJnecdhRKbrJQaGtyqZsHZT8ykgaIpnBu2Ba8sKYJZhcUO+7KcUDmUoEvkU7XIFSAspJm/rhKiXoGKh8rgHP/DgxVq2Y17bDiNmp7kky8yU/WtUErHScHRAU2aJq5Q/MAIPaT2C+6jtZ3a3hx3febS2x6LrROuz6LOo51eFh7saGtt9yvKqepaxEkZY4OphiejiV4iHX726rgza/Y5pLFmIMLyx183KRPKFUAFoKAK7BH5Votpoip0Tgud1lnM2Y3P/TTgkN7S3eZmehdUjSqFa1m+sv1c/28ffrUya66hybJji15RsNtBpNpPMMi0mG8d4RpoczuSZqPm/T16jZQrNQCRGC1NzrBHSWby9CBPviSineJngQG/gc81ij2nfsIsJUMGQt6yHCK13NEXSeOxnAzQV1XLxQWE89mxNkOqNEyvsSA3kEzIoUs3yBo3QinqHsLOpT6/lUV7wUVMqFRpwh8PzsffDJMdO32sQ2b96MwGYENiPwjUfgIMJMLgAAIABJREFUBw08V/GTJb3eTspgi5skA5zqS/vGrFpsJmwGlAnQZE7xUsw1V28GFF61l43XTFf4d3GHtgr++t0JmbOahqg8hgRnbE/KgHyWIx2nwjhOxwtES4i5xKnBNpoZ0FgW4lTPxizKONTboYIO2h1XVthIae1X3MCEAd0oRfM5LVPJH0T7K11K4K6u0KbDlhaiBTloddFPOugmLTU2NIOjdeD5G8/EKuarN9N1YFf3/yrkq9DEEKCxLX/tNAxOqcCaVYBBX3wMyv7WlxKGsaHUhpclvhnwbAk952DEdueTNZ7jZFXj+UWA59ULD8CiNfa/F1FWX+8zcT0odOaJ/t6bxgS2EsnJOiAnlYiAMwFogs80HyT7WRxwbApIiMskJsuQc96mCwWhXXZDUk4xbFfmtYH8OgV0fivDxuZG9flrRAp7/TrY9NImx+ZA35sRkBkYdLf4zNdEpE4qvMVYCny+NxjwTKmN0ewIe0cHGOczzMgWHERoDGIU3RJ5p0Qa50ibGZYNarNTlkDs6DXR41oeaqYHcg++SlWz2SV7fAS9EFp1ZWiiq9cVFoF016nYOtWjWrOQq33JzH3q5N5WWFMd0SWZ5+zAsiXXzu6yc/FEX661MjcN0yJ7wmQvC5lLenKusSnapsGMqe5NNQaBmakTtoJ1367cgAVjydl7K139AGSvrs8+VWbCau5Znc063B8ynH3hqmHnWjpCiwxPTyKr+h/nBrUz6e1XxGg3uxi0hpgfLnBw/xC//uWv8ckvf4071+/i0b1d0dNMF6m0q6vEgpkL+iQKnz4/BTME45xssvU6URZ0Z6uD7QtDfPjzD/Bv/8e/w9W3XsGFq+cxWc6wyOdiWEwmXUEmf2Uv6HrZ+kGENxwM0rXc77YDH6vs8Xq8avC0Lhk+O/H+3iwu1Yk4AlPvq9Wmduxkw2s2ndmKrmpas/YemT/cy6SbQMHnsNgUqCWIKSpb+eOK8QxhOydZBgLPfXJnE2U8d+IcSTNFg8AnY8UyCzjYumjxSCAQmlHmIhV273KRSiypDy+36lzOjczhbreHwWBLQFye5dHoCOMRgepUitDdXh/9/gDD4VCA5TiKhGk8m81wOBphOpuKcR3Zsu1WUoHQwrIXCQPt6Op0yQQmuL3A0WQqpoNu5NrtttHrdQQIJzjOc82yVGU7Oj10Oz0Bi6fTmUhwpFkqIG0SJ3INLHQTeG63EzFf49pNBjXjDZ4Xf8bzoA41pT8IqA66A8RRC2ma4+hohtFoqnF2FJtMSBNZkaLRLNDqROj0EnR7LQP7CfxZp4loBcfIyzZQ9oHGFmazFo6OYuzuZTgcAVGyhTgeisQG+bF53kCeA1nB3CSWa+j1+mi3OyIzQkKArsbaqSZwsaOFDrja48bXrRbNqp2yYtz4/lGvlTqXtQnOzdc4ZrWcBcdL7p/MY5Wo0JMyrWDKVthGoCbVgQRIzS2wWr8Dwbqe+HXZZlh3Etl+XwHCVSeQ6kLLR/j+8YR1v3p+dWHTKS8hpgGNBraHj7cA1oEunFyPVwRMdMPTHTWQbQhIS+NBdq9QpoIyG624hVbURppmss7rfTTpFCv+UQaJazhllNrdlnS4Uq8/bpPk0VSN/koWyeT3RGLD6qme71ruFRYe3AtFVhyfn/I6va9qwsgORwnXhfEcN5roRCoPQp3n8f4UR+zwnS7RyBvot/voRG0kZaIgs7OeA/az5L12P2pitu4twm1xbxlhwTsTvp7AlXyhM9bDzrI1QlIwqVXfeyX+cODZY8T6l0oMq95tzG+979whU2IGwniGaj0XKY6WE6SNHI12E/1tAs8DRG3ePxKVCDyziGOfFRLdjHwm11pPJu3Eqhj7T95p1reep8l5fP/21M0ZbUZgMwJ/TSPwgweeJYkPNhIuxAx2BJRV/Em3U0+czZSv7iOzFxAbqIIkC3DF2bshgbHkUFK11wSPrWLe7XI8n/A003mtWl6uzIJyuvsB2TTDeHeE+cEMxSwXneXTgx1EBJ7TEgl1tYSNXTPOPPmt2sHMSVf00szsQ2UhFXxW0h4r4iWWDLzzDCmN29zhXphVDTF+6MQt+0y2PanMBgfPwedvPfFXkGaCGcc3+ZOAZ37ucQXT9feGKb/lQyt5q/4j4O9+68vxA6xrPH9r4NkTgxOA56ycQswFK+C5j/6gLYxnNwcR1o/E1UHC8ETgI0yQTdvPskkFYZ4ajVdj6AHY6vPmzEh9DjSPsJ9RE880n5tJC43I2c8Mku0z+cxSHzBbIlvSdHApfwflRFj8qe7nqi6aM0383OukvL6WVZL+KkjwfFdsi8tLm0WbA33XIyBrZ7DmVE+HA89Gx3XgmS2xqjdpxkii8bzAWIBnMp4JPC+AQYzGMEHRBQqSU+MMSwGel8gFeCYow8lqoJwsRbZHWLFFn9WqD8JYazoTq7Jj2Gppg+WsKQee/R3ysIWdOLL/1ZCVf5a21NdgrifDVUIly4oCz/zSR9PARGeGO9eZn2G6+ZoQ+R21ka7yQv9FuD7pseVJttcp08gXcX/eLPFnIlYt+fU46RG9MBuMczWSfh12HAERVp//sIMpnJPPBp6ru6q3uyoQPB14rtZO3gfru20UTcRFjChPEKUJ7l+/j89/9yV++8vf4nf/8gcc7B5icjhZxx9t47MdyGIU6UKxNd3jGAHxwm6RCIjaTSTDBB/+qx/hv/+f/z3e+/hdYUDP0pl4RpDpTO1nzmkBns2MSkbc1mwBno2hKGBPAPxU/NwT95QQhNX7VgPQ3/XK8DKPH1D/qj1XIb/jX6vXXDH4bcxWuo1M29aZ5Xo8jYpsOan+lOeZ8wc09mqgJYznArGbC1IxOGlWwHOrSbCZwDPBT5VjENkDuU+cxZGynwvquAJpVptdVwUnB61oQkbgkwVldjM1msJQTpcEqsmGBRKCzYlqNrsWsLNkaUxIgFh1ehtIjLHbpMa4sb0Ft5Q4n9B6UwAvyneQgeygZish+BqJtIyDZ2pGzOPGItWhOrWFvo+i1QaG8rz4OpEeEDYvDTYNCBM943q+c/xVFxeIKZNHLWLq92YFljSNk2WL3ipqzCYyNUrzRCMiSMxfm2yKmQqyrYBOL0XRRpZ3sUz7ODwE9g9KjI+amC/bGGydR7tDWY0EaVpiseD1ZwJ6C0u208XWcBudTrfKa/Sx03lTgbrHQLhVPxeds8HOYet/baDus1rnsh4uAIyrIqQ3s5kRoaREx+Mx388kbwmOJWtktW7onlwVK+26qng3DOCqQrMVO+1++KH9udQfPyPyq1tf6q1NrFTsmoIH3AFBX3ZXY1AzUJQagBKMmo0Iy2mG6XiB3YePMZvMRQ+6nbTQaXWF7ZynTAz9jkiGK8srweWknaDTa6NLLWeaybcpY6cBsnci1YVSL2DZvZXbVXcPyrNVjYXH7cG7JQ6p/S8qcol4hBN4jlSuUdYh4OhwjsnhDNPxDPkiF5mNdtSWLltKipD7Ha3Ibqi6vO+Lmn9WibzkNqHXS1WwsTVW9mmfd57ePxF49gGt1+KVTpMqhtKxXtV4Pgl41uddzB6JF5DNHLNhqcQcqRg+LsoUeVSi3W+JDAq7jlo9aj27GYP9Wa/u1czSYlFNrPLu7vXumGftaBvg+VkjtPn9ZgQ2I/BNR+AHCzzLxm7ssTD00YDCgGFvSyILOM/lm/rL0u4fJ/I2CUbNJIGVYWntErGqQtv7pQpPtrIGCxKyGRAswcpaPsGg1AMmTxyca8t/s6WIBlPNFKLXePT4CPPDObJJim6zjZ3OUNyNCT63mrHIbAiCvnKtdYCkLTrmh+VVaWNCg0G32ZTzNWmhbW78lgCdOmyNJmIBuPmtILSCzr7BKUPtWwO2a6CzBLMB+1BuWxUYr4IMcp+OPQH1GDyJoca3VFIM9v5vfR0npo+r5oLfNfCcFVNELWM87/TRp8azAc+aLGlgpuYrq+DO8dP332vgpcGeJRFPYf+tH6diJawzDCw7cMdvD8D5qU2aEDEhiym90RIGNHUgEZFaZ+fFpC7PkFNuY7lAni7UcJB65aYHR11KgXbsPScGY24C6gBakMg4qzJcR5694Fao17NfunnF92IEQuAw1HGsWbUK1jpwFjXY7qwgCxND3nF2jRzNJ9g7GgnwPC3mKPuRAM/oNVF0GlgmAfBM4aNGJqAzAYfaElDnDztVPJvU6attzL4ePqtPIwSe/UgO2Dqv2LnK0rVTAdn+am2V9TVLWTzOQLN9wH6rCbJ1DlWgoj6qug/V/2mCvL45+tX4KuwAiAFoBo7zXExBWJNmAzuq59PYP1Wrq5nC6qcbeO8t5CtYQi2D4IwpBTTsXoTJabD2VUHUij53fb3rk1vP4vnM8tYZUwQMozKWbzLCsqMcRw+P8Jtf/g7/8B/+Ebc+u4371x+iSLku2vj6NRrQ0CCYFTfEyEs6s6K6Ndo7t7I0Q5ZS09POnseg/Ea7gfd/9i7+/f/0b/HRv/4Q7378LhbFXAyrMrZ2NzJkTJyNneX7SwU8m763W2mFhR5v1a6pduHI/VCB5/qpPA4+vxjwrDPOn+Ca269PmgFEglnoSkfjrriEaDwTeE7SHN2yEMbzVquJYdJAOyLjOUOzAp7NtDAoJjRKK/GKCZh2gXgByvGg8HGv8Tt9CjQkdwSnWmD1Z0EM7QCxXGdljOydigaYVp0dfmxbAVcOz99p/FCLkfh5ePHPx17PQV+tcae8Ug7vbErr4jBdYQFtDIQMezfqWomdG8fL1qYK1DQiCOM01XRVpjiPSQBdANWmWEKiKDuYzROMRjEePc7wcJeM1y1EySnsnL6EVnuA2WIpkifz2RJ5loucRbfTR683xNbwlADPBNdlhsjQ61WqjvdxoFXzKs9rfH3xGFHEmer9yjo+HVyXvbMKxvW9FWO2KprW4+3JU5garMeRPj9Wz7XeV3SvC/caB6X92tbXlePX7KuQE5hOAqBrLsTanvasyCYo/tqAKAlJ9MopKZdr8aWMsJilmBzN8PjRPqaTmWyqnVYHg97AgFcrVtuAyTnRLD6J0WonwnbudFuI6dsdNcRfRQooK0U8u5c+6L7XyxwMasV6skH7jxKZ6q/VV4frj+SUjOt5YwpgOp5jejTHhBrWk4V4D7SbbQzbA5HeaDXJfOa+R6NBZ0CXKvdoHkditFuxi30+Hh/8umDua1RdatF1aP0afKOv58WTgGePySw6q3L/aiWxN9pKpYrNURNF1EAaUcU9F53nBc0fyxzNTlO8FvrbHXSHbTQTSDGKRqBSCBDMQT+NHSUiSWOyjG4MGhLQqnn8rDlpFIfneNnmJZsR2IzAZgReeAT+JoDnMFDwxMpdm5nYy/4nQLJWIXXbMgkAtqZRWsLYzhKcOYBlAVrIHq0bju1ehK02aywdBZ7rBl8N9VjfbYqkG+U2jvaOsBwtgUWJNhLRWU7yJuK8ocAzX2siuRama3da9fFWu6yI23V9m9GlAM+2t8p2JiYjZHPoASglwvY2aXkS0NmCTge6Tebj2wG2awmyV6ZPQIzrIHI1QFwFnk8OEk56Oiqmnv3yyWHnCz9b1RteOuPZ9TPNZbKMCF4tkDZmIONZgGcynjuq8dwf1oxnOiMLS+eFgGcLMo3L6Cw1mTf1r57KQPPY/8QigIHPVq+x7gPVfFbgmXIbqvvc4J+MnKsoiiwpBZ+L1FnPJrlBQHDFRFJnia8Hci5run0VndKvVd5QN8KfPD/CJ+5p4d13Mbu++bz823nn+riHyUX99+OMZ1ubA8azQA/CqGnIvuDAs+o+q04+pQcOJmOMllMxGCx7EdCP0eg1UXYbSFsF0kilNtRbPqvYLJU5rT9XllnIWXpHQAh66ow+div9qmSHcWzWXqlgbZicG0gaALsKrxjoLFqu+jk6FAo8U25JEj9jQMk+4W2dml0FWEtDQHQHjHUVqjYTey79U8JnyHbU6jl1VnYNPYfPtH6iAakVdBLobVZ7e71Th9iqHsvgExm3eicNB9m1v3043OfBrYLrK3gyEHECrHP8kXQzJZ4XJRJYdC5pMByhsWxi99ZjfPqrz/D7f/4DfvvL3+PwwQiTvekqYKxSvOgOOhhsD3D24hmcu3AWw50t9Ac90eAVoKMElkuCVHOMDkc4PDjE4101f1vMFshYtIyB935K4Pnv8ON/9RHe+/G7mOUzLMsFcnZONQR+Vj3RoLBZA89u6GUjFWwITwee1+f5CwI8f9HFzu90MJdWWPS+f5x0TQGAU7WP68+qTge5NgNbDJB1ZnkNwbgskIJ/jOUIFydkOxfKeE6yXMwF+41SQOd+whizBp4bwnY288KKPWj3RdaIyv6tegbrffrkGyBAqj2vfk0ru61fQHXt9bXWGFG4jtRXXIv2eHcFPSaCJ7OSB1JJAF1jTVuhKjyvAqm+9tUonEPXXrQKgDuXkaluvzF9LWiSNdY0iuXaw+KcgEu2iFbvV1NBYTuXLWR5WxjOj/dKHI6bGE8iDIaX0OmdA5odsG5EzWo+e90uDR4zzGcLRFELraSDne0zAkIrMGwMYSk+KoDlz6znFdUivbp92F4SavfYIFdqFXYEmearz4ICzx69h2DlyTHX+pPkd3Md0K5mm43p6uyzC37C3nnSfnpyUWh9Tn+zNalmyepuI0VPmhWzqE19FDPyzJYFFvMlDg/GmE/n0h3QaXcw7A8lTyP5ScBqfzZF/qWJKFYTRzfWJHhJqrF3I3hJRa+mfn6qsQ0KxKt7VoCanzjOlltaTq37slonMnbSxLtESjb+nEaDCyymC5HcYP4blWKbqwzouIU25y1JUCRncbNiYVViEI3FfAVyTe36XJ0qE5ZFVmP2MBrSvwdXWsU/NkJBEauepfquejurzedlVrtRpY2widmg4D2LmqLznDYLzIslFkUq3zTuzaNcJDd62120ezGilsZQUowK1gvtqnDgWecCv7xraTXifdJTVM/nDeP5LxowbD58MwI/6BH4wQDPJ1Wjq1YcA425ISnArCYM1BCTYI/gs0qbCet3aQYlBKL5Ahrt0chEdxZqKLEKzUpyAspjkVFJjTgypj2IUMaUsa4rdtNawl8BzzX4LNsyAQ3uvdMMk72JsJ2TPEKrjOWbjOfEgOeE2y03YDfSMKChIpBUbZl6+hUDWhgGAVvMJDlqZppm4NK2RIBauwoVeAhjzAp4/mZB1/oGFwKTTwwmK1Ze/WzyvMOvp7Gcw9eFwPN3BQu+bODZ3arVXJBazycBz2YueGoNeC68FVT5PnWg+bz3j6OkINuxsNsAujpgffbauVIUMuaTt6YKmBfRcJDMZwOfW21ErbYe2Loa5JlkopalKNJUtJ7JgG4waOf1VsG0hZRBy2TFcHBw0RnPT2mrrIBrz9g4FmvXbovFGhgfJlbPHpvNK17SCKx0TqxnzUGiJb/yJLmWQQoZz5oYqnv8CvAs6rVcinPM0gVG0wkOF0c4XE5QtBtAL0KD7ZK9JvI23cxzLBsZllgK+Kzt1VyT/c/wPFaNcI8/qTVbz0fM139OS2t6rQbzOPBsxUibz9yDCEs1PDmUg9n5ONIq5rLKPoqb7IrRAqXoFbNwyQRYGLfW9yr96NoRRI8BLfAqy9s3Ftkvg8JufS1hWmi8TjOt8nsTPpN+HO7RIRPOxyQ0FXZGkK9mznQWWNTAQe9gIhggn+4M6DUGtayMa5/5/DP4hLXBxlpXXAWdabjUzGM00gaWowxf/PoL/P3/9vf4/Ndf4t6XD1EsCjUO9MMR26KxbLuBMxdP48q1S3jvw/fw/gfv4eIrF3H23Bm0OuwkaSLNcjFYI+j84N493L1zB5/+8TNc/+o6DnZHmM3nMpne+8k7Ajx/+LMP8O6H74hJMVnPZVSIWSYBaP9Pl+n6/kmRwop664WeZwPPzz+a369X+s0IQZ0KUTXjav33OnGhYu1zfam2XD3eMZYnQWeT4fJnUeMiB6lNKssIBJTaIOM5yQu08wKtPEcfBQYN1skarJUhIfDcSIXx3EQuvQZCywiYgX6OvtKshAYOstoUqBIOxtym6SvPnOsimN65A3C6dQcM6hOAMWdAO7v6JKashO5Oppaw3LXHbSytYOZdJeFnVsxrLwKKE7KVuKoYWu9fJVfBn0tYXscGXrTT9URBOH1O68KYPgPKRK3HxWZzya4a+tPESPMEy2Ub+4clHj5cYpF2kYOmjG9gsHURe4dHODgcYzQ6RL/fxyuvXMHC9LczmpMjxqnts+j1tmSdrzo2yZwUPW5nklcrY81wre6J/U7WcNOElst5Mg1lNXaqVniLk1bXwHWJxO/XM/38Z7NaIAqLmTIrbf+zwoM/L+Y/wpxS3iEgbQO8d5PJVORpmM92210BngksR2Qx5yQNUfZBnymVgKHsTI2lKpu+jv1fBGR8Guv7pBHx16vEDWUpVf5GpHksl5R1IC/F/HY5W4ovAQ0UZ0cz2e8YZw06AwzaPXTjtoDPnHIlJX3SQmQ3KN9BDhVBaIL1jD+0W8mL0KG0Vc1slvVorfuoyp2r6bk6nz0cMqh5JcZfzV8tTVkhn9UMa3nWuQ6K3EZDwOdFmYvUxiJPMaNUWzZHd7sjRr5kPhN8dvYX91UxjhTQWc/Gn2N/zphL1V9WCKiCA9tz/DEOAssXmRPP/yRsXrkZgc0IbEZA119fm6tY7OZhWXLBytiaJYu4ArUhSLS6oD2H/tVfYLRX2moE1KoTbL9o5xVQt40/m6c5xkcz7O0fitEI1/Od7W1xzhZNOCbPmcoViCM0sTGaBeQZsrw2U9Hj655UayDbTlux2Nxqx8IPMlHoZtyIkM0LLI5SjB6PUEwzkdkg47lN4Lkg8EyNPm0/EqxCu/1W26Hc3NBbfFzmQAJbDXqsc06uR3TZqiqqpkGWtyjbufrPA2HfWOsW5Re9zc8HPB8/6jr4YvFaUJsPsdH1fjY774pZvZocv+g1POv1zwaebaJ4xVxifhtTstwq9om20n4j4Dkm8MN2zdw0CNeBZw+Cn3Y1NsNWgLz69d9EkqJi1Vigraoxpr8uKBTbDikwqrIbBJ3jpC1ACaPpCh82vWcWhWg4KEaDWaayGxKYWeUk4DJozudj7wnfcXD66fd3td1wVVsnBBp4lA3w/Kxn5Tv5/fMCzxUzxfRChQVn2uhuUmNrphQujfGsyaEmUmLaStbzYobD+RH2ZyOkcYm8DTSYNHSbKDtA3iqQNR18pskgWaL2bAai+cIIc5kYWcbqtaJOYR0cUEDD10Jn7RwvETnHyVMn+9PZh8Z0FgC6jET6ydnOwtxh0EDPA2E9M+mrQWf+ThI/6qNSs1X7t9GI2b2g4Jnk0CL3ZCBuULTRx9FWdwcsbU+quIXij+cAsGor+pcnYDyCJmGr65OOpWEoAZ+5fjqpX+v60Lb/VefjAJE3J+sOGQILtVTKi87kJwHPCjFyrKMiUpmNLMLicInbn9/B7/7L7/EP/+c/icbzZG+GMjPzQM2mxfBv+9w2rr11FW++/wbefv8tXLp2CReunEd/2EO7y4npXVAQVuRyucD0aIKj8REePXiEe3fv4/qXN/DgwQMcTY/w6lvX8It/9zO89f6buPbmq5IgL4uFspyb9m3Qs4yrJ7ZGPK2AZy9mGLvsbwN4DvdZnYg1Lu+yAMHcCaWtVoDn9flle03VjaewdB0n1dGhM56pFBwXJWIaC+Y52gWB5xJDAs9JU8Bn6jsTfKbGMxnPDdlHnfW8GgdWjGc7z/Czg0fZliU7u4pu609gzb+seIr+gFfXvx79rXM2tbhYqwU4+OJyErq+y1rhkhIOfFd7hX6YLkc6dpV8iCyzq7IGNSvDz83/5Hut06papMI1zh6KgAxdP40GTvuZiKQJgecWsqKFNGtjbz/H3XszzBZtpHkPp85eQ29wFgfjKSazuehhb29v4fLly1guMxyN+FzPsVzkGA5Oo9/bRrvdNY1pLxraSisD6IMeZBfK1qk5oV48fNEl71g3yQ8zPjoOPK+vASGEqXuK5JlmWK8bnJnPl00x7qRsiuihJzE6rVYFMJMsRdBVQ2c9jt5BxtRamBJih0s1rHB7wzn7fDfTuR9PevVKhCFEJkPA3ZhZfJU1x6FURLHMkc5zAZ+noxmyZSbSG62oJaznXtIR5rN2+ir4LAVwKaWY9rRJYwpRykp0WhC22Wy5r2L+3w54dlJL9dQH8Ua15gUdZ3or7AmXWKiBgtwxgs/Cei6REnzOl5hmM0zSKeJOhKSXoL/TQ29IjW7GUhoD0VMqKzLBZ1hkCAFnBXf8ztTPVj0f7e74/rwBnp9v0m9etRmBzQh8qxH4YQPPxv6VxLcKNOvFmXEnZSXIviKjmYv3ZJ5hb3+Ee/cfipM2B+jcmXM4d+4sul06WkeSUHPz4KaubcaqsUTNZw9QPY6twO9qsyNC7AlsnbTyXAq2DBF4bsZiJDEbLXDw6ADFPMew1Ue30UKbrUdFJOAz2WbN3GUw1owMLFCuGByeIwRsj/Vk3eyAK6NFARJtk1QmtgN9Naguoals3seTgeeZmeH7asBE37luLhge76RPkzhiDWWRf58AlFYc84D0fbyd7nmu4NmveTrwvHrSfqorwPOKAcs3AJ4HqxrPan4TAs8rGdFTLkgTjpNbEd1YYzXVfWJAGjCL1ytf/iwYBCysAAGfm3ThVq1nYUGT+RAWxKxtgYaDajpI9rPqPxOArnSh7QpUPtcC84rxbPoAJzCeT2Z7hMCzLzhh8hnO1B9mYvXsJ+Av/IrnBJ5DBqaCEvLkVmx2Z6PJTzkXaUDFdT9X8yj5ajZFkkBYz7Mx9iaHmFNSIyqArsptoNNA0S6RJ4U4mJP5zP9yAs+VgYzOJQeemWXKKhsUSjytCuEBzaVChuDxsTeIqmJbSRpUsb2tHZZFUP4nwLPKPynorEVOB53ZtWu/Va8BdhVlmZhn5ZmDM000xciLBSRlPnNvWQGeZd1eXdVFb9TAD2XQskys7C8GqcLrAAAgAElEQVQBfvyZrYBT01w17milgRi8TvM+vnddqkBHU0oNdhrrT2tVBKi0YVeBZ09y17ag55z8+u6VNcbuiY87NZ35jTlweP8Qv/pPn+C//cNv8Mn/9xuMHo2lPbkihJL9RVOpYYKrb7+CX/y7n+ODn36A9z56B4NTA3QGbZQsRCIXeRh+ruhCGpIghlhFKS3QlNz47NM/4dbXt7C3v4uzF87ivQ/fxcWrl3Du8jnMsznSYilyMXJMOa4y7xyd0pCn1gnVbjDb420N/uEDzyfvswEh/Fj8UsdAtbb7yROqfqrD462+1maokCFU35nAc5TlwnZu5ZmwnQfNBgYitdFEu5kj5rpkwDOKtC6KW+xUk58NrPVimX24gCEOAoUPR425rj36IQD2pD2zPlAYN+o7tTDkgJtIOViMqnG5diIeZ9Q6i3w9xlk9B66M2q1Rr1f697AVcD1arU01fQ2qNS70tU6Mqd/pwLN9PhnP/G60xVgwLQx4vkuQOcYibaO3dQGt7imMpwukZLK3Y+zsbOPChQvI0kK0dB8/PsR4NEOvu41+dweDwTaSpK2sWDsPETKqJDBkYwsK5x4HupS1zj0PmcJx9XxolWH+pHjz5cZHJ7Orn3M5fokvC4Fnn3665fozuyYnxYGULlyCyKqbzTkXU3JOTC/VhJP7IGNYMp39uKoDrrGLNBuF91RiFSWS8TWi78/Y2nPT6ql5vh1sfXxPGu+VfEwO6/ucheMFc16C6ow1TJ4rbWAxpfTGTDSfF5TeyFVSo5t00BHWc0vNeUnOZzwiBXCLWfwxFBaLj54Nied7svf471cpIat55Fp8b+mav8ZzX2dJP43xXM36wARavIJ5GRGQiz9rg64fWJaZAs/LKYpmjjIu0dsm67mLwRa7PiNklMUsMvmmX4Maper9Zwe2GqU6YdDv6fFMXZoy1sKvb5rPv8THZnOozQhsRuAHOgI/GODZL2T9Psk2V+FABmUFi3FKU0GyPmLqpgHjyRz7ByPsPt7HfL6QNpYzp8/g7JkzGAw66HZaIq1RBVmSaKsBiG70mvRrMh8kWuHmbntAyJYSsK1gEEHn6wjzoxST0Qz7D/cEeN5qD9CPu+g1OwI6R3kTjbwUCQyaxLjp33Fe8hpEu2KiVrfoSEggiae2E0teaJuYBJWVRpUnF/oyDfCPqw2+jOfFk1M51hpp2TfKeqPX6wyvdhWEPimotXas4J1hyHUSuP3c1xUkJd8OeLaAyVnyDDacTfa8UhvPATxr8lbP2ZOvcx14XmVoPSlY0Xa29cbgWh3Ng6OKrVjNUUuEyDx1oCiK0IhjMf+MRX5Dn5eafqMPkrCcHQRbLpUBLVG5fmts7+7W9bV7srVS9DiZMG9D9E2AZ+/T/VYz7Lmn4t/8C58KPNerhgLP9WhpciGVqyoh91krUhtMAi05FKCOATzNYlBimaUYk/E8OcQkX2BeLlG2Gyg7TTTIem4r+JxFBdJmjozgcyNTMIMAnuwnNZjhAKx+iCesOvcqQqCz5gIt2PpyHIZxbDL4jSVgusxqOz7NfBx4bhYKLYvBj/xpBj9U+pGE0JYOKfbkKNK8Ap4VeGiiETv4HMvf2RdLkFIZ0KHsU9095cCz8LPEd4BSVga+i/uVM4dU71lf44ZhpZrmiSqQdororqxgfggReYygwHP9JftaNUw2zkHXkOon1queJv/Pl7Q/cX21zU7PqZZGYGLdarSQFAnm+wvc+eIe/q//9T/gN//593jw1UMsxkuV2PDzjYDOsIPLb13Gez97D//mf/jXePXtqzhz6TSarYZoLIgWcwAQuyGRPBEGPPMciqzA5GiKyWSCyXQiRlXDnQHa/Q5aPQJgKbIyQzMmCqKjHEpt2CquI+VJrs21SsLF4EIZ0W81ht/H1e7k2MPP9MnA8/reshrhCJniCdOtZvuGrDcFe/x5TcgSFOBZZTbalNpolAI8D8l4bjXRaqwDzyzgmnzVGpNP9kzfKz0GrndJDSsNEPMYs2JMrhAAgnvoOsn2o9X1zAtx9bTX8bA4fyXu5z/qrqeTgGe9S5Ud68pKcJz5G5AcqmutZYOqN1e/07ViBeAJ1hb/RQXaylgq4OjBeEF9Z7KeGwkKtJGXXYyPgMd7GcbTJqZzgtJ95OhgSUJKnGC41cfW9ha2t3aENECphgf3H2N/b4So2Ue3PcT2zhnRCpZ12mKiahW1qoL40aywwVf3ygpT9KSgGoDVGEfjzPAZDX9f/0Ln72o07niq/nztuNWPgnFeWwrqwmGwxj8hBJPXBnIyz1pVTgIcn/Qe32885l4FoB2brYFnJw8x5iUxyR/6stBuKM3PfN7bmBnjeaXjh/ungc66ztp+752xQblm9dyD+1LlhPU6ffI42cDa0qdxlGoOS7jh3VVSJNcXuekp5TWQlRJHTCdLMR+cTeZI50skjVgYz52kg6SZSLeV+g+Z+aDFJ6b+UkkCVR275k0U7vnrhWaPrnQM1hdYy41PmN/r4HO4rldHCQpwvG6uSGIhykI846FmUwDorFGIyeCiWKqUVb5A0k/QHrQx3O6j3aPXDfMiEucyZbwzpjLpDe3CY6Ooi7f7GZywYVSdR096Lp81+ze/34zAZgQ2I/D8I/CDAp5lmzghaak2egeCBXjWam+WF0hFi7KJNC1wMBpjNJ7g6GiKZUrd5hLDAR2gh+gPOuj12ui0IsSS1DbUKTrN1CNEJGnrqqMCbgY+e2BQ7UYVp1XulrI8SQhTIG02XojL796j/YrxPIh76CVdxGQ8c3dKCwWefbM1gE/cgle2zLXgzv4pwWXVRsyxo65nHbjoNDItvCcEaD7VVkPE55+AT3ulgn/1kU8K7ur4dNVe0MOwZ4HPzkh3OOaEMOObXcxLA55rLRydJy8feK7znzCIPemyTwKeV1PBk97lwLODOvopNfAsWnRNJlV6LC/X6L8rbrqCRQySxTAlMfC5JcUald7wu2eRrWjH5ciWC+TUfqZ2IaU4TPdZsCvXvzNHejXoWGXbe0B58kR4XuDZ53LweomON1/f+Qg8E3jWM/B9ws/npPvuzC2u0WQ980tMgEybs2lyEuykOZpPcTgdYbycYpLOkCclilYJdIgKNoE25GdZXCr43KRWeyHfCj6bdqax66p5WaFKetarwHMNxvgaqNejGtQVFhM24csv9FlTUMqSOUQi7yDAsyR2/t2QThuw8yfLhXHEzatk+y91Fwk+Z2TjKD1IND+5PxJ8brFYxOIRn2NvoDBAssqR6oKQg5gCkbJopKYD9qdeobScCoiqxrgVG5q3Rzpy7WfW8q7gmELRft8leV1LM13juWJp2fIia5AB3Otz99uDpgH8JTJampBz7FtoIcpiPL61jy9+/SX+9//l/xBjwfn+UrWdHVcjrtyNsXNhBx/+mw/x8d/9GD/9u49x+uIO4l6EvJEiE1NLMwCUTbDuBFNQTosJjEf4HTcj9cBgFwnHWOanYiAEnXksmljxVmujvo5wvTtYV1RVNNGRDwt8vid8+zH8zleUF/yA1Tjm2JxZAyBXQq1jQU/9BLvOsr6kLv9XEEPA6tX6me65fB+fcxIWaC4Yi74zdZ7/f/be/MmS7DoP+3J/79Xa3bMRIGYAkDBpkYQBkYBgUyQAymFbNP0H+geFI+ywHWHTomhLYUuySClIyQraIRKUKBIQluHMANODmV5qeVuuju8sN2++elW9zAAzGFR1ZLyuelvmzXvvOec73/kOgWfgKAUOy0yaCxLizJMW5OGBzQVpQ2MGsfln8RW6TzYCalPYNmy0wVwb89CuYwoqjnNEr9zfpDJI2qB7JPqr9Y4ZjP677qVy7mbr40bC6nUogzQqytdbNXEirSrAb2KoXhybDIbEoO8Xu9WAE//cFpFVBATWs9ks1cPVc9DGggSXcwxJiX6YYb3NcblKsVxnAjyv6wybJkef5CiqOU5OT7E4OMRsNgfIlu4TvP2Dd/HgvXMkQ4VZdYS7d17EbLaYAM/SfC5I8lkCNjjbDhSGQTBQfZyb4xyfBg7XJUr2LajdiscpuSj63IgYsI/kMN4qk62Kvuy66oD3AzzL/LsmXrriYzhzfrIv6gmGpLZ9lsSGqUpCynqXvkSacB0rClzIPGbYj40v3esewWJrrHltfDeNiJxRK9cYkWGu3j/zNnx9GGDN6mK3uspP1qa27pwIs5u+lTQ/TbBeNVhdMhZeCvjMeJfJb0pvFLRN1Ha2hHgONiOkj8JXOBlLv02AZ22fYdKX4yr3HL/vYbGfdOW6ovukHpNtEX4JwUewq9wzrnIOZm/Vd7GYTsIrSm4k6FKC0VoRd7m5xGWzEtmsfJbj4PhQGgVXC/pS1ifDson0f1RSZSTCjSF0fC+j/98Cz/u2n9u/3Y7A7Qj8iEbgYwM83zQ+Qe3OS2ukazCblqXCdia4TNB5va7x4OFjrNZbkF2gzrxKTPCoZrkwno+O5vJYlNogheCzWE6RnbXO2ZbWvQ541uy7ddL28jYxSFSqyrBdbrG6WOPswRnaTYtZWmFBxnM+R4lC5DYGAZ4HMbyqS+nAQex4X83ZXjWX6qrHDo0Yaw8gLUs8cTZ2BvzDAp79NBSkuf7HfPdJSOIOYgRtX5EMudYfe9KCfB7gWZh51tQlaDw/G/DcDCu0/QpZ0YE9+I7ZXPAJjOcx7lWX6zqnWZk3MTwzLTfdBe13h0hLbi0cjaQ24nnF/491AqNTZ9iWj4roPacZE0AEngtkRSFs01BbyJNhSWLHkn+T3KDesxwePPdBKkeaurmWrrMi3LF+34znPaCzXPQt8PykZfSBPP8cwLOyYsfkSHweGtxq8tJ/hG0rEhwKTPAr1/UGF+slzjcXuNgsURPwo+RGRbkNPYaSes9AmyvzuUup9UzwuVNwT0BTPRNZeQIgKXB6BaCLovpdKQm3NRFsFUImLRdVcEMrZ4zxzIBOqmsIPmtjO55+1iXy9576i9vGustDgWhp6iMizgJyuOa0ympASkRF71la0Cv4TJYsk7iy9YXD2coKHGs7pEFsNte5rPUAIJv8ENk/fJWR84ZslH3gGMo5XHNXI26h7YHxzm/r13sgCOis92DvHveMkzauBfFPJNDvjGfyzKntXLCp4Ab4zr99HX/xJ3+JP/yH/wKv/+Xr6Ne9YIICPAvrPsHh3QN84uc+gd/4u7+BX/nKL+PVz30SxWGOOqnRM8HB8l3LujpLVLRBbQ90n8c8AyR9anijSoXJ/bPke8uGZEzYmWnwdSMkSbkggwwj5rlNYktMqOX4+ALPOor6s2slp+C7Pz2Vr7BZEUCP0U7bHTNZIAME/VvkyRHVCVQHY90VBJ6pE9sPqLpBNZ7Jds5U33mRUze1RcaJ5frOnGhuu3cA3umV7foG8c7jtD87N99/fN3slJ0w+aJJwFEKg4Az9zRhATsIJ60PR4bfCIbTt2VDWG6cnTbuEwDamyTyE1yHeQrYybw0wFXdAU8c29WGPLJmamRPsFPw9It+xrhfe1JHN/Pxnvl2Ip8h8YNsktZLjGPAdpAZevHMc3Si9Vyh7mZougp1W2G5TQV87pmkKuY4PDpGUZLNnINqY5TbuH//IR49uECWzrGojnHn7ouYVfOR7SyIWkwNuLLLRePgc3rUEp4mDj444Hn0BnfOR4Ywkim6yWnfrZx8Dgd/Hyi9C6g/L/Dsny0rw9nJZu8ZG2p1oMWmTPZ6ktCb6HlFiTPtgwyiedVqmmPaxw6Tfd+9nng/4Zdd4NnB7IlfYvNIa2AIknMdqF61MuxTkQ4RuTIBhhNJchJQZlTbbjvRI9+ut9huanTbFm2tVVWU3+DFEGjmvyrLUaYFioRMaILSVrVFb03kwdibQpn6caJZpk/UI2k/8BxpdOyx72GX3QGeZXXYHFO/Ueeq9znwMaFvwoPxi2g+CwAtuSLReSbrmfIbfTagOqgEeKbsRlGlyApNuFPijVVhvLuMjSTpbvvc1VMed0c1vtOK1N2Kgmd0aW5ffjsCtyNwOwLXjsBPAfCseUkNrMeNXynKphcpTJ4Bq9UG9995T4DnNC2QEtDKCjOMlONIRON5Pi8xnxWoKPqf58hZ/i+lTUYTcj3D4PSbEocFDsFgT4BnzXCTSUezxAYL1La6PLtEvdQy2iopMM9mAkJXCdEKEanWsmhhbLkG5460gcctFt6F4Ccqew1BkVnQYJaCYzMFs3f9tR8F8DwxhrsOo0aqY+g/AXr3u6gWP0yDv51y0SuhYVRa9kz7SHw+vK+RopuPZOCDRZRFL0kbNZ6fRWpjBQLPTb9CXvRXgWdqbw7Ua5xqPD8T8CwMHAMKJiyNaJ1dN1ChrjZAETGffXxXCMj8dQrIjwEmT0GdVq5Tkd2g7jMbhOa5siH5Ga45K83OWj1YxdA2gbklBEq5nB0mlMnkaRS5P5QyDDCMhzqVuyvDf7cVFe61f+czzarbFz/XCEQ3UA3BtZ9i5E9LOu7b5Vwb1AADqZxJA+tZQTll8G/bBqutsp7PVxfY9FvUZJoWAMoEyVyZz5TfaKn3nPei88wySwKDAg468Ew5itBa0IG8+DK89NnX5lQAaSLrtNtUL5Sfer8AZTYLy7nVI+1SpG0iiU5R+GkT9NsW3bYxjUVtEsRwMTcmEgFTlZDqQXCyFTay9WFkQKq4iq1XrRiSw5NvttUIL5eBGfl+lNYRrWhdlwrNG99ZSlUVEB1yBm4cTz0UzDf+9B52Waxgqss4vvdRSb+VJfPZkc877n3PphKh92pqO/WzCPJ76bE0FCSXa5uivWjxb/7oz/Cnf/QN/OkffwPv/PU7QG2gM7cwVl0VKV7+zMv4+c//HL7+O1/HL3zxczh66QB90WMzbGReCaM+amIpwIDoiZonEBpBjSRRSUwIe900xI3N5hInhqHp6rJqknGGOjA3Sp4IRscJEQ3A3oTKc635D/tN+/aYqZCL+1xXmJ2RndTBGUFbTVaqkyY4agDsbY7aS4VRJ4stoB5Bm9kZftR4LoYBJXNhw4DZQJmNFMdZinmWSG4sQ0v4RwBbaSxour9u5hw21aSy30qXAInmk5+zPFLqKpISMj95tJ9+Va4qpN+i3js3iEyYv/1AgJV7TAxCs/x8TI4HaFfsvAPMvBaT3BJQnQlot/9s8Dpex1VbscPSj6VDAnvVZKQjgC/o7o7Olq19G8H474I7k7Wo6TDXeIcwnXnter3dUKBDhR5ztMMcTT/DpilQtyW6oUKfsG9NJWPVdVrRud12OD9bYbVsMC+PsFgc4/joDsqijLSv3Y/ZM4cdfA9OkS/eSHpjYmOvfoYv+eutsLtR8c4Y35P4rrijpnNdds8bPvhpAeKbdo/r2NBx5dH+eCgC5+20x+RELEPk2s7TOCYku0OGL24SH1Ws+JqXDcL2iihRPU2ox4mU6XiHmDAMxs7AhrmgG5F66TufYcCzyGTJ+uA0G4FnrmepGLM+GZL0JvCs4l5aOcWD8l1Ni2bbod22IrvBSmPKQGmBWApaSf7Lh0xkOMq8FGkOAaAJLMuh+6b0qDCN7NC7Yk8sGCD6J/iNFjaH4oh982wSCdh3eaWcVw95s0HRfmZVWJZgOzQiubHptmiY+CsSlIsCi+MFZosc5YL7oHXBcOCZcmb0maQ3SPzNU58x2PvdIOcGH/nDtqy33387Arcj8JM9Ah9b4Fmdg2mzD2V2GVBAzFYCLQ2X6citVlu89f23cXGxZl2wNNwoq7kaP9YNuxYlehRFEtjPx0eHAkqT7NaJge0UBA6G3024hf9B72qqihvgYpbVdQm6etAGC5drrC82Ut5MwJlyGzySTsuHiJkp8EwDq4DbaP6j/4t1jH7neXhzCXvO4gKLIcfO1Y4PONtlHyTjS+Emh3J3udwIWO+wYuP3hlBMDPhV9l9gDsRMkyeu1dGJltjZmSs7jWj2ZvZlaOMScQ26+FrFV3YLT5VRqS+y7xVWoIMRVh7HDL05a8pGu6m5IIHnpYDPeTGgLHcYzwY8S0Zc4sQd3t4eQGY6ZFcZzx76ahTsYd7Ou/aU5Dlb1BlxcSMb1RnUUkJn4Cmgp9IGErqSXKktV6TRoDQdLEtkVSlNCFXc1ZlDZFOo/iwlN9qmFtYzA2nhS8m5m6yB7Al6X9SvNpaVJSB0mdjz0XU9XXn4dHycZfXEaXn7gg9lBORuRZtZ0IgUppHppVJvPMukckb1CwcBovM8F7B1225xdnkmB5vFrBk8JC36Akil2WCGZJGjKwe0xYAm6dEK85nNBgnUKgNaKzosiLyyzBySGYGtIFdjloCNa+Wf6RvHXHuxiyaxkZFxRP3qnjIbObImkSNpgYTN65rBjh4DmUcbMiL1PWQbMdirykqDvrQAWbTUG9w2NbZNI1INwpA1+Yu4iMKBZ7eWrs8soZMxgrKC+u4KPHO7kebAAkyzBjcRNnVapgLsk13epr0C+cKGVpZvaGoYBVcKSo33e0K69NJmhftkT3ARlCBf4HqZO/0Orp+4u3uBTjRlOzrznKATd7gc+ZCjW/ZYPVjjD37/n+NP/uD/xVvf/P7YVNCnR6bluP/RFz6HX/nKLwnj+dVf/FkMVYcmbYTxrE0A1Z+JS69pD0ZcySRSFCeU/ZZ7dk5ZI2PT6RrYw4y0jlayJ9q46Ks0+h/BlimIJ/vwx+LHYYjxYhS3MAA1Bu8Cg3a/ZzTaGj7P+2P14l6dYx8rkGpwiujWqVax2qWI2evcCJHaGOSo+gHzJMFCGgtmOM4yVAkru8mtbZEK4Dw259WdJNDZgy4ywe4YChftdk8Zy7nx88xh5Xq1+aC2V+2wiCGYH+KyCUHTRaQ1cgGe+4H6+txfcmH/CgBtjwpMj5JWurb18/l/YT6zEThZ3NAjZQNFAW34+7jXKpo+3k8B802f1rEaubRdUolsqFPY2nqdTSpVPLk0AvkqrcF9U4FnA3T5vVJNQ9+GV0MeujKb+0QZzwSe++QQHQ7QdiW2dYaLZYvtls3GUmy2HTabFgOrV5ISx4d3cXhwjKqciw1TorXZsCsYpDHCI5a2z9ig1ufPecLjBn9SbWmA9dTfumH5x3uzvC8AgQI176kk2L+RfBDA85O2qF2/QauPXJrCxtd8S20aPF64svLVZgoz1hu+SiJJvVK37ToXR19V81Uj697XlH7VyAh/EvCst2+MQ6693iewx4O/JExnTaKLb89GgtazJZBJwt6lyU3aPe83IeciJBIy9gc0dYd2U6OtFXwWea+GmtADhpqsZmKzBRbVAlVeoTDpDgGeGcf3gzGg6TIYYYtxlgUX42wySxXWgtnoaG140tB3CJ9fu/MsHkO5j9JDwbwwfp5XynGUpGfiIKAzZTf6HGizAet2g027xaavkRJ/OJxjfsSGopVVkGkSXqXadN+in+X3XxfclYVtp+YxV2REnjTRb5+/HYHbEbgdgecYgZ8q4FlLlUX9SUDnVrReyVZWoGq7bfHOO+/h8nIDBuoEn6mpRSmOno38hOmjkRhL8+kksOHg6QmZAyVm80IcBgbDo/LcGOJbUWDY6A1ajH43tpeUO6cCPjebBtvlBsuzJbqtajpXaYkyrSQrTGaaQM6ic+Vl0u400JhGhmTnvxoYqsHV5guRj23xjTxnLU7kmkwqYX+YpH99pvAxYpb5+Yw6qmMWf9QkG8vqwuSNwEA3siMQ6I6pnVfQEd63WqYOrCcungZUjMsxR9abOi7e+XgcG/2e/cCznlfgKwrwPAaQTw889yjLRKQ2FkczaTJBRn4oxfoxAs97R9rLBY2RsQs8+3vCfZcxUP10/oj/KOVxLNtXprODzwm7fzOQ8herGJ44emQ7i94zmw22FmRKMibSf4xZYv4ZkeN+Czw/h6X5CXyLYQfhzANfKcjFaENWzjWJiyLgmYE83f6ma7FcX+JydYnLrZZMMnAguCySGwY897MEfQk02WDAs8puCJeXshvGfNZg0jbqnYDIYIqJfdGdRHeUkVq6k/IweQzagJxAZ5IhJ+jcZcgaICGjdjsgqQeg7hWEZm8BSm/wPcgkuKsIOhc8KhR5iVKqhTSIrptGgOdtvUXT1abI7MGRM3NGfUJlCKp8lbKBTDFYShRUC1EkNSRQUz1E6epepMjnBZJZhjbr0Bj4LMxnAaiN+WwAqA+NjA7NYZAdMa5pBBKGYnwp8zctY2eUmR2d8sxvnvQEltxehQSeGAmz48J6VuC5QIH6vMX5/XP87//jP8S/+sf/GudvX6BmU0HD8OTDckgToi/8+n+CX/2NL+DLf+fL+JnPvoxtshHguUkalW4h8OwU1ags29OjHqOGwNrYlxm1+E3X3C2VAAWhoaU35Iyu3eapyhCYfIxCMRON54818GxOkSYu4vU4AqQ+ntNH9xqcrRtm3jjATIQoLhOadgXgWeAb01C2Ry/MI+OZwPMMEOD5IE1xkGYCPhcYUBjLmS2wyBAW19cB7dCG0+yyfY/eaoe2FCjX71fAWT5LAGc+amst1eUh09g8Ykm0hQGTOaJrhWxmlovw7EoFXUVuIkfXZ2j7FG3Hg4zRxHpAkEBCUJWMfgLMPTI5CEATUK+RokZKHWseA7Nr1K2hb2BwkiWlgmfrWHQMvNn5qrsgG8kVnEeV/qYMf93KR3DZlWc1qWMgtz2qhJNJ9EnDZWo5l+AdbHoDnnEo7OflOsX5RYf3Hqyx3nAPJlCvTPH57BCL+RFOjk4xnx1YlWXUTC9Ue8UzcZKq1GvcxagmoPSYQLh2F3wG2YtdWyyyBPLzkwM8j+NgFnkPOUqq76xhMV8v0hpewWfTMU6qhClq4+Gxk5CkTI48jl9cQ3ys1plKx4T5uZf9O72TTwLxPbmgVppAuu35wR5Mqxg1+jWWv/krLjelzW5VvmugxEbXCXlEj0HIYc2mR7NuUa8aWcLzYoZZUWGWV0LI4nIn8EzWM/2WENcG/eew+ixdr/eJQPA41yY8oUnCQ3Zmv7br8F37JJ4Dr0mIYFYlF4pIthsAACAASURBVCe0xUqa3AaZz11G12tkPrOrQlIkovM8OypRzUuUswLUQtOGgwZAe+WRzKurwXkcyzC+GuPsZ4rib3Z0bp+9HYHbEbgdgWgEPrbA82goPIOfSHbTgWeCzg2BJ5G2oN5zhrbt8fjxBVarGi0NWTOgZnfdTo0EnQDRmCSA1zXYblbSbPDk9Ah37ixwcrKQzyD7TZ1Wb94XMT8idm5c/my1qWYceK4quTE0A7arLS7PlvJIvWfR2xxSCfZFy4pNJ3gNznq24EDKLb082wFX8xbiGy/lTRwF6xAcKKUdAXR7zpovTQDgq7FlcAXjVbYPuPXP8ayvg6sEcghU8Pk8Y0kWjaFm8lmS5Rlz/p9gpWqFwXS2NbPPQ7XQbBZ4DLMDOu9nLlvTDvm+Tg6CSAIk7WG6iusrf1dgx1nSzjRSBhudHToE7o3cBDxbyZ07fu8TeD4y4JmM/J804Dmea2F+GHtDGKZ0RL1en5rtRYG0qJT5TM1nZ4v4rCQw2FNqo0VPtkRdCxNamw1qgCyME2OW69uMTX8D8Cyh5h5W91VLE4N/07TTrVX66I3APuBZ40KH5yxxJ2Cc7fi2RwiDjODD0GNTb7DebrBcLwV8XtYrKZ9kY0E2GkwOcmCukhtNPgi7hTIRbdJaEzgFn519J+xnqb6ZEr2cIRhrTzs7SjUt/GcnwUZ7ZVUzZNYWBJL7XJrYEmxOtgMG6ghvOmDbI+sJUOeY5SUW+UzsEBv9MMhz0LnICvmbMp57tG2Ltm2w3qxRNwo8CzNHGgJ2aHs+r4fu/1qaK6UZ0q1d/7GRHbUMhQTFAeBzAk731rwwRXFQIVsUIl3S5J2Mp0tu8HtbAvmuPRnYkLR0iiiFBOzOeBkvE32UNPOqEQde9wHP++yMM+Z979Dv9vhWAVnqKlOTkuytMqmwebjFw7ce4n/6b/8X/NE/+mNgiVFmw+PECiiPS/xn//lX8OWvfwlf+PXP496n7mEzUGO8Fra96F1L8lwLQzwn4Ww5jr00tqLdMp/Jtf2FMS+l0QQOVe6I7P6MdtjD9Uly2srBHRjZ0dmOZSY+tsDzRLbFMhwhEbS7iN2PiJELY4ubXqvPOZ0tehN5v0h4cP1X0QiXZnkOXlqlm5WY89NVakN6nGKRpDjIcgGe51zPQ4dMgGfTQzY7KD1IbNII61l8TGMnmq+ju+MIMmtSV0FmB5sJ9ArobGxqAaS5hrX0YmRAONhmjfVAiTlUGJIZBlQiKdG0ObZtCsrNb2sIgaRtE1SzuTTVm88q2U/qekPKCbK0R8nGiRn9sg0SbJGlDdJEj2HYCiDtQLjPS62MMnRfCAXWYDOy/2OeemT0BoDO/jMCWbb0JB/jKKwC7MpQ1R4yzvyM4XyRGssKDAmlNmai9cyjGw6wbWZ4cNbg3fc2ePs+4xmuwQpFdYDZ/AB3776IO6f3cHRwJPt1R8ao6QmHOWNzS69nZMwHB9/YtrLt+AUKaqqHyirsQbp2zHwMXt7IeN4BQtV27LdnN3kSTwJLPwgvZNd+OON5/OybgGdlMbvN0DhmZKPK371ywoc3UM5d89nsmCxPxkJTNmtog+lxS4gJ40Tok0fiurH0eEjP2z7HO/u5iTMbIVUagRGuxohx7GiUdH5JBYAQTVKJ4/OE8aq6B7KF0DVZtdgsG1w8uhTwuUzok8xwUB2IzyLAM6U5ugGFyHnQxprvY4xnBb6nvvk+4Hmcq+M+vQs870K3Eyxavnd8RegNYl0oZD+nRnOqoDOZz6zcIuC87bbYtBus2y3SKkW1yHF05xCHJwfICyble5F5o41PbZCYvHCg2++sJyn4KNgGGwgHW3ULPD95Bdy+4nYEbkfgeUbgpwJ49uBOgVjN8KqjrqpUHlQRyKqpH9Vqo4O66eXYbGrUmwYtg60EmM3IEemwXi+FSTqrCtx74Rh37x6b1qexPEKK0RwN+z3ElyHSNENrQQLPl1rP0jKQ5UV1J80Gqflcr1leRMkAlgt5X2AFojVuNgazNUTM0gRkKdGoeGMKB3KDahoNoFBIXbIjkYxwxq72DCwFkKaOlpV2qbf5PPNtdBUdyIvAYHdUFKy1bL95LqITykSBXI8aSJ4BnSr+Rxxn0xjz6wxOT1RCqEy6EZHWSxkdQQmq7DIJOhMEYWAtjsEOs9p/jx0tnWtRWZ0wWji2WjoXo0UT1oE7ZIZ2BdDrxwA8xw5xYBrtvbu6VgILbhJYGJvBr2PP+6eh9PQ3G1x910gZn8yzK7Ctd3pnUCogFEvwS+SlHkwmJTHzWRJB2nCwbxoBnsl8pvazA88hJRDJ9MiZRuc0AZLc+Y8nm62NfSvEwRm90Pe3ht7XAvxYv3mHShVfqwXST3P5V4Fnw35DmbCuZ50CU9kkryQRyIj6xl2LVb0WzefLzUrKJrdJK+BzT+bzPMMwT9GXiWhAd5SISDs0qEX3eZTbMDagMFaN+WxzSeNIk0gYd1r73x7g2aafEIuZWCRLsKdGYi7Na/MuQ7LpgU2PYd3JIxsLFsgxS0sclHMczhaS/CTITIYzpRgy01WkBWPAKEClPHbCAO+Y7PHonMEV99m+FVY0wWl5XkAdrTJiGapIavStBFSU6whyGZS3IrOcYDSNVJYgmxcCPLcmX8LGjR3BZ3aKt27x3q5Q9mBnNNqWpGX50QrlPuOEIdH/UNbvWCJtYLX3doj2wLiMWm6XwbMOPBvMOAFpFGii7de9thgKlChx8cNL/PB77+J3/97vCeMZKwOefRvhFniQYX53hr/9X/w6/tbXvoRf/LVfwJ1PnGAzrFFTYVyAZ7vmAAwYSGQ6nQJMi33VR5to0dk7WVrnmvSlMN8q7Or2Nn1wzV9lrrvsxtRiRFU+T7M4P9KvCbPFKp52TlYNys6x+7doErmddUBqgtCNVlExUQOPxDf0++P0AWPWir9HrfZBmoXOCTrnBY7KCgdpjoVU0vE5lagiq9DXcCcojIGj1iIrZEwIUrukRapJXJKNqYxDprEwjNGItEV4tK6YyoQ28NnZ+MZmVfUBlddAQs3iGZDM0faUk8hxuQEulh02WwLPgxzUNC5nC5TlDLOqRCdEkUskCYHnARWlyHIeLebVgKPDDEXG81oDw0bAZ77OtZ+D/IbIEkU7vg1H8AkMhJZ5b2Zo18qPv0fAk/nu6hJojKK+6ThPXABE6ilZpUkpo4Ssb9V57ocFts0c622BH767wQ8fbITxXDeUgzrAwdEpjk/u4Pj4VCQ2yiIXWQNpYucgmFyaVdnZXuVQcphp9hqf1T7b9Xr9VbbzGfP7+uUaj84Empv6fi5vYh/0LMCzD6m7XKMP9qPzv/Z4t9cMQRg9eV7EDaPeNTKaEjdEwxH0HOKPtJ3WpDbEbpp/MHGnrZuJ78tTebzxrPe6STe4VTdux/JhLhHk16HfFc+dQN4JbHp/jXdEdEa01DmOO6hVBPRNL80ILx6vsLncyv9ZKbQoFyhJ0hoy2fO4vUh0bTGuxNG+/sylCt5c7AfsoQyHZKtdS8x43u//+22xJu6WUPFKCfcrRDGThCr6N8mAlr8TgE4HA59rITB0TODlAxYncxweL1AtSuQVZXg0sS/yJrJdWMJYNbNMhsnUCEXyw8hadlNujgM/0sb39uRuR+B2BD7iI/BTATw7G0k16Jj5c2KxlihqJT4ZBmPHYNoYspe3dS9NB1fLDdbrjTjgBwcHIsm02a4kaCY6fO+FU9y7d6oNTAIgFzkVpt21A0/Y9FBHXkAMC/QYzGlXXpYWAV3doV43wnqut40A5E4YCfZQSpFUO0r0nkWTkUeGPC+UGU3QViSm1NhIcweyzJpOtLIIdJM/TRZbmeb2mIUGUuo/TJ2lJ83xXZb0KB2hVi4A4Y7LThgk6gQTAG6aRoFnAopxyeqOBrMGwxHQYs/vY2tr1lfHwtnUzl7lveb38vtuAp6Vie3UsRG0cEaiAs9q8GMAU4HnMXDUOOPHz3ge75+5Pbv+f3iBAiKjTthu5/rpTNh1vG5yxv25SWLAXNN4zcjc4web3iFLahlsyzpmk7ckD8Azmw5Kw0G+VhxxX/gszWOjwUZ04kR2Q5oumkSONR5yt9jnw15Ws5fBhoBzqit/U1j1pHVz+/xzjkAI1ve939l0+z87vsdXgGe7mVpCGoPOYaaEADFOTjhrbNtssWm2AjwLCN1tUCetyGv07OQlrOcMfZUIQCrAc9JIcNGnYyAhcgXU6TVWmX++A8/TxI1DnfHqc7TE1SysOa0DzwY6520KrHtg3WFYdUhrFrjnmGeVMJ0PZwdysJmgyHMwWWpSVoG0aNrXHmVqgz+SNFmBYRgLy+DJSGxqBZWtmkVMorwuFV3opmuwqWtsuWZNMoMjT7b0pquFCc2AK5nlSGcZOgHyIY0bu3wQXW0GcQI+yytVa9qZ5OM2581X9S/CPAzEPk2+uQV0DFDYkXuA5zG5OM43Bxf0wzV0jdmBmjzWZLJIbfS5gM+P3nqMH3zrB/j9//4f4U/+2f8nGBmoDOBmhNLWJwUOXzrEV/+r38SXv/YlfPZXXsPRS4fYDhsBnsmid7xwrEQa7bnPKVWHJNg/BZ/Vl1KNTv+/JiL99/1arb5NjsDzLiSvfRCuNT3PuRV8OG/z8VTwfpfJ6bhRBJ3sAaFDPlzTWq7fGvLmV9ezzCPzZVW3XZMCZClLZZhpBhN0Znl60ijwPEsyHBYljso5FkmGmSShSDRgYy9NzNIXblquUc5o6wIamJfO0lT5OZLsmO8tcgizuBJ2Mf9GP4lyFwSfRTAeiegsO+jMCkT1p1U4RH/UdaaWMyU2yHSeY0jm2DYFLpfA2WWLR+cttnWCuqHUhoLUWV6p35vn6Noadb0U8JuM5zxtUeYd5mWP46McL96bY1YR+FbgmYsrJ1hOSSSTBGHVGu9FajJACgo6VGRl8876d8BqAlzFs1HTL/6zK3XnUhtS9Rjr4crIZNJkkOxvyo10oNzGAsNwgPWmxOUyxf0frvHewy3OLni/ZiirE5yc3sPpvRewWBxgVs2EJuqgs+5wjpRHkgcGjKlOtnDcTfsoqvLy/iUBaB/npq73635244jYF54+F+aufdQzAc/RUtlt5PnhJ//j67RKl2i4PECXdeB/v0FA2EfbYw+vzZrOvPiqp/FHvOame7HbwOcE6+M17fZCLsqrmWIJC/dPxsbewcb4eyP9c7M+Ah6zSeHqfIvlBeUp19IHaZZVmGUlqrQQKTGynyXxxsotqRVmwt0rQzypusN/sXSpeQTR3qS7uBcsPAl49vsokbf11thdHe5rBOB5IPA8iNYzdZ8pM7btGqxYOddvsB22AjjPDmbacJAVXyVlebRCTPoBkzEtCX6tdHImvSxnb+zospuipX/Tuv1wrOrtt96OwO0IfDxG4KcCeA6bfSiHjxhMBjybcKQ41dppXUtTyPipa3aDbnF2diHgswKR2kxQ2Ww1jo8PcHxC7bRSNOX4dwKaY6lRpLMnc2cfJGUt6ITtq0E8wWdh9LaDMJ+ZxZXSOJH/oNEwRlnXGxO6E2YwjYk3GRSHUSQpNGAQw0ZyGL+D+qTSdK3DUJNeraVHLKM+rGaoskIA6JR/7zQjL4Z+t3z0mvUQl/Oon2ENM+z/GlDpeHipr4+ZgPpsXFUw6GAigIwU/RnZ2zquZHbzh8y6wBq5YtE1apsAoKGZSuyd6v/93IPMwy51wF5DoMQRJ7+WADqrJKkcu272jwN4do1nSm3QM9un8TwO05OAZ953B54lzB21GGPH2D7weYDnqyvDGUb2jH9oaCDIMmPVy5Zu72TfZbkAztJ0ULSfc2U+ey6CU8T04VTvuUXfNyLDwb+LNIpU+XsSYb+zreWwugYDiLNTXnoLPH8IhvJHDDzrBnKV7Tyub90/fEdxa0OnvxHWbo1Ns8FSwOct1kOtEhulSm+gyhQkpd4zgeesF+kN0eYNOsXGgvbmmEKSs30rgKR6Frpfx/ueB5sabAnbmewfdobvKbORIW1SpMSGVj2SdS9yG2WXYZFVOCwXOKwWmOUzad7DJCcZRB4AKmDvuqVmbBjMSJWwU3wUVFYQlCPHJB+BTpPYcPsgwHMijGcBn4Xx3ArjWaDRoQcB/eVmpY13mlpY4wMr8hc5MEvRlUBfDujyKWtI9bPHAnbn4uqt1eBLec2xgIb938Do5wGeA28ruifafV7BNuWnUjnbejd01NvO8fZ37uP1v/hr/JP/9Z/hT//FN0bg2Scbcxd3Zzj5xAm+/ttfxZe++iV86hc/icULc2z6DdrEgGdRZ7BAO+zVulNJwBnPsx3gWW24JuhdYGEKPHsTrOm6vwo8x4xxZ4J/XOSHngQ8K8jnu8T4W9Qc1AyHFmj5eg3Gb0y8S9WPv3jUBBbQ2VYm+X3arMtWqj9HkkGfoEQCdgyZJQXydkDa9IAQEdiQl9I3I/C8bbjmuG5ZdeayZE6j7FQZx0BnB57ZiHtWpnJUZYIiH5ClLbJUQWBp7Cdzv8EgR6tSO4EhwjHIAZ5peiCgM5vnXa6AB49rnF10OL+kxvshivIYeXGAJK0EJCdYrn6j9mXJs16+t91eoGuXyLDB0UGKl186wPFRhvmcyWfKb6yRoA6azwTHyX7W1c/XOMHEQXK9B3GSIRBTFaEe+6MEqSaTspG9csqA1Py6e47qt1PiR0TByP6mmLu0f3St6wX6fo6LywTnF8DDRzUuLoGmrWRcqvkJDo70KEsC8pkmFSxOEak9izkE7CaBhX6N/5OtWqVb3Jb4vHMIfbQ/5hv6fnKtC3ALPI9RgVlPt51RXOSehOwXT8B95endTNcen3T8mCnw7CQP/Yg4Unq/wLPu7aMqiO1+roUekq/2vRaDh6kTAc6BGe3208ZM9bGBetVifVnj8vGlkLWGGjgoZjiaHYj8RjGkaNetxLpVzvqtTKp7te/pKEk0JmZ9TOPB9/X+wQDPfm8Dj8UYz4H5TKxcGiM7A7qXSrhNv8W6Xcv/WfG1OGbDwTkWhzNkZSoSY4z7aO/pY1DWzCtynUxF2SxZ7xLzaKXMjS70h+DS337l7QjcjsDHZwR+aoBnt8dqT0fgeQQplfHsshuhKJYGoKMD1+Phw3NcXFyKnjC1nmezSpzybb3GfFZicTDH6ekBFouZ/D0Az8GqBHGLPR6E63BZxtU6/0oZq7O02aip1S4yo9NPB5GSEAo8t02LtiaDmVq2nWgxMgsszWfMuHg5HCUkWBotwU2XiCEe6g7dthXg+Xi2kGxxxU72Iu1hJUoaot7YhdqXyD7gWZs0mhazt3Ax5jGBUcd3WZ7OH8omuEaVBOjUpLKScu38PQLPEquYtIadpp6KJM8VLAr4o1x4VMVmDcL89ZP3B7B7DPSchSTlyHL+rvdsn2sEZ++cLPynyHf5cQHPB3RCig8KeJZcvdETvIR66saGex/tk1P2xP60y3Xv8+aMDurLHZOmK9T/5qHSOR4SSkZIpGUyAaALym4QfBaWtDu2siAk6UJGFzXbWY7bNbX8nd/pPV20gHTq8XsVBc9JGo/6pL0Fnj8C1tEb5uw5lZ37s/sKTSZYUHFNDBcIR1Za7DzNEEZbqfIYNI0BNt9L53/bbrHcrnFZr3DBhoMU1ZCGgwSeUww8BHwm6DxgyFV6QpjP5Osm3njQu8AaEG5N+OQbbdEpu2Y/8Cz6/lJqmgjozHLUosuQ1lBt52UnrOe8STFHgePqUAK4o/mhaA9TKTEweKVJoW23QZMzBiJH7U9ZL46rWILHbUUItG0Byj4r7YkMnHaNZ/4+sMR+g8v1EsvNWo4mo65zj/QgR7LIMVTauFHBfILPWq7Kg4GZti00BrnoTRlQxDV/hcU3gtBqPkb40BnP45yasoZ8Bxk56ArWS2LZgDZ5TsAdjiwDYmU8Z22BN7/1Fr7959/BH/z9f4E//5f/7irjOQMOXzrA3U/dwdf/66/hS1/9Nbzyc69gdqfCpl9rEoMgnzHNp+w/0xUlEMAEpTWzJODvFUG+BTrwPCYa1CboeU/hionH40D+RIIgBmE/jsCzr4nRfngZc1ymPbKfdT6oBJw7LoFrGpjR6sV4gtyz2gY8i8yGtJ5WPt/A5nokVLAPiLLo+bv4cx3XPZCzWSifqymp0wFtr/JrVmFE+8o/1SQ9mLSVVxqFecGeG2zalwJ5OsiRCtDbC+uZoDPBZzY9LrMBZTkIIzrLyJKmDTXQmeDz0GqS3LbOhE0FkwKpAc+Ujzhf9nj3wVqA54slUM3uYH5wF9XsCEk2w3K5xXq9lQqJjP76vEBZAEU2oF6fod6co2suUJUt7t0pcee0xOlpiTzbImU5Qb8x2Q1qP7dyPc7OluuUk/POnqYAvwMMjkoZCtKPBAvzod0vleuMfGpJbPEwWY0kQ59oc0A2UuxAMgaZzsywzdD1jDlmePSwxqPHjYxH05bIi1MUsxNUs2OU84XIj0jFoPRFoc+jPjb9aUrysbcMCS/0acSvkSSFavUG4NnSJr5f+84Zy8i5xXsy49k2wChNG++f7ilqIjNOrMag9RQ83bXpMUH4KqD6BCT3R+7NxN8/gvpj5ZWPz/5KkuuvdQckjVDrKdx/FXgeX7oLPI+SSc86LK6T7sWyYic0Iz4ScoKkkJ6TJjLsHGwv9CRniM/9MunHkAzGFVr3qNet9EVana+xudhgns9wwqaaxQxlUqBZbqV/EuPcgklUShreBDyLL7A7V7g+bE7adv0kxrOPqEh7WAzt483H3fcLk5p9Fbhe6QOJ7AZtNPNOCbZ9LcCzSLd1W5RkPh9WODheyP/TIkHC/j6U2mBFmFTeKqFG+pBwB3PgmX2sGB9L0v1Z7/Dt629H4HYEbkfg6UbgYw486yAokBBlWzVC1OKysSZJjZ03KzND552lCew+fnyJi4slNputGLnFgs0Ea6xWS+RFiqoq8OJLd4X9rCxYZTwH0xqCsqnpl/AiNPEZS31GLSblFmmzkSlz1my3Ap9kaLMZItnRBkLXWy1N5mNNUJqMTn4fmyvwyHKUeYUyK0W7s9+2WJ8vhQlzUMwNeC5ATISBCoMTUzs2Jp1NNDHKVja84/PE4XdgAgcQ2EutXAuU+p/mymrtuBhNgogMHlwr1HWVCZxLN17pNEej6c0IzcmP1oEG9a6jpmclEsDCXFdg3pusyPc6882CL+8wPZHscF3MwDqyeTXGjMoCEqaKhPMhoPyxA88Epbx7vMzLqSzEVU726PTqMLojOMptTB2UXZf26YODeLuauuLWayhavxYpyY2TdSFjqzGyPIrjRPCZ2uaj9AbZ/QJYO0gsZcmqv80EDQOxptlgYDAmzbOMJO3MZ2mwZCPhVH1jfYXzfwKw+XTb8u2rPmojoPtsBCDrph3YsGM+w9dI5LlbYoqJD9VeHIT5TLmNi80KZ+sLrPotNn2NvkgwMFioMiTUfiZ7l3+jVISxntkcT/7xkfrPqQeEytKV3dPsjugkXwM8q5wDAy7q+bMENRW2MxsLpqbt3F+2wLJD2ec4yOa4szjG8ZzHoWr7WrAmm6kkNkMJ0Q6UYA2zDKWS3VeCKkeWvOIlcLTNbirj2e2GQ8TKSBaeNDb1Vho3LtcrXK5X2Ay1SJgI8DzPkcxUO5vgMyU3COZTE5qtG1tvcihMXz+uZhzkLO0mh0SDNHvzBkq6E+3uoXHCKoZVdT7pXNAxs93V9Bdpwwn6FGRoUeG5r/DGN9/Ef/izb+MPfi8Cnmv7ShrlDDh+5QgvvHYPv/XffB2/9pu/ihdeewHVaWmM51YkWhwdFuainYPs9NYAyueQSpGoXISfn/sq4pv4+20fDqCzbeDq+4w/PobmWqlv5u5D+O06IOj5bMmHs4/E5+r2PiAkOwBGPEhToMe576MmjT4vjFRP/o7Ipt5L3l6CKFzPlJsQvfWC4mkqJ0eiH7VQ6x59rVVuaUvtdoLQQEollkb9PPb2qMpKEresGmIytxtYYeTkQBdoMF9JAEwxqkBPiQ4eNfq+xtCxYV9jjf2AWZlgPs9xsMhRlRnIihagmo4mdcgJs0hDQicGUN85x5BqU0E2FLxcDcLsPbvscLnskBXHKMtjZMWByHJcXm6w2RJc7VHNShwezrGYF5jPcgzdRhjP68sH6NpzFOkWd+5UePnlI5R5gzzZYOhXQE89m1pY2WRLp5QI6fm7NSSWRwOfTeN64suYOdC770GH/qapcgfWImFfXYzifdCPIdgsR5KjR4G2z9EPbCxI0HmOJJmh70q0bYH79y/w3ntrbBtWMx7h+M4nMJvfQV4eSBKe99A0gcTnEXJM5Nk5w5mCssqSD39RqQ059XGP596lXq0hiRFYOFnvH85C1HGOltUV7PCJ5xWvyev2Jt/JrnveQVTzHW/4mLEySe+Kk1uehugzuc6Q3LOZF31nYNXuufYQT+55brSB+wftacd5/A4Fc3VKWfUkYy4zEFPhJfPGY5kOOw0nUmkKXGNklaZshfX8+MEZiiHDPJ3heH6Ew2KOdtUADVdTJozn3Cq0tMmn2WOvINvj0+/DZcUF8uW8Y/t8H5NHl69xmx/dm/B+m7c+5sJ8FuDZZD2IGecULGoNfGazwQ2GbEDC5N6iwOxIpTeKio3XmUfUijJpGswdhTKEBLSlylMrqF1C61Zo44kbw+0LbkfgdgSecwR+KoBntWtjp+CQTRZAyZnGbimUQak/RsliL5aux+XFChcXKyyXSwF5q9nMgOcVKGVQzQq89PILOD09NpZQFIjyu4KBiQMTc0Ys0xilf+0c4oZ06oxMHQD9XOXEjIFH3/YiyVHXjTRtEvCZwLPJV7j0BmHksiDwXIhxZgnSxYNzkdaYpxXmuR7SlIGBCYFnz9bG8bldnIff6puOFtXH2QdBJt7oditQYlqfo/anSp2IHjUZGZkLfagR5WcUeSnAc9uwLpysDXEhzJkx0H/H0RsZzxHwTOkSYy3vUdTQsMEdkei6zGeahNDx+0X7kyVMkoawj7dDVAAAIABJREFUokRzniIVw7B8PY5Ulq96MmHsBKRwZVJ6CZoNGDKWnm/RJCu0wxLNsEKW9yirBJTaODiqkOUEYrXBl+uRPj3wzAGMw5OnAZ532Wv+/ifvVPHtCu+SSR8942xIUwaVAMjBZ2dLEBAx1jP1nrOiEGkZAaAj8JkeFwFoKSlutqL9zBJjldxg8kjXq3Mdne3sUc1kOtwCz0++wT+hr5BdJdSKOsQYMhGWHPQQI5rvceJK9rCR9Uy953OCpo2yVppEG+GhJOicIaX2c5GgzwcJKniw8WCXKluXDGj+7s32BJh1FpE1cnNL5rCVnqGCUwo8E6RKle1M4Lm1poKrDv1lg2TVo0KJw3yOuwenOF4c43B2aP0HrDFVqPqI9vzoPuuacWh2BF4UsND15e+0tmhjYzszgVIu6nC0ZBA1aVm3NdbbtQHPSxlHgs+U2SBzPKF8CceR2tk5hA3NgI2HAM/cQ2l/CODzCBJCU8Ohdne0wcJQtH3EUq5jktl2TGVF6o+3HA4zxGyk20IP+vgWymrx/pRpgTKpUA4V3vzmW/j2n30b//ff/+cj43kXeP6ZI7z06Rfw9d/5On7tq7+KF169h+KkEOBZy3H3Ac9ixUwGhc9rw0b/N7IOzVexMiEBOoXd7zIroxm8CtfoXxz02M+ouuoXjVNo97mntycfznYTIz3+f7uG2EZMBmIKPLOFVlQWEMBIl4VzcFLWizX99aaUac+1zcQQs+p6MJ/aNyQlDOgomUFJjXYQkgGBZvp/pT9y3mUFqmqmFUMGWroohlt3B4dsORqLj2xZ2lA2C92ia7do6zW6lgziRnScCeKSfUzGM0FnleVIFYAu1C+TAiW7zSK1IcAzmwsWqLscq/WAs/MG5xctzi/ZtLSQRntZPhepDbqElAWhD1DkOcoyQ0lQpkgxr1KR3NisHmKzeoTt5hFOjnK88soJFjOeW4N02CBNKLtBxjNB8xYJ95Wef6M2dYvUpEKkEYs1JJ4kmyIgKtSv70M/J9Pb2NEGOlPTmdIavG7RdO4JPhdouxw9yzhQIcEMaTLHu+9e4tGjNVZr7mlsOPYyZotTFNWBSJCNg2oEF/OrvScK5TWk0SDnDhnyEdPY5fXCDmhYeagWkSc0Egkzfg8A9+Nej08LiF49r114cSeQmLzh+r1rwty9mtOcfMpUy9pj0zGOvA44j69RvHU7ddrL3SqU64BnecuVipWdHXgf4mov2d3TrzvXKfAcgc42a/wrxghijD2k0sP7IgRzY55NSICyL9IgzOfVxRqPHzxGv+6QNMDJ/BhH5SHYR1SSbEy40ffhrJWE3T7geYzU4pu1b3ZcBzz7a/1e7D4GH8H3i2hMnR5k5ta3c2k2SJvOyq3t0OjR1eLXkKhQHZY4unOE6qBEwWSbSZOphOUg8bRABqzw9Ht/TYz7416zt993OwK3I/DxHYGfGuBZ9tUJQqSB1gR4dmzLs6rWsZ2kyK4bRN95tVrj7PGFALpkwLZtg+12g6LMMZuVePmVFwV41mBNwVEB+izaVJ2rqw4Mn9fmh3qeXkqpusdWeulBr5f1OFCqytRaKmcFluJAsDmMnbs2FiCPRCNiKaeTZoRMnJLdkpBogvqywdm758B2wCzJhfV8UM5EakP6EolxjkC4gBbEgdZ4HT7ByBCnoVOA0EFec4ocRDDGFdnjlDKhRAjlNgicC4M8AUQeJGeXcuryUrOPrA+g3m7lwvKsECZeDCzKGDobz9Yyz1BUgS24IfuDY+aNBL3kntlgnnvQ8+X5C5t9HxCt5V6jNphepzjsdOa9hDsAz3FUoicWgGeXd3gO4LntV8iKHkUMPFNqg2xIaS7hzbOelvH84QDPo5yFMRCeCDx7VYPLDigzjI4/A+e8IHOrkIZDQkPnzTeHS2aDsZ6p+8ymg6Dmc08A2nSfTZbFy9F8TkgH+gBI3gSefHwNyU/HlU3v7STQCsxD22DjRM1OxQTnDQNC7m2i9UzQdLuSY9szgGglqBiKFBkDhlwlN0CMoUAEQlM2okfLZnnOfjbQmSWZCpTaXmXbs68pCXwcrDLguRxyA55T0XZ2tnO6GTBP2HxsgTsHpziaH2FRLSSg5R6tOJqxhaPgcRdGC7IVDriqkQpL0G2xBpe2ND1hbKCG2kMDfE3/mc0FaSNWZDxvlqadvUGXdehYoT/LkM4zZPNcfm9Zak9pk6QV8F60E0WNQASvNUC7Fnyestf0bo+hctzMSWx6BDy71VSmo73P7InANZYE51uabQuCh2VeBuD5rW99H9/5xnfwT/+3P8Q3/vjfqtRGDDznynh+8bUX8Fu/8zX86ld/Vf5fnpRY99SBJONZgX4N/mPw1vX6TdLFNLS9GWAAnRxol/sT0t1hBOSvO+6NkqoNrtoDRI3r6OMEPEc7ooM5Mtfd/9v1AeN7oaxmmT1SgSdZEW1qKSxUBaSVcc5aKrbIUj3wlCxn/k6wuU3QbKln3KOpleVMtrMyo5lsSkRagU23qrRUkoE0Di1Fu73KCThT3oIyD9RZpz/JeaIaz76e3YjqfFfTOngVUVdLY7+u2chBILqVRwWi+XsK6j2Tlaw+9OKgwpyyGBW/Ww209GvIiEhT07hA3aZYb4DLZYuzixrnBKAvayxXLYp8gaI8wHx+JNISRVkJu7epNyKnRdr3C3ePcXRYoa0vsVo+xKOHb2MxT/DyS0c4OkxxsGDer0GRqcxGmtRIsBEG9NC5/jMlPKwBobCzmSxyb13v7xQQtFUvayjyVYKtGPOa+m7tWcFGiS0ZziKtUaHtqV9N4L1H3STo2hTz2REW81OsLhtcXNZ48HCJ1aZHXhyhnB9hfnAsknVMwPP+SbVLmqJgxWNVSuUj/8pKyaamz6NJC9nb3HaYr6Sxyk5zwbDoYz38MdH0YfoHPx7g2R3Jq7HdswHPXt2qnzPRGR5ZSTvD6f65afTvxiay5Y9J0n3A8wgGX3+n1J948p301zwZePZgbATWpzUyGvcydPLm7c7BDw1/49ORdTX2HmCwu11tcXm2wurxCuvHSxxXxyIXNk9L0N+Rig+v5LVeF1cZz/uB592RiMcnHuMYdJZVHa2n3aSAA9chLHH5fN57I9uwuSBlN1r6LiQTSTUcxA9c1is5Nt1aSAsEnsl6nh/OkVJyQ8hHJgPq4Y/NDUk+RbH5k+/07StuR+B2BG5H4NlH4CMLPN9k3yamPc7Q7rxpfN3V3GTcRT4Mm1kLM/kCzpItwQShgLZkEG/JsLgUuQ2Ckl2r8hWlAM8V7t07xeHhwoBnK1MN3drtZAOAtuukOAs4tPALvXQNPrAO18a2M5kH7dGkPDGGIarjp6AuGR9qvJXfKp8jDf7MyZXYnyWYA7bLGpuzLVaPVsjbBAf5TAIRdgRmdlhKMSXYMX2qPYzn2DNxgJZfSdCZYLKzivU5BRQFrBWjqo2NmraWo25quf5yVoksCEeL0hp5UWC72Qr4r+FvijxT6RAGKFr+PDbqUU1sGtxoRtiUUDkNAih0thXY5k/HJmDbLTbrDWbzGWZVZcyuREuTTPN51B12uZRpMC8j7lTcUIaor7E888Sb+0CB51mC41NjPL8v4FlHWX8svDTv0vUq9bndFbcvuH7WTcrBef38WBczRjvkm0wb0/UyvRu8JltSmTfKfC6F9SwNB30CiJSNgs9kanV1jb5liTD1JjsVeg+qi6n4gJPkhnz/PrpIPAZX96FnHY3b1z/PCFwNBsdPeYpIajQQYY5fDcAiTdZJdYC9WZihun5iNhIlN4SxW2+w2q6xbtggb4t6aCWoYA8p0SQm8Myu5lzHZSIsaMp7stM5wWeynhmIsFmeNqFxyQ0HQnz1+uowxjPBBZPaKAg8tymKJsVAtvOyRboaUNRqCw7LA5weHGNRLgSY0rLWMShz+QzfJcaRHdeFboUOvhkQF/Ziq+4QUM0+xWyl7otjw181YyrDJPrPvUpurLds2rjCqmHjxo2AyxyvdJ4jX5QYykTA5ybt5KBsiQRwGcesV31jl3oy8FlPz4Ak3wMnZTHxHHJOtteIjHPP4WafTiqfxaSoW/dR+msQgDBFkRYitZH3Bd4i4/kb38U/+71/jj//46fQeP4aNZ5fxuy0wlqaC45SG3rG8XnrPPHmlYH17S/Zy4Qby/Dj/T8GMbzhmKOU4+/jKOh3+Rhft1Y/CFvyPHvH+31PZL+c6Rwke3Ztw2hjHXh2wFl0VAR8tkfTbhZW85Ar6KwUOAxtir4e5GAzarKc+87ARsLSrG7LCuRJhiLNUaaZNJEm+CyP1G5PM+TewFea2qkbIyvWZKxGCTvzmE1tQfs8W3UItcvZS4EAtLCgFYhuO2VC8+BzQ08m9ICEes9kO2ckBaifyq+j7WbimDXjZAA3bYK6TbCtE5BzsNkOAjqv1mQhE0idCfA8my1QVjM0TYv1ailSWmwk/MpL93Dn5BB9t8F69RgPH7yNPO9wclxiPhswK8l6blHmHYqMYLYdWYM8ZdNBsre3oktNNjRZ3CK5EeQ2ri6YIB0g+gnuJ9ru4hJ/ti51Naqucz+U6IYSTZeLxMi2JujMJoI1NpsOTTPg5Pge7t19SWRVhj7F4/MVLpbUt6ZctybgyXjOcvrIrPzS/i4EnHlwThDYpzQZ5VmY7dRoYlcvx6Sbok1+WpYf+78WpzyLiX2/y23P+z844Hm0A9efpq/p6dqegrHXD4jLm4xEhqt79PS7HbS1eRRvvv5Ce0nYysNHRlYgAkPjz7+yG+859X07Nv92020P273Mo3jMpgIbXuHr1lTn42iR41dzXxKg3mJUCb0oK7RpcPHgAufvnaNCJZW8x0xMpSUgcS0bK2ufC49vY+voMU5syXf9x+CuuKcwuUDzvXakNa7cqnip2QcqJGGVsur0iJwH/Tup1mLPCvqAeSIJ9XW7xardYNWs0Gcd8nkhwDMBaEpukNSlEkZa+eR7uK7akUCzhxv3I1iZtx95OwK3I/DTOAIfSeB5Nwu4awinjsRUjyl+rfM5R5kHbq++iVugZeVxoQY0BGQKXpIVQLYzmcOUcSB4uVyusV6vsdmQQaFBY1WVAjwTdGajQd3Qx0715oLp93ugHWWwFRhlcxZrimbNY7Rpmml2iq6lZoB5Hs5eE+BWMqmDEMjIStYKZr5PKb2qiWlgp5E9A+jaAPW6w/l7l1g9XqO9rDFDiePqQIIQAhJsPkPsw7vexqVC1y0cB555bQSeySZ20MGbBPK8JMBg2Y81NHp09gjn52ei25kVGV5+5WXM5nNxKPgZPC4vl1guVwI+k+l9enIqeoTeOjBod4uj4o3/ImzUmrroGAzCoOYY8rNZisR7e3FxjvPzc5ycnMhRELRMsgnwLK5oXHI9ASQs8cB7ZUwhhU6VxfQjBZ5LMp6B49NDldp4buB59+7KTAvNBZ+qw+T72llHR9M/xtnossYm0hY+tgrgCPBM9iBlWaSklIEXG24YAO2ahx7dat2ZaDyzyWDPo6VGJZnPDCrJaNIkjzhqxlwaHbiIsi4nu9OQZMIw5Ac8HZPifQ3f7ZtDEjDEYZNYbhoo74Z5k+HbI6NyNehyFqh+rtoBtSW+98neyT2ZUhEma8Ak26ausdqssNqusK63qLtadYhNWoPBRdB/nqWiAT2UxAioW6zaxWw8IxIcPES/2BiuHlha8kuaCgpDMkUqgVcm+3zRJMjrBMOqRbdsUWwTlG0mtuCoOhCJDYLOOSWNJMAzBqRHURETTuNJZ9LqSLqGPiWDxvVrgZnZKZdg4rmFH6uKkaZXUfWKsng0e9hYdczaWD+PVxdYtWsJzNJZjuKgAii7UaZoi16aEDaJA9AmWSLNG00UyaRKxsZIBrBdAZ3jZjwOBNj6j5Jxo1yRRJAyfj4ndDzIntQUsgbBmdgb3pu0y/HmX72Jb3/jO/jDf/BH+Lf/8i+mzQVNFWx2t8LpJ0/w9d/+Gr78tS/jZ3/hk1jcm0tzwSZpRFbE6M5h6x6T8Mr1VmkrrdDxRN+UHT1Wj00YecKk3m06PF1fI+CmY6DAwqivvct4u2772suq/sjtdTsgnEXzLt0U0fonjHBNpZPVPDYF1AaB+jdhPfdcfwSc+cg1nCHtc2E3t5se9apFs+kEfObzOaUzigqzaoY5m0ZXM5RpjiIj+JygSDOU1IM2+R3Xa5diLU+5eu8EkbLifqZz1uewEB64FKnqJVV11kBa7DAleQhCaxURwQ8+MuFPBnTNZFu9xna7xqZeoSZDuqtDE6yiKkXyYyARhErL7GVC0D2h1BpJASXqZsC2pi9HnyFDVS1QVXM5KDV3eXGBpiFhpMEnf+Yl3Lt7IjZ9s77Ao4f3BYQuygFZWiNLG1R5i6roUFWdgNEH8wSLGXAwI5OBvSBWACi7USNNW6QCPFOj2uW5phMyMF/FDzCdboPnBru/4reYqJc0EhRd5wr9MMNqk2C1BpYrgs4dHj1aYbVi/5YOL774Cj75iZ/FnZNTHCwWWK63Igv46PEFHp8tcX6xFPIJE3VFSfkUSpKUyman1Ap7vJRzHFADd3EMNnNMCUBfgQ/H6jOZx0FL2PbwSJpD5oVMiHgcduHIm5LCH8yC/mCB591zug52ve66dvbDnY/bBZ4nibor/ofbGod5tcfDvj10P/vYEod2qqFoL7pFu8zdvSoxATCd3tub7uz4yvhVeu5u9WPb4r2W4sk01t3q9ilkI+5LIpuoMoX8rHxIBHR+eP+RNEzOugx35sdSzZt3aQCemYBXu7uTkp3M8d3x1fsZazOPPsv0tVdiZiOHCSoRrxPJ2VlSQPaDseeRfKIQC5hjJNM5kb4g9P/IeK4pu9E3WLUrbPotmqHB4mSO0xdPMVuUIgeaWOUNbb3GxmNj1LEa++Z5+sGszNtPuR2B2xH4aRyBjwHwvC+zahnRSd+WgPaObGQDh515OxpDBw3MqLDp3AAUBTftTNgTDbWTa0pAqOFUCQjVkcsNRA1gc1SGP7J7PJer798FnlWDU0uynaUsmpYOPBvbme8NLiylIoTxbKxkb7QWuJrUFtVpzocsp8OZoqshgcqjd86wPd8ga1IsshmOioXo/5HtzEcpzfTPtw/ZdSPjRTQy28hqJoifBNDA2XEEDYLcBRs+dQ2++73v4I233sDF8lzYxp/7hc/hhRdelGaOHBeO+YMHj/Do0SMBoKuyxKc//RkcHR1rc8GoSaBgkwHQ8EKt6CzNUSMrh68jc7qutwI4v/vuD3H//n288jOv4OWXXsbhwaEEb2TXiQ6e+dQB5JYSUwvEPKyWTsvKFFeJEeXNijyDMyMjz/gDYzzvAM/UIFeN57GrsdyDAN7uA0r2BQzmkGj99NO12raPuU4j++aN9yrwbLmEsI4DDuTgmsElnmgRliXfJNFwprrPWS5lxCw/5SNcnkUYiB2GtsXQWnMkeVTw2bW3dx1nHUtnQevYyGumAtDTS70Fnn9MNnc/V8VD5ac6CZvuu3rEV1eIO+zjvPX9QYmOugcI9CAae1Kugrbt0FC2qd4Kc3dTb7BttxJEtEMjACmZuWS1DIUxn6sEkAaE+jtLLgWkFtYzjy7oPft8tXAmgJsCNLUEnlMUXYasSZCRzEfG86pB1eWYo8Lp/AhH1SEW5RwFmwo6yOSboMkIjRUQCkAG6Qk7AcWirwab4ojIYHpFTfwGt92mfRr6cA3WeFCZzyoF0KNut8IcP1udY7ldSjAWdLMFrE/kYMPBNh/QUPOZ42sMaOoge6PBMWEcM7Omd507vDd0nLz+Sml0HMx5Yz/9LCY7pdGX9HoQ4QQBnp3JSmDxB9++j9f/3ev4p7/7B/jGH5nUBot+6CAY8JwfZVi8sMDXfvur+MrXv4yf+/zP4ejlQ6z7FZqEvQCM6SSPfh2WhLceAhPgmecTWGYxIhEyGWYH3H6YX2N9J6Zg+25izvwsC6bHJMWTwagYAHma8u+nWuMfyItij2iP7Qo2cwQlZJ3IJXs/D6tdMzYzpTR4KL0tE0YrOgIs+khJjb4Gui01mwlKU2yjBNtSSuusRBmtRVaiLErxY6l5rNJsSlhQSJtap9pUUJpY215lbbKvSr75/A63ywgP0byX0Yixx0D04BcoQ5hAMJt089Bqt434gUz40izTJ+vkdR229L07rjY2JJxhsThBWS6QF3M0TY9tzb4mnehYK3ijSX4Cz+vVSiBd+ryvvPwi7t45ERCmbda4vHws8h/DUKNtLtHWS+RpgywjCL0VBvThQYLToxx3T0vkKdnOfP1a2M9kPVOSQ65JBO0i0CmqdHO+sMJrnkjgeVpiIWFlHz16af+FXoDnGbphhh++t8SDR1tsNzm2W7KfKY0BqcQkMeLe3Xu4c3qKo6ND8VGF5b2m/MgGl8ul9nlpa2GOk0HOWEYkBDdko3Odl1gsjnF0cIqimKPIZ1rlJ4CeJdpD8zftyaLkGnN9jDXpUkk+pXecnp1V9uS1/n6X5Y8WeB73vfE894O/o79xfdQ0ajyrIJPOF0dCd+1m1JzXbOd1ibunAZ51r57ej6cCnm2N73KV942Mj9F0BPw79TGWpxrHNK4S0L+OCRr1M+jXc65KYlqdfolZuZ+R8fzw/mMMm058nNPZMQ6LhejaZx0Td0rYEo6/4LCxfYslY6b3Vq5ZwOHp3dfbMd3jNR4Yza7/Hm6dfYSEERFJZQo8j0S0nvG0MJ4TAZ2btEeNHlu0WHVrbAk8o8biZIHTF04wm5eoqhwDez1EYLbsV1dCudhXeb8r8Pb9tyNwOwK3IxDtkUbWjEmEyV+fDQMBKgbDdPaEiUsmTsT0iWUUZI+dsIDe3xDLlneNPxIbQt/bJ65+0Ekes4hBDsHP0Tz9sbna1fIe1W1V++OAIZ12doKVv1E7uTXWlly/jg8dWW+BpOyfGPRwZs9oNn2kXApCAFoJ7HXjl++W/wYaiYDg4traCbrmskttiPGMAGYx0C61YXLDfGuepyjyTIHnZYMHP3iI+rKW7r9sJHVIx7MZgLoD+6ITpKAhV7bck+/xmD0dwV/OG70mOgoqwSHVUdSsamtsmw2+8ed/hr/65l/i/PIMi8MFfuXzn8err72KF154QTyAtmnxg7fv4537P8Tjx48xn8/lNXS8E+puW2LA2XXCkk7JlM4tqB+ZZgz4ezJZCcVkKaqiELbzw4cP8eabb+D117+H1z79Gl599VXcOb0jbKG2VX1paS4lgDqDCHV2KLvCNcNr599FGiTLpKxVrl2CJg2INDCaBqfPDzyzMdlamguKxvMe4FmY3cLIUbxrLOdzB+kZHOZp7eCTJ8POHhHPjZvfvDM+5uSODuzUuXOHMWYOSXmarEoPBwlU5QI+F7M5iqoyzUrT0+S9JRAkOuJtYD5ThkMSFOb26nfpQhj9VHfY9Lnr9jF1Nm8Zz081cT6gFz3FlrX3m3YTJq6bHL/4SigZgR6e+JLt2mV3uN/QpnpCzkBT7l0EBwhAC/DcblH3DUSSA6r/LOBy3gt4yoZ50jxPmhEmJrlBEFUbEI6A6PRspZqHgRaPLkXepsh41ECy6YFVJ6zneVLhILOmgmQ7sxybQCu1nQ0kNWwnbGWWKjXg2VadIVD6MKoi++KR98iS4ZqZZIwnOLVrPWqeR0NPJpQSSfYqwiWaz12Di9UFLrdLAaHZeIcANHtxCWt8zoaDGToBn4nXkf3coklb9NR5zkwyI16je9ar1RqFxrFXpYfiWTcN5tzGi9ST2EVWPI3AszBZ2SROGM8Z3v3r9/DGX72F//N//if4N3/4pyPj2YFn4lgVUJ2W+I3/8jfwld/6Mn7pS38Dp584xapfitQGJVlk/lJOJDhaVgVm7FVPTvK+CgguxmJkn2vArLoKtvvtKZd2YH0ngI1Z7IHx7NXTumdex9qbzGD3b67HcD6gXeNZPmb3Wq8J3o1x5rZD3VF9re412tgtMJpRIBFx9wxDl2Eg0Gxgc0/JYgGdKatB9eMCRVrhgDqm5YFUJxBwztJC/ZA0D30opFCAd5DVXqzKIoGCELdofdJHiiXavDHodMCDfJBbwrifhmfY5HtsHsny15vn3F73wWhru14B544691IBoL1BtvUG680GqzXZ0a3Y7tnsACcn9zCfH6Is52jbAXXTYbttRRKvrls5CMDWW91T6e/OyhIvvHAPJ8fHoi09sClXvUHTrNFQH3V9jvXqLOg6990SebbFYjbg3p0Kr7x0gFnZIs+3GPolMKyRidxGIw0HFchx2276I0Gv2/pOEGhms0QDnIXxTDY7EwxGJaHMxpBQWmSGrp/h9Tffw/37F2jbOYA5ivJQ1iXjEFZbHizmuHPnBCfHh9JMmnOJIFzTNNhsN1pNs14iL+j7kDkPNHWH88sVttseXZOhEm3sY8yqQ/m/JOiZqBdbpTbL91lJ0HPP0HBG2e6hou+6dRPPn+e1yM+yJqe6xDf6Y1c+9lk2l13o8bpruxnQU+BZfwLwvJfpPN0znzQiV6/bv8UTve5Yx/GqhSf24TfG5WbXd6/6plEYz3n6Kt8XJtcUgNjxnozAs6a36UtpXGUSEgI8ayJNgeczYNMhrYGT2REO8oWk5xx4Fl+Io8+9cGK2be8LSHE0RlahsDv+sV28rjp43+zynVF9A58H6kN5bySVpOTST7XBIP0XSlSmBJ17bIZWpLXoL/ZpK4zn43vHwnYmMY7xLrs9SXJd1q/GNCRHjT83z9Mnzbfb529H4HYEbkfguhH4MTOen2zIxXkJUsi2wQdHVY1xgGuEJRWXvbvx1LhoAqOFr47K8wMoPE33BY1YM3YOQI/ZfwcM3Qfj75aJNEAy9YaCUS50WlJq3pobF9O+VF1pbRzDt9LYiKNHvT3RQk5VakOa9Bn46QGENS4QAyLEJgsOI6kNje0VVFcNvUSYMgScH779CM2ywWG2wIJNZtJCO/82g7Dc2LbGY6apkdrHOo9YEDJcWhItyQxn3TKwFdafGsD1doXL1SXi1V+OAAAgAElEQVT+8i//Pb7z3W8L47ksC3z6M5/GZz77GXzms58VVjnlTd584y18//s/EICYwPMXvvhF3Ll7RwARyqAsL1fKTB7YLZ2NairMK7I4KJeRijNODef1mnIdW3HG57OZBCMElglof+/17+Jb/+Fb+Pmf+3l85jOfMTmPUgIgT8Yo050saQY6LHvcoiFbdhiEVTSr5phXM8yKmTY4lDJxMfPPBTxzVAkeE1LSNH2HISOTbYsmWaEdVgo8Fz3yCji9Q6mNGdjQnEmREXi+riHe07mK+9gRP5pt9irw7JqCCmIpd0jXrGaKXN4gOHHUB7dKAW+QpKznLADPSVao5rN/jgCEDEqp+UzJjQZ904gGdEj4GMvZ2c6yUgO7yZNZ+8bT/zYCz1e0FK05XNjRzCkcHdrIRZxQeq7jvFy9O8GP9j0o8raf9nzkrZY48m+InWZ9burOhj/c9JyTI6OgZ/eD/HN3r2P3O59+Xo76y7I7e0TtoaBp4oX5Z4G2DkGgLUZnrBke+ScggDOeTatc9mXb7y3Q1EQvKz9aAVDbvhEQtelrrBrV75MGhGgC+JzOMiRVBj5KySU1n6XxjEptqPKS29Ix4MwYmPUp8i5DTqZzkwAGOjNA4/+ZgDwuD3H38BSHswPRhOU0kWasvC4pV9F1aLChdxIIYZPTfGINwXAWmnW0CGtqtAl4ylPsQeCjagleZ4+LDbSgk/aF40x2ZDu0Atqvmw1WNZs36tEYa5ygczLPgXmGvkxVdsMOambzEDDcGMJ6vlGiyK/ZfQRPal2J8G3FWuVNmItqiA1sdF/Fmu2aVyMJXt6fgXJXFc7un+Pt77yD3/vvfh//+p/8yRR4VpMi7PfyqMRXvv638OWv/xq+8Le/iBc+dU+AZ0ptEGAno5sdlQhAB0a6Nb3ToF3Z0AQIBXSyZmQiDWI7pKRavQSZgayBjPGadL1NWx1WDy38abvfujZ2NZ6fBnjeXdPx97tPuH/dX4VGJuc8nt0O989ZaOHUdz5+BNrHbxiDd5kWNjfGxJW9UuaCvta1nSmlQRmNdCiRyFGgp3Zzk6Bl31tqOFO7uVbguUjYDJB+xhyzfIYqm6MU0LlQWRxh0ds5OgPZ/Ebh16p+mxPn9Tzkfjs9Y6zQCjYorEm7o+bDBjsg6zLqtyHPK1AZKssFdfdScj4qaCtyN14CzmQSE/qyL/YqM0cFYrK4C/o27NnAjJL6VOIbd70woOlv6tEIAE1/lwD84cEB5jNKdPBsSBZgklkrnDrqT3cb5CmrnOhLvoft+hH67gKnxxleefkQRwfAYs49UIFnNh8UrWdQsm0kn7gvomuAoDIBZ8qFkMBC4JmOmf1/yNHzGuw1g7CdC/RDhbar8MYbD/DOu5fIsmOU5Qnm81NhLK9WK+1Rgh53To9wfHyAoiTRQu+LFNUQoOobdD3lS0wiwyT7ajLFN/SbO6zXPbbrHmV5gKLgUUkzb7Lk2ZSZPTK0gbaSLTzycfTZbZ18cVgIcdx3nX/59Fb6J+OVT+tHX70aH61QETmNZPdc/k0+5r7RGn0A9V2u/9n95BsjeDMO+p6bY/3p5440YPXl9nGnbS7vlLdoHxf3b4wrbXZVGsXz9R2lNi4kvk2bRBoo06dhVa/oO5PtTylJEqukotd6Gdkk9u05uCnuTVnIIWt77+VGI7GnR8LuW4IZCNVCZmsszg/NQSQksp5NqRbCSPI8G7Bqayyp89yt0RcDqqNSgOfDk4Uko3QfYFKPwLP5N6yxoBQhfSs5ZY1Rp3fh5vv5k7Emb8/ydgRuR+CjMAIfQeB5zMC647mTfrT8nJYsT/VW3eAZWzkYJLMQIShUU2Xb+vgYSgI9YNBHx6dl/xdHTpuSKZPN9GTNOLjUgrJJQsgVjOO0hHecAjG4LQwjQ0/0u4nQesmbno9qP6vDPmJdFriaRKNkbk0bUwECZbF4zCvAcwI0qxbbyy3O3jlDu+qE4bZIK8yp+Udssx2kaJP/xGc11nMcYNw0mVX3T4HnhkEA9XKN8cxz8Azu47OHeO/Bu3jzrTdx/523sd1uhBV9eHSI1157Df/xL/0NAZl5Ta+//gbefPNNPHigwPMX/+YXcXR8hNVyhbOzMzx69DgEyXRAqBF9985dAYE5ZyjRQR1pgtQEjAkeHxwc4KUXXxSdZwLS3/3e9/DNb/4lfv5zn8NnP/sZYTvzWi4vLuUcDg8PxSEnC55A9fnZmYDZBK65sAh4L+YHOD06xZ2TO9pv2ZhEHiQ9K+N5BJ6lNsyA5wZdskUrjGcFntOiQ14Cp3cPcSjAs7Lxnww8fxS2pfgcrgeeNagagWcJkwUs3mEgs3SYB0NMErwk8aGAX15WJrdByQ0N0IOD50A2y34ZmFLzmcAgQbcATE8iLAMPxtBhFwbWZ3z/mbrfE5bDhOVierD+Vl2ENkgxs9C+bUrX2Lmhu98Z7UF7vtOfnYJBU5mA/c+NVzrZvyeMHo9PIqgmOr2pMz9WccgwaIQSjUF8HeY8y5922LVmE0Y3esehvi5GNvBWKkdEEkHZoA4XCSgZMeD9m8cmp15BE3QiLGup+/rIitbEiWjgi94u98sWTd9IA8IlQVQ2zmuV0dLlg2g9U8OYhzaaUc1nMnelKj+Awj619SIZYJHlQ4kN6jpjO2BYtxiWjYDQ1D9kB3ge2lRwJtU4siy4Bhw9snshAKIAkPEc87mutnLUuR5tp1vK0ITVEjgWak6G1ZO/ozaysXVdT5aJWfvH9FzTNVjVG1yuVzhfXWLTkTXeCNg8VCmSeYFhnqJjn6G8R5tTloPNBkdmsIPPk1S23Pixd4Brce4LQL26Y1IVZsxQ3cOsBEXcFNdQ1TUmjC2UKDHD6sEa773xEL/7934P//L/+lfozjv0lFfQHIACzzlQLAp88de/gF/9jb+Jv/V3voJXPvsyNlijTmphdA8GPvdWcju5LgMP5fK4t1qfCxXc0OaO8px0kFPYWmRCpD9DpKkQWO2RrJQ02HTfyvMVziYb98RnBZ41VjYWmAzD1TUf7Q4xIjYmZGwId98Zz2Qy0OOfaQm/MUHHepgAvoSt6grw7FVr6uPJGEtjaCb4CToXSIdKKG1DS/1myNGR5Ux5nI6vS5F0GeblQvTXBXgmWEiPjRIbZDgLSKh67C71o9UCeo8zXZiiueymxdJloUrI+cluG8Oc1gmswyI+qf7oZ1tVh9lel5MTwFLeY6+mLxiSY9E8MOBZ1jpfK19j4xxY4s7A5R7KJIkyc/ligrIEoGnvabNJWHB/nQQEAtDKpPBG15popp+UpmzuWaNrlnj06G0Bn5vtYxwfJnjl5QWOj1IcHfBcl3JcAZ65trzCJUgmFAAKDCkB5wLdQCC6EPC57VK0LQ9eaYa8nCHJSiAp0XbUry7w1lsP8O67SxTFCWazOzg8uivJTALP2w0JFGscHFRYLEqpZpQ8OqHrIhO2Y1EkyAqOtWtQ+ywgcWLAin1ezjY4e0QJkVKyWGnCpo6mCz6bo5pRfsO0u40B7XPBm6QKK9qDjDAbgiex44/c/nrzCETr5JmGKo5xd9847sHP9JFPeDH9CVnR12g+T/bO+JedZO1NrPSYES7fIzGt7TshtrVq01wlwYYGOH/3Ag/uP5LKrqLPcVQcYJ5VEt8q8KxsZ5GT9CaDuqkFOzdQ6tK+y5OugSS3Q6Lwy/O9f8fLvHZVuFa0f65uq+pXadW5frJ6h4MoLQW5jRy42K5xKY2V18jmGY5eOMb8uEJ1WEosLfEjE2zc58g8YC+QvhcbQOklt52Mk8Zi7R/NfPkg597tZ92OwO0I/OSMwEcQeI6lkeJA1p1U01Qyrz/eoN0hcuc0NOa7kjHeFxhHNy0w2XTDdeabPlr3FAsw3BA429KlNdzQRMWoNzTRMZDGP98ZT2JZtXxIy4gU71Jj5CQZ0xp20Mj8aJHfEODZmguaPrSC1gpc51mCPE2wvWywudji8sEl+lWHeTKTjr9kPGftgKRlH/FMG89oeBSFaRrQuLMgZjrEIWq0NQBJkOYpGmOuqNNAgKUT1jMZx299/01893vflrJHMlSYoeXjo7MzvPTySyKncXx8jKqq8L3vfQ9vvvEmHj5+pIznL3xB2NDUZH7nh+/gh+/8UJrREESum0Ze8+nXXsPB4gBsUPXeu+/iBz/4gbE3IEHJYj7HJ3/2kzg+Oha2MnWmv/Wtb+Lnf/5z+NSrn0KzrcXJp7Y0QerXXn0NJRtJAvjud76LN994I2h18488n/lsjk++8kl85lOfFgYSm7gYBTFiPFtAKwCRBu+h3Kz3BIcF+tQ6FL4zgWdmXshga9ClBjz3BJ6XSPIWWTkY8MyyTDotsdTGdYznj9rmdQPjWViEGrQG7lwocdW1quV4Pq6mnWiaz5ynznxORUZHkwjCfFYvzRYbJTZUeqOjzApZ+y0BaGo6mmavJaHGknSf+zGSautkj9SJrh//TnN2bR3pc1NENIAegvNdD4jcdDenzvC0CdzTnY9/wu57bX/wvSr6ot2gYoesPTndCejjMUDk0U9Boen+HcKuSJMy3E6L5YI7vfNFcVAhI2+bvDj7kSQCtUKFDWpMPhVGdQDa5IW8NNmDsvBdbhn4OJWx0v19lKjQZGWPbVtjI9rFFzjfXGDF0nC0IrlBxnM2y1XruWATwhQDmxEyMOG6d+DG56lpGTLwKtoMKRmUq1Z0nYcl5ZYqHBQLnMyPcCyAVmVsZ4ekFHYcFT4t+NvL+OVF+2gbQzmUzgbC9N6pqsx7nUCqBzauhVEqyO2yLVdrCsjlRBCa47beEnw25nO9kpLUmqzfeSZHsigwVAm6okOb8SBA22Ow4MzQdivH8j0lSnIZePyswHNIOBgEqr0dxuSu6O4OhYDP9VmLs7fP8Q/+h/8D/+of/z+4fGcplUpS3e/DQk3cWY5f/Ju/gM//p5/Hb/7d38Srv/ApdAVlRMiU36oEi8iwaMmtA4CeSKd9D1UdIrWhclIj052kTY20ZQ54ua77GLInjz6CnNqkVNrup/1dfYYIcJwkwJ5sjxwa8KX1JODZpWDiT3bAeR9A4J+7u8/KOg17tIlsu8kI/qGCupoF109yxrMCCiq/w0ZuouXsus4EnvsS+VCh2yao1wM2yxbNioBojpJyaJTTqBYCNlNSo8wqkfTiP28c6gmDETqwxlt6JpZA45xj8z8ydUetdXuFwcPmo+4wGfeN13RcjfBgAMokyRH28h1/3O6/s/HlV9sGvDGz5vjMP3fbYHrEck5WSRFA6wAC65d648MALPl3Dr0whTM26tpciuzG+dk7qLfnyJOtAM4v3CtxSMbzguzsSzmSZCNSG1lC2TZbV45nB5kN9pIogLREjxIdWexkNPcZ1mQcb1qsljWGJMPR8Smq2SGyYoa6zrDeAj/4/iO89x6BbjKaj3B0dEcYycTZt2zMuFkB8v3ewJGyJR3yIsV8XmBxWOLgkOzlVEBoDQ3oX1IGjnrPGTbrHquVAtAXF7UwodOkxMnpHemhcnh4JONHcoWyoJmsV6kg/o1jrw1SdY/00GtMuum91r08vu9PXue3r3iWEQge0J43/WiAxFh+UX2o63eHyZ1/TuA5jjVlCzDHTZNU2sxeGhR3EMbzo/uPkbCyq01xlLOqd4bS41qRHVMuD02+NBiMXXfbf4KVMqB5AhBH9sDN8Y0gerAV4y1y4Hmyh5r9UJkb3eykqsOB55z9PVTn+Xy7wrLdgLSE8rDA6csnKA8KpOwF4k18rQEqG87T/pN4xT0kpxwldf+TFK30SQqWbyf+eJZ5ePva2xG4HYHbEZiOwIcIPE+dDlOFUGfYSwKD12IO+/iiCT9lNG/TYEf7C0TSGsEQ7ji6+0yzeq8GPI+v1yqeKdCjrzSHKpIJCR/heVN3bq9Yo5FV7U3npOzF2B3EILpWGycpa0MDQQK2DAAlaPOO8qbVFMVxenURq4pnSp+Y/eaY6VxfbLE+22L9eIVhQ0U5ymyUOKA2YKfAs+tNMt50KZLwODHSHpTbPTND6biDa44qCUeBZwFas0TkNf79X/0F5vNKmgouFnPRW/7eX78ugPMv/dIv4YUXX5RGKmQjU4P5kWk8//Kv/IqAyN//wfdx9vgMF5cXAjbT+SAQTUP92quvChBM/b9HDx/ivffek2Ysh4cH8j3UgH75pRdxdHQkzA4yqr/5V3+Fn/nEz4i+NNnUNNL8zHv37gkLm/OLrOk33ngT79y/L6A4nydAyc9cXizx2s++hl/+xV8W9nNVzLV0XIISn19Wri5z1YNy0y99DuC5ceC56AV4PjqeC+slSXc0ntVbe6YGgR/KBhqhObuhigDPyueasBMC9SrSSQ/6sK737HgY11JuwHNRiARHkoo2iQWwumIIPgtzqlEAmnq8wvKxzxlLy9U59CJAXX/OZHRQxkfSXdld3YmwkYxRtwdstqd5Ga8CIiMILCdk80jGy6/zivs4hgZhtYaPiQvWY8aZ41Tj8+MeGz0XS4NMMfPpLrwTm8RXsTvXdgOByfNRKWNIfPkWHj9nyy4EDHuecyZnLOMUwC1nn9je6ecbEkUBeNb7rLPSXmUJjziJoLNkx57Im2xeWJ5TZIpMu/h8fSHs3VW9xKbdip4zmc5wwLlIBYhOyhxJnoJMHTaVk7gsGm+S/Sil5LrOBJ0psZHUvXR8P5kd4nhxJBIblFli2tHxa9ofBXUMfA3A9u5d+//Ze+8nya4rTew8lz7LtEGj4QgSIAkazJAUORoqNqTZWMVGSP+pfpQJ/aDYiZiVtIbc0A5IEKDBEGiAcG3LpH9W8R1z330vTVU7NIjOQiSqqyrzmfvuPfec73znO978tr2gAUTqaGzBIOq1bQ9T5pgfElmiwJ1Z2ZMh9kb0DihyWmVgjK9otlzQdDmnWZHSosooh3RuL6RwmFDVAwu6YgkTMJ9ZbgPRKANJIgPgmJcKbteS3ZIg3FxyK6ylJuNZf+fWtMw6u1/Z0lH6i74KCYPPxaxi1vM//q//RL/6x1/Tp3/4jCZ3J3UvMwwA+iYkEb305kv0vb/9Hv3r//kf6Ps/+R6Nrg2pTApaVEvKkK4IMirRbBD1Y7qwmC3qmgmq26DyDwhIeVqiea7aH5P7UkngZmLdbKcBsM6n8xe8ST8YU9aF9QpEX263sbVp716X2mj5mvXm4E8ZMdO7Ttl4uPU7OYHJGr0GztZHkj3Bzi92VJJK+qWLUkBnLldgWY0IkEjRoSBPGHReAXReVFSuiHoATbojGg/GNOgMqAuGM6rTuDWgl7iA7+DGX6+OWfo1asLzzW2dovXZNNe1zI3tavU4X+b5WErYrOqmhd6uQ6/nQeMMfHE+41nH2d/kVNpo05XxfVlM0HqDJT6wTgE8A4iZTk5oNjmh6eQeVeWchv2Ajg4TunalS/1+Qd1ORhVNqKpmFNACLQwpVI1nZhSCOcnOLRp6QU4D7GYBm4sypqyIKc0DfrHMxTyn2TxlOQ4Az6PxIQ1GR5RlIS2WFX3++X26d29KVdWjJIFfd0z9/oC6nYRKyDHlK5bSQLPGAv/Who0wECix7/YC6vUj6nYj6vTwHZqvMUuWhGHC0h9gXWcp0dnpisHn87MFFXlA4/ERHRwe0eHBIU8YJN6TJOZEPT9ZBZ7ZBJmtMN/DuSM20fbA82VWzuO9Z8uGumbxHu8s/qcbYe3DAM+umkHW5y4bLGvYd2JqX8A1bFecADJRzJCG1Mb9KZ3cPiVakQDPichJdlAVUoZc+aUKVDXwbPNXT8lWSVQsHavbB57bl3aZe2k/JTtH46nomFhiWOQa4Y1AEiygKgoFeI4qmqRzmkKOzQOek2FCARoqa4JYqo0rYuC5KijNVjzmBjzDYgN0drjz2q7w5ObM/kj7EdiPwPM3Al8x8Oz5285ZlN/V2W+U/gnLRnYhQ02EbeacXid1YeWbSixBXzDryK0BqGAwtTTG42fat22NptFo5THq1GtJkMs4tj9uiIBX3hKF6EaOsmY004NTupKGKVnGWmsJupN3Yw4yXZPEoKI4DCkBY5OPaaWGQo/mRi1Am1UHhIcWpXpnS36tzhZEq5KbCwJ0HqEUidUcQJEWrc2mtImGyfw3YVf75dQW0eDPCP6hLRXGEV+zgeY4MDqYp1lKf/jT7+nd935D165foytXr9BwNGSG8e9//3vWaP7um2/SSy+/TDdv3qSPbgF4/gudnp1Rr9+lt37wQ2ZI37lzm4PnTrfDrGRsor/93W/pwcl9ug4ZjTCi+QzyGhnlWUZvfOc7dPPFmzSZnLPu86DX53OBgX3r1i16/733Waaj2+3Qcr5gMBvSGy+//DJdvXaVptMp3b17l2bTKTewuXIFzW56DDp/+uln9N6779Hrr3yL/u5nv6Dx8ID6vSFVDDyje7LBVXUm28CJh2I8RwARoPG8YJmNi4FnaexoTP5vitmTZa5lw95NWXmck7BB52suLbbycDSWBEgnGoasYwhRbNZVdwMlQFspbGfMHbyqwoAEAxd9V1Lbn7hyAP2blaGrDTRcomEWzKNlcE8QQ7NjoqdrxkKqIgxgcCwxZbbWDUn0Hf65NzALa0BvHaX0wT6/2ZjYaO++PTbrWpzQ9rQ9vN2AAT82ap7Te6iX/NxFc3uNge0V3zvQs0aX632EWShgvCl0zE3hjLMuhtVYo/X9CGgiGu8afHNixAesdD90VToosZQmrMxRrQqareY0Xy6kWVS2YPA5rdB8MGeWMyUhxf0uxb0ORd2EgjgS2Q3WBTTwq2JdQ9aemRdEi5xfUU7c6X3cG9JBf8Sg86DbF61ET8PVGLC+xMGGR+uSQW3Gc/3z7ieEkWHwZgtgZLHhJsBXSLfiN0AbNs1zAZ/Bfs4WEqChoSCwkwH0nkOqegGV3YpfRYRqEm3EgzqTKveAZ0ucamLBl5m4aNLp32UeqFSW/q5OYENrEiBiDTwHaUTZJKf/+n+/Q//1//kNvfP/vkO3P75NlNUBO3tLYUDDq0N65Y2X6V//T/9AP/3lT+jbP/w2RYOQZsWMlmg8VK2IpTYQbatcmEjHaPNg0yZnaRzMbXnJoxD9Xci/oOkl9ko0d+Q93poW4b0seSBftYXykyxNyZ6aDatQ8k4U+JKDLN5lwz7Z+vOPYNIPTZi1eQ5nxvmxNSFa1uVdg0xqzXj+iEnoQGpM/VEIqYDtXGnNdFVAXqND3XDAoHO+CCidFbSaFSypAeb74fCIxv1DGvYGrOEsMuQ2X6z6R6WJfCDHGVhXHyTzz1u4umTcja8ldXYO+6M8sPrkNXtcnpk16uScrTt0c9y3Zno2XOemq/NSHWqT3eKk09O7dH52n+bTE4rClI6P+nTtSp+uX+tTJwEBYUkVAQgGC3lBVOKVcrNCruQD6xIJgahLQdilEsBuCVmNmFZpQAuVt5gvSlquKmYXpynmRkS9Xp+Ojq/RtRde5M/h7599epfu3j0jCnqswQxwejgc0aDXY7A8QAISPSnQnDFLKcMrXdByNaflEj1PllRWK+r2ID0X0+HRiEYj+LY9ijGPTGu6BPO5otmsoHt3Tmk+z6jXHdBodMgNtkHQsNJ/TkACAEMlkCbhxc/af+1H4OmOgNkqAWvNU/CZ9CJtiD4JAJ4f3D6jIIW0RuSA5wRSVgo8c6zLDQmV8dxKULJXx5LR9fxuA8+77ngt7N/y5o3gs/qLspVJzMFpcKEqO8bzNF+wxjMYz/EwovHVEXVGHYr7EfuOqIBAQh6hDewFHwfNZUGkMEa1q87zHd/9mn66s3l/9P0IPD8j8MyAZ3YtPSZIPeSqK8h1YB4jD047s22MuSFAMjNxrMGAwwK0A6yXcnSgzRN7tpu3kRovkqxkzYKqmckmp4BL8UuJ6wYz3AOcd7lsldFyvqLpBM4jnElIUMQMPCPgixMBcpMOunwnDDoDfEanawDWq5UCZAw8Q9JC3g9NYybnFSXNzxa0nCypmAN4CKSxYKRSG9rDDiCpr6/lQD4EWwyiWkm6ZFYROIhTKkwX6DqjOQzkNhCkotwUjxhg8XK1oLPzM2Y7//bdd+j6C9fpyrUrrKEMAPfPf/4zNzl66aWX6M0332Tg99atj+iTT/9Cpycn1O11Wf856SR0/8E9HiOMPcBizJn3//A+azDfuHGDpTZwLLCUp5MJM5ePDg85+Op0OszowHdc9wcf/In++Z/f4XJCsJhxzKPDI/rRj39Er776Kh1fvcIs6PsP7tPk7Jz/jXNiTqKRze0vb9MHf/qAXn/1dfrFT39BB6NDGvTHwlDjjl/iLNVt6GpW3JMAnmNIbRyPaHQAhgzkWoAz1fraj5+AeWKL6YkdaFMJp92n01LVUnKzJwy8oAETOrjzS8DngGU3lPns4lEkcwR8BusZ7AOjBkgIXdMxxUIIi8wYzxLdysGUBK0ZAPulnsihHHZik2DREtbG31VT0T5qjGfG4L3S6nYzPLtePXUTONylqdxstCWn9T9d28aNgKC+ddff+IgtE7uL8byTDa3AZWOSeSiSwb52B/YcGZ7hvUV+4xirHIGAAZ9rs0nRyGOAmAF/ruvmxAYc/fqzAprUu5r8bDzDZspCwGsDJlm3VBOpaZFSqvIRi3TB2s9LyHAUEN4ouMN52EV5ZUJRJ6YwiXBh/DJVFt5HATrnJRWzjLWdowwF4DEN4h6NegMa90fUT9CwrCPTWpk2dj+GY/nPacssaDHyvUVwwcpvTIENbCj3zDbGRZqgUYkqsHhSZT+jJPU8BfNZwOcCjKB+yOAz9QOqesTAc4kXM4MlcQrmuFRCyMVYXUOtC/8wpswu2h81Sa4b6CzAszSaS4qEqlVA//LOh/Tuf/4d/dP/+e/p4z98QgSSZF7bE8wVyG1cuXFMP/nlTxh4/unf/4TLbsN+QKn+l0MjXNnczHSGRq5CxAI2S9kt7FvGzXNXDGYhHx53Y+6TxiR4fklSQ5j1CIjNGMk9ykz3ucj6+8Yir2HATVS+LUYAACAASURBVOv/YUa2+V4jLOhKb2VI2Adz8tRNkNo/jmmY1h+Xm5SfmxrP7WvFmd1+azrePNbybKmKKSgTaSQIwfEioQI8gCl0vAOqsohGnRENe2Ma98as6YxGn5yU0Z4eDtzX5lRrhXXqD1uSslE64PaODSXmlx74hwUnWg9i7TzNv8tU8c/RqhLacZ3brqwNPLskDJSb5/Dpzmk2RWPBBXWSksbDiI4OEur3K+r3CoqiFYXRkgJaEtMpKwDP8AsKAnkk5FeXtZzTLGAAeTovWE95toT+dEwlnnvQZTZ0zg0RpbIRjOcXXnyJhdvTjOiLL+7Sg/sT6kBiZYAmgkdMhEADbpG1lsQ4Nw7j/Qk60zmvWeg/L5YTWizP4Y1TGBbUH3So3+9Qr9elpNOlBE0aww4FQULzWU6zaUbTyYo1xXv9IY2GBzQeHbLsn2m92+IWJr9WdV16vuzfuB+BxxuBege1vcWS++JWc91wpcDzl2fcXBDNlMedgWg850RxGQj4zPrOqmDYanBodgJhW+kDz7oBXMby+e/ZZfk2Ac+NailmIyuJAAs/EqkN9PvgxoLlihYFSmOI+kd96o2h8dxlaS3IYnG/nxArlgNR8TEtZtCKPqu2lqcju/f+az8C+xHYj8CTGIFnCjzLDXhlh+b8ttjM0BCGoYXUBF8wXtosDw1CkGHno2hwLCWg6ggxYGBm/ukb0I3As0eQ4SsxOQX77tgzGuzBscvRSKag2WROk7MZnZ9NaLlYcXl/BNZwDIc2pCiJqT/s02g8oKOjEXVQ/hYQLRc5LeaiSbxaLpllh0Ay7iQsB4EXnEcAaIvJnNLpkjflThXRAM1Ewph6YGso8MyagVrGyUPtggBlSHk6swCepdJW9bixWaNTOX6v0iApuuSEFYPGk9mUmwm+9/679O67v2Em8fHVY2YsA0SGFjOw7MPDI3r77bfpp//NzwR4/uRjun9yn+/lR2//mI91enbCzQXxAsMbGtG3Pr5Fi+WSgWuwngE2A4j+8vMvqCjQTCagK0dHdO3qdXrxxZvsiMNZ/93v3qNf/erXkuBAg8Jejz//wx/+kF597TW6eu0aM7Unkwndu3OX7t+7x00JEaDjeifnU7rz5R16/bXX6Wd/+zM6HB3TqD/m0i8uC7Pnbk0xVNlBtvqHkNrYwHiW5oIVHR4Pubng8wI87zKKvvPGNkLtCUMisCdsU2IKmfXcpQiyGwk0GbXhoDmcqn8GABrPGfaI1/WaZqHYKvHZNGXG31oBtej3SBLKvbd1J63yQl9sgPUUzWE0RrNJbeg1NcF3uZ5NwOHDbirr4EZ9hG2yAw97jsd+/0aE2zYMLwvgnai5Mep4WSMbALCq912h8WSOQB6MEWGNSA8XgM656IAraG3zT0ZeAyQPiPY1EWVGKWtaG7E6PWDVaoftgR7+fLWgebqiZbqiRbZiBjTFQAchtxEy8BygyoT3DZvnAYPOVZZTPk2pWhUcgMH2H/aHzKYcdgfUiTqUgOGma8WqjhqBUHuq2j7+2A9u/QBthpFpIjbmN3+sXt/SlAfyOSEVFZKgJZ0tZnS2mNL5asrgcxqD5RxQOIyIBiEFAwRyaDRYUAFgOshZ6kSAZ13TnO95VJ/CPtcEOk1/WBisIb8g4xBWEXWDHkV5THc+ukO////+SP/b//J/0B9/8ycmWxr4jGllybf+sEevfO8Vevvv3qZ/+Lf/PX3ru6/R8QuHVEJKJMxpVaaUVqlLjjBQxp3tJfGN49izPz894+Tw+eSc4m5E46MhdQddSnodSsuU8ipnWRdJboisi9AEvITNBuZz0360xuKJxbrwDnc/p7Xr2GDYDHh29AfW2DCbrcdXP8iegV/1YNI70kQQA4QJFHF3qIh6FBEkM3pUZTEtZiUtzzOan64oBgM6GtALRy/Q1cPr1Et6LK1Rpkh8SdoKPjAnCbaCfxeBvLLWFL90C28b43mzRm/7gW1KQ13uOraZDseKVg3nJilRGkzal9+sV363fj0+8GyAD4gbiCsgVZFlS5pOwfo9pdX8nJnPvU5Jh4cJHR52qNctqNPJKYwy1njmhcgyG2hQKDIWAJ3LMhbt5ElK9x9M6Wya0mxZsFZzH+z14TF1uyPuP7JYLOnkBJV8fXrhxk1OiqOX6+3b9+nsbE4HB8d0MD6i0aGQJODnwufmJp8MOOPc8FkD7lWClQhW42R6Qqdn9xiAXq3mFAQ5xXHAZAlI2/X6A4q1DwkkNmbYF8qIEiQih4c0GIyo1xvyMKJpo/lPsKvi65ums4yzT2zYtV88hW1if8jncAQELJVmzYitMD+5QS95wDOaCxYRHXSH1EOSJS25uSAzn6uAX6GCzm2gmBnGLKdVS2rZNuHrW28b+hok3/1w2sCzq4JVm4e43WEcMPmq8Yym0ks0oS5TmuZzlgyDzEb/sE/DowGTveC/SHVExZI8WLNoRMr0MPXxxPc1qU+3KzyHM2p/y/sR2I/A0xiBrxh4bgEuXglkszpL+THOUqtshLIJBfOsWSrGeOZfu34Wfjm65ess+JAD72bJPeJwq+PvWHIKJjnA2ZE0jP+jN8llzGj2JyyjdFnQap7S5HRKi+mC0iVamQPYEPYtmqKtVisub0XwNxz16fj4kB1mOIUAqRfzpejRwmvVCAJBExi8aLzHw1lUlK9SqlJhu/WChAZJh5suxNK7Dv1KRGuSo9r2uGwGnoWppyw9zc4CeAbjGUwpsMfAkgJr++79e/ThR3+mzz77lL788nO6fkMYz71OlxuW3L9/nybTKQPoP/jBD+lnP/+5vvcLOj0/ZabzG2++wYzqzz//jMcF5wLADOf91scf0fnZOTOoAWq/eONFHpPFfM7yGNBtTpcrvrHBYMjvg+7zhx9+SO+88xu6/sILdOXKFVotVwxeHB0dstTGd77zBmtJf/7Z53R6esJyG9ClBhAOhwfn/OKzL+jmjZv01vd+QEfjKzQeHEgjdXRbvgB4ljJYnScqxCglVq3mgpuAZzQX7ILxDOAZGs/PB+N5TUvVm66+A2dBExw4DpJ4rmJ+i76zMZ+h/QzALkQAp406RS5BAyszaYI8b2EGCIioFMlW6XcLuDA/z657Y5zu/VLZbe70dV6rGWo33mD60R5o7hJJ/vrW+9kGAPmYut27916xeY9oR5/Yx7YBTm0Qogl62ekFYJFniyNxNQeCfG4yKSXNZZ4pbxkyUZwG4J/FkVfGcwOAs4J+bXapoJgoLxgQLldgMkr47uavsp9hQ7M8p1W+ohVA6Cxz/86qgrKqpBzllWDCcXmlgtDQPgRYAeA5L1heKS6JutD17/bpYDCkfqfHbGeWvWJqryRy3XRvaxZveF6bYKcn8VgbAWGzPl8PL2cWkNwkoCDvFFEFmR0imiznNFnM6Ww5oQm0sgEuJ2g2GDjWc9mp+HdoxsfgM/5jRq/IU0iGoTnB28u1Pf0bcg3us/6n7N9aYcQgsDRJSqhDSdGh+YMFffqnz+nf/e//SL/79Xt0+9adusmgyi7g2rC3jo4gufEK/c3Pf0zf/dGb9Pr3vkVH1w5pdDxi3Uc0euAqGEL1GCS6xCdAI13sjdPJlE4enNBHH37ICWAkeq/euELf++Gb9Mq3X6EXX7nBAHZWZSBmCvM5wP7EBfjyPNoMMcd/Nh9MfblW4u7JJa7qMeUE34XYp9qCdR0erd+S5+4qlUTTpU4eOtutVW9es2hOLvIzAvgMtjM8rQ4FZZeoTKhMI8qXRMtpQfmiompF1I+RCDqgKwdX6Gh4xA0EUYGWpzmz0U0GheXppFshj3k995o3zL/3hmR9zta/2dwgrIZQ1hM+F61wNnLem/xnc9Fn9e9tRGjrxzYD4b6PYHuU68igckli6wsGZ9IUfuKMVosJFfmcynJBSYTmegX1wCrs4xVStwugF3lqmT/iq4t2cpYFdHa+pNOzBZ2eQhItorgzpE4P/UTQzLrHTfyyrKD5fEEPHpywD4LeJpBiwu/TNKeyDOj4+CodjA8ZLMaeAL9XFq6Qc2D3eE5wjtFsN8rsMyqgbb+c0XI1o+VyRnmOcomKy+8hocGgckm0WgGsDhhwBtMZr6SDa4TMhlS/6OJufHPJ90vsD5d82vu3PfII7HDcHvmYX88Pcg6QIu6LJL65+G3wXfDbs3tTevDFGYUAnsuIDrtD6gN4zkqKATwj+ecYz5ZO9u2gtlIAyc2TkLKiarOpF7q7TQdALCHnbNp+RH1ui6PNokuRJfr1lFJZBMYzv5D2ymlVZTTN5pQGGfsvg6MBHVw7oDgJKEzEpxQiGMqkSIBnkx5kHw/3HzV7Ujx7R/7rOfH2V7Ufgf0IPPQIfIXAczOwFzurrGTtgu50StUaO6fW2LTGENaOybXOqSAgVhotwY6CBJ6TK8ZdmGYcJvj4zeWr9nYOsjEP7U2NTH+opdvaZKpReqrDw8WuVUCLWUrzyYImJ1NKFykHGmgiM+gPWCoCGyvYR9D6BDDWG/QYEEXwkacZg6QAatkB1XsGIJ0ySAKt56QeA+7kG1A/6lA/lheACG4qiOaCAJ5Vd3sTc8HYWXW8ZQG/BBkocZYwtKQQACgaXlmH3YDos88/pffef49m8ykzlLmZ3/WryjoBS+Scbt++zZrOb7z5Jv30Zz+je3fvscTFdDZh6RAAwfPFjP78IWQ5AmZLv/Lqq3R05Zg++vAjfi8A+6OjI9Z07oIpEsChz2gxX9AXX3xBZyenrJqA97zyysv02Wef0fvv/56+//3vM8P55OSEweT5Yk4vXH+B0NAQgPOHf/6QptMJH+ull27y5zEmpyen9Oknf6Frx9fojW+/SceHV1huA8/yIuBZMigCPDPT/KGB54wiJ7WxB54F/9CEkzFXFUxj8JlJ6AI8i42AJAy0nhOKOx1mP7PshoijeTbAAzZ9pNX8SPNIDVQxANgXdlZ9urreuw7sm4wut8I2xO6bg+xWVFiD3hb/NwSmWxG94s47ZQTc/RgG1wROxV+90B1/6I3r4T7gPSP3QduPvLFuHNRuXvYp/lIJoRp4zqhIUwafqQQIBPahtQtk4XunAe3Pv/opSmNBF+YYi08rfmQPEz0/rhbRoeTGsixjBKtacPIRr6zIuQcAZDiWYD6nKTOgIS/BICD2H7CgwVDD5wt0rS2Z7dMNExp0RWJjhIZVMZjOiFIqSZRp0tfio8sATk8LeG4+Jr8XhLc+1LeQPkOwnwCeY07YUhTRfLXkRoOni3OarKY0L1aUhhkV0HfuAXyG1jNxs0E07RHwGSC+AvnKQm/PQ9/Lac+6NRyztSwkZdEcNUs8RhUSwdJkMEwjOv3yjH79T/+F3vmPv6H3fv0+nd09pzItRe+5gJmSfgsAgMdHI3r1Oy/Tmz98g37wN2/Rq99+hW6+9hL1D/rU6XeEmcxSG5DoKhjQnE1nND0/p88//5I++fgT+v3779PHH39Md0/u0evf/Rb9d//w9/T2z35Mb739PdWMzrgRIxhVBWG+cesjDaw3rX/1fvR2+Rm1ENAnBzzXT0l8wIvskQ88e0/EA8brNWvWQY7rw72KgDAYIv/pvo9kfglPL0Gqn5KgT2UeU5FGtJqXlM5KbiQYFhF1gi6Newd0MDjiZoLD7pDXI5IDIBVggH3gmRtIccVZrfrPq1ev3cbZHwGrGlAjt4EZ7L+7/rccswWQXGCYXdWH+6zbZB7OpF/q3Zv3xAbwrG8x+TtOQLuOoZo+AWCbrShLUT04oeVyQlk6oyKbUbcHGYqAxqMODfoJ6ycnccia/AByATznecBALjOdz5Y0nWUsl3F05Tp1+2P+N8iHkNlYrjKaTufsV8JvBokB3/MCzQx71B8MuY/IaDji6hVUXcHmS3FhyCA03l9rlVsZfcXVkJDlANt5gcTb9Iwr9AA+g4gBaQ6R1IERgRxfl65de4GOjq5Qvw+JupibnMtUgk0VcZemZFvdqGbPcr7UJH1Kb9pl49qppqd0CV/RYR14q9pP4jOJrRWpDXLAMxoLAmQ+6g5ZUhLAMzOeVWoD760Zz7V9w7/ggUFmA8CzS7t48l9tTGHt9jdscHwGBZ4bEkgb7Cq77Di/A54haQU2Gq4JhTMBy6yh38csn9O8XLDWM4DnoxeOqDeQpqLwEyF9yWQGNBlEqZ72g5K9QmzJfv1+RRN4f5r9CDxnI/DsgGdtciSOq2vbqo6MNTJSnSY1ghwwq8MjpWXCKGPHR4mDYHIJpmJSG7JF1CDv0weeN80huH+i06kMOnPeVFMRTDkkHou0pHxV0gylbpMFraYrKvOSS557cDx7fW28GNB0hiZTSwF044DL7rC3lWCxKSOhEyfMcMbIMfCcgfUgziMCTS7JA6cqCKkXJ9QLY+ogSAdYnJWi3VyidQ4aPho6r2V1vEtZAKmgnrICndSGPgcGR9BcECXfSchOMzK2i+WCPrp1i3777m+4IeDxlSP61uuv0c2bL/L50MBtMpnSrY8/pvfee48bD37nje8IoxsNthZzPhZY0rPZjD766CMaDNEA5hodHB5SnCT0wb98wKwtgNGD4YDBe2YyliU3Z0E54u0vv6TT0zMeI7Ci0XTwy9u36Y9/+CO99dZb9K1vv84azg9OHtAnn3zC2nrfffN7rEGN5oLz+YzLGV+6eZNZKmBR37l9lz76lw+Z8fyjt35M169cp+PDY9Z3FseolttwDogDLPfA89OwxW1nyliczhUPJKkDTE7YzwklaDaJtYVkjYFXDnxWprSyQaXcr41tqI1r+PseoMHP3DRC1+96LXxek/Sos2by3h2Qnzq/wmrwQVdPC7qFIe8MU1q6u/U4evdxEc7zxB90+4S7gGd7WHbl2+5W16Myy1g/E9ILKUAJsJ6F+UzMPisZTpZmgxa8bOIOSgAD8NkYlNIkR69JgWd5ogZ+i3a+gKnCXmH4GZUQeJV4CRgBFvQyXQobGvrP0CYHMKEzBFMBdn+AhGanT8Nen3rdLleaoMO56Mfafdv5DAzXfVXllNam/O5Z+OSeOCelrQmxHdYLGN3jRFIJyaSI1zBrPecpnS9nNF3OaJbNaVGtaBWmlDP4TES9kAjNBpOK9RPzoGAAmkF8sMgFkZenZdI2NrYtE7CJZXsxsGp9FUR2A+BzVMYUFTGlk4w+//Bz+t1/eZ/+w//1H+izf/mCJnenVKWVAM+YHxogg/k8GPXp6NoBXX3xmF574zV67TvfoqOrRzQ8HEkVku6Hq2VKy/mSzk5P6eT+A26Q+8UXX9LpgzOazqa0Kpb03bffpH/1P/6SWdTff/v7tIROdrmiIoQkCYB5YYXzdwU9m3ZX5hJ7Dt4gtGDbh+kbd+n5JExjDzxVP7R5fTJ/5Pk2UwH1iZwYlluv4obW69epjjIAIj07BCEAuSChOOhQVPUoKrsMOPNrVlKZBtQJ+zRIhjTqHdCggwqEATOdY/HE6maNzD4FEm1zUK79oiaJjws8S+BwuWHfXIXkg9aXSQZc7lzNd20GnttHkmLAeucUtjAaEGt8obaeqozyHHJ3c1qtppQup9ysr6pSlq2IwpKgzNXvd2kwgGxFwiSR2Tyj2SylyRQNwnHfHRqgUd/V69TtjSjpDGhyDjm9KZ2fTxh4hl+JOQngGX49NJjhv47wGo34d7g+9JnIc2hNR5Tg5NoHAIC0k8JQRZgIvj7khtB8sMgoyxELQI8azVdzyrFPLFd8bvjNOCc0neHrAnTGwSEFwkk89MRQ4JlBa88nceozOtC7qtAe5anuP3OZEXg+gGepEhOP16Q22F/iuFRsLohT5/cn9ODLM4rzkDpVTIfdEQ3CDoU5mg1C5xn7q/hrwHJFTcv2gdqiMvCsPaV8n8fUt3ZW02zJrMq1+zawto38FDWJ6HuS2FkhGyb4ulS0ARBHRRY6fSyKJUuIzYo5dcc9Gl8d0/CgS/1RQllRcCWcBPdakCQ0cQ9svqRxv8xU3L9nPwL7EdiPgDcCzxB4humsg32Ry6tZI1wqw3GdsD3h5LD+IAM+omkmTLDa6aljYMlP+rqnNfS8DjwrBryZXPgI00U2EvniY1u/Mb0PtfEODEcYEYcBJSHRap7TAk09zma0nKyYxRRVIfWSLjOe8WI9WrCiV8Jqy6AzaiwXvvWKmwwCUE1iaTgoQGvFTioaD6J5CY7DOtHQfg5C6kQxJfg3jgFwGoxna7ag27p6tqpp4gVZvNHbTdcaz5YAwHPikkDoS0UBlwHDAYaExq1PbtF7779PR8eH9Mqrr9Crr75MN25c54OBgYXSw1u3btG7775LvX6Xrl6/piVVFbOcwe4CID2bz1n3GVrPR8dHrMmM6wVQPJmcs+MORx5APCQ8AA4fjA8YzAc7GUA2pEquXbtGr7/+Ot27d48bG6Kh4WuvvcagDsDpP/7xjzy3XnrpZf6Oz03Oz2m1XLDuM86DgOD+vfv0l1uf0I3rL9Jb332Lv189uqq5FjwPme9+mWeNOz0N4BnOChwOIe02mSqPMNG/hh8RaYQmeNhmZ/ogg7NAqrMMJw+lrZDmFQZ0LMBzt0siu5GwFAfXsZqzqCwE8X5bQTQ7xn6Q3Rw0/otQGZpsudbY+m6gXHN9j+0yPdaVdl/eJ62fpXjmXgl88/p8+9U808ajbpwFzSegV/sV+bLN02wDNTY/Exvb+hj4lwCM/Dun/8e0QyqzjF95igQhXgI+M+gcQHoDHxLmsxyjPTIW3qgd0PnTfpecXZs3uR4I9nQgbyC7qSVSwGgBmCA60CtmQK/SVOSZAE5XJYPLnTimYQ+l/H3qd/vUSRK2gTxqbIJK3k9kD1ZwxuufwEGRq0Ran9v2m6f26LdKbUhixY2J6fFCZgT6rWixVZU0Txc0Wy1ospw6llAGeY1uJVrP/Ygq6fVGWZgz+GzAqlB09Um1UDj/frcFo23gedOqNYauVBUhIYz9OSFKA0onKd36/S36j//uP9Of3vmA/vKHT2k1TalYFHWi3bHmK4qSkJJ+SC++/CLdfPUlOrwCndgRVwxhfgFAguQUNGZR2XN+ekq379yhk5NTTHXJjXWIfvCz79O/+re/pL/5xdv01t9+nxb5nIHnDM0Kw4IBW+g885x0pbsCNptnJIzcZwM8A8S3L5ED8W1hvab4PvT5blqPtqLFLDSeOEtpWLUZs9YBOBdMS2NpDXl1qUojKlcRrWY5reawJ3i+HRr3D2jUP+Dv3bhHCWqkIY1TIE0lvnDMTDXR2633uG12pmm7XcW37T/uz75drP275qclSfnXBTyvP0HfWrFuq+6rHGugIoRjDJUu4UQifobcRUpZuuCGfSlK2lWKoyhWFATQfEbzwb5I1wQhLRYZLZdo8gfHK6FuZ0DD8SGND69QtzegJOnRg/sn9ODBKfuXqMADaxmfhyTecDCg4WhEw0Gf+irlhutjABn+fAHdVgGeIZnB8huocsG8UPBMC+bqqc6N22VP4ZABFTOZNC/Hd/jIAJ87nS4fG9cjwwNQHv1luGaf54EPPOPcvhKBrA0f0NroLux/+cRH4DkDnhkorhP4Eu+jqgv9Pis6vz+l0ztnzHbuVgkddIY0CLsMOqOPEVjPXOvIVabSYNDgZvHRVUBNmwuaNXEW0rhzu8zMTm3PdeDZi67VMrnQkXctXt18PdLgl3OagSTIV1VK83xJk2xGUT+m3uGAxsc9Gh702O+B/wO2MyfQmcvd9C2/ibHhE19i+wPuR2A/Ao80As8MeHZd4ZWtbB4RA8scGLi26Kqb4TvBynLSYmPHV7BAkBHr2hkXI2qc55pZyAGzp1t52RFsNjBpfYr3D3PpFCswn802RvXtrYzWdKjigGg+WdHsbEnL6ZKyRc7FmEkQc+lzxF3nZUPFOHHmEsEimAtais3OKgDkMKYkgvNsAKawoDinyzpuAJ61qVolWV7ADaySxcNXcaDDZ0PjXP7ugXqtQIvH17EfpSzcgk7cLnxwsLJzboyAc+PwBS1XC2YMf/KXT+jw6JBu3HyRDg8OaDQY6sAKsx0gMEp9q6BiZnQn6XJwMJlN+PuNF28wqPLZ558x8xmg/HiMxi090XLOUp4tAJ7hxK8WS24KCKcdDjqut9ft0bWrV+n4+JgODw9ZWuOLLz6nGzdeZJ1nANTLVcogOJp6DYZD1peGY/7l55/T3Tt3KUliPceQmecTaEv3x3Tt+Dq9eOMGXbtyXQEsdAb/ioFnlIyrrtcmgPay8/9Zv28LrOqcszbY5ZyoRuO9pqNn72EHk5NecMUQOEYUdToqtwHwGc0GVe+ZIk0aAKwWSRkfiLNMTNMXtSyUi+NqTqz3RrYgavLclRrGtcnk2O/MtuBnMW/ypQdpw61mVQX8blyAfqh5vduevcKi9Z9b0kW7w/6nMaMeBer0B1iL6Y1SY4IY0kRcHXUAQQWyYww8oxwbIHRVZtxcCjrPAJ8VrpVGk+bke7dsz4RJ9i6x6mqBlJVi7FfmITvbaIk9vnL/llUHGrYTADTA58VqSfPFgpOPYLx0kw6/Br0BdTtdBp3BiBOQgus5tzatNOTJ7LzMse1jvutp8NRsTRAJ9przQnbx7V9rx9E3SyMeC9ogfIqHGHIwCVmSebqk88WEpqspTbMZpXFOeVJRMIwoGMbcdBA/Z1FBOZoMImxj3Wx5cgJZ1dIGXiHumnYjrn4T01mOVA+Cn4Zy4DPYWwA0i4gifsU0uTuhv/zpL/TOf/oN/erf/5pOPj2l6d05s55ZkqEhIY/9njgx2+2jiiOhGI0nJTvCzxqMRrAlnXQLEttIpuAtiMy7RG8p8Py3fwfg+S1aFHNalgvKq4wZz9xckLWebWbXd2bMrjbw/LhlvZJkuNjK8Pi1GiHXaJw1p5PjGPDsbKYlJxvn8v1Sy+yJLxRi78BekUNPPWDgGWBzPx4L6JxFtDjPaHa2omKFZp8hjXpjfo2HB9RP+hQHCUVo8szsPfHLXN8Hb9bJVUgfAXFrt1l6vrPHNrhfVzDRv67aQO6FVwAAIABJREFUH918u2IztVGYt1+BoMEJN/UXuMIE8Azr+4PoUqh+MiQwVtyAcLmcsoRFtgIYDVmOTCTm4FejYV8C5vKQOh3InvVYL7nTlRf+dnY2ocn5hCVu0EAcTGmW6ghDZk+DzIBEA3xNVPix/8YNwdAkzBKj0PEHMNyuTkG/AVy3gcBS6Sh0SW3Cql4IS4RACk8bmFmzUwwVk1Q4KSlyZEZiMesn49T+evy59tiT9bk8wK6d8pv1TPhuzAFC7xwXIwdUpBWli5xmD+Y0vT+hLqGqt0OjqM/9jBhwBvBcNoFni8wEH9D9kdnOAHf9HV4mV814bsYVPtFg96ivf672Z/RqrJpBJbTYm8S18Nag5APkNxl8But5RZNszhVbQTek8ZUhNxnkBsCIxznfbH1IauBZmpVaxfhzuXj2N70fgf0IPMUReObAswFgrhENA5wo45LSLnafmdUBB0scOZaJCAUQrR0tDd2c/EbRioONXVMb+EcG31qgSiNo5sP77DADn3HtCqhLbR9vZ9BzRiBRZjllq4yW05WwllYlBTkaPnWpGyUMJOO9IqHBn9QGA3B+c3GKWa4jog50aeEkAvrgLtfosq05YGZh6EbNwLNIcHAnbM70ygbsghw9G6RALgM8C/6hz4IZI/BvK3Zmwazicm+cL4AjLwEutJ3Pzs6YJXJweECdpENxLI2OcK3owgvWM4BgbkoI4hV0d8OI2ca4BzT/Q4B8//4DOjs/p/PphBsEotkf305VMsMZrJDReEzpasXNABcLCRJQYj4cDOn46Ij6gwGzxReLBYPTVuKIrt8IJu7dv89ADu4HxwNgA/Acpcn4wrXj3Aga8EyhldpNeiyzcXhwKGAEwE1m7jsXR0ACF8c+CcZzSUdXRtpcEADD8wk8t0NtCdqUZaxUIAvU5ZkgOSOl+RXAAwBymJNorgPdWwaeBZQuwPipUEkAiYOaBmZ+8EYbYx6o2hGN/8TMe38zu++7pJLgaco2CEilLDQ9hrELG4w9r6S43lP0hI+gcb8ttPEdbPfvRzi+XeMuwHHDcD3mdqnGMZCO6AyUcXJUBDEQmCOh52Q0UOaOhk7QycwAPpvkBijzYJ7Wus+utoFBaQW39God8GjAs7Io/Xlkeu+ujMbJSTUZ5fgMgwAeYAJdPzCel0tpSAt7CDtrLzDcYOM1K6YorV5jq4LAZz9bskLkrp4c8Mw2+3GBZx1bZgQJji7sPvgN2F8i0UQFG/x8NqEJGg2ihD4C8FxSMIqJBhEVAJ47FaVhwaxnbu6q4KqPmMvz9VntTUavm88bhsmv/5JjeBVExgzWfSMEgInmZFVC1aKk5emKPnj3A/rn//QOffz7v9BnH3xB05MpJ699QnYDixQXwiWknE/QNjr2vpCoM0xodHVEP/z5W/TLf/P39OaP36DX3nyVVtWCVtWKtZ0d8Iz93RjDvKTEErFIhMoU+YznJwE8i+m7ILxn4Nl/APZ+LVt2nxepjfq5WJNR8XCM7mmJIskm6Et9Om4KCT+2iCkoIgqKmKKqQ0kwIMpjyhbETOflJKOE4Of16XB4yFrOqD6Az0eFNm/WxL41iRb/Ue4Da12up5Z+WQeXN93zY5rKr9nH1yqbWjJQmy5XHptaY32s8JmZmKFVmDy+nJC2yhXRRUXsgYZ9zIDOU8qhp79asm4yyA/wdeEvQh8ZvmO3O2TQGYxhBpXhV6h0F+Qt2DYrYA3flpnXJHIbeHGSSytbnJSdgsk4DxJG3EAWLwOf4YPjfswXd5r3BjzX+WbcZhRD2xkMZ1QoYhxyB8Ib8Iw5KNueJtt1k7J9oWnevlkg59dsyu+4nO178ZNIPH3dxkFcFEv8aY8WCihbFjSfLGlxuqTl6Zz6UY+1ncF2BvNZ2M4S94LtzFuiymzYfu5iNGUXA+w1V90P15oVPL54T9O13zx2vpcvyWz+jd2Xhgbsy1h1mweEi+Aa9qyKSiR9w5KbDEJuY1mlhP8Gh0MaHg+4r0PcA/IswLME+9oIV2PQPeP56zbD99ezH4Fvzgh8PYBn6BUxYCxOCsq4IpRyAfipAgZ1shyNL6BNBmeo4uw/guVOB3ISCLJhO+EsoRROGmUwOK0N/Ria0cDNxVYbyvIv9Wg1QHeOrvpWPJiq4+wCKdbxhYPGdyZsbsYxAmHOIUgpiGbnczp9cE75MufSoE6QUCfoUC/uUSeEHmAoe4QHvlughbIZ7FBS5sbhDjcL5CExpN7TAZRSQq4F570azAU4rczSYdkP6CAq4s+ftwY29eiYlq2xyY3xzNu/Mp2EOSIbIoDnECXOrEEqwDPexwR3ZpNIebAwMeQ8KOHDPYFFzD9Dn7QQDVN2zFnDEscIGQDGcZeQH1ktmf3cBTO6KyA2bgO/h/MMCQ444xnkNpYp33+/16Mk6bgxYxY0a+LhszovIylJ5sYMqnHIznYoTQohryFNmgKK8XA1YaKSoAxAx1GiLDhPI5JBaHEo3LyROvfHbC6owPMB7g3jhekjnYwfOelyqQXydN/khzJt93rT3wxobjpTAiTUgIdCfy4hoE0EsVaSDkVouNkRuQ3IbwB8rpBY4IadSGqI1iLkOWTJNNnPPE/NTqiPbKPkcBDnZFpmSGEUJ++gCS1+nxzMQCrGHex9qp9q9oH/pp8Q+RB35gb7zfNxdz/ArQG9gak1W5uvYVcMdMFUsetugu/1h3YDzw8PS9flxyIzxF/4ziTZgBs09buS2BPcTsEIgLmoPMmWVCr4DA1oNB1kO2dKzryu8RlTWm4OgJV0ymldWOPe5Fh8DXZ6DVJy8GHz2jH8ZaZgXxSdZ5GpigF+xADHao1fS8A4YMOYsLKBOckNBmNarJg2xODbmF1ToA6wmmPxuMCzA8M14cJNeVQbEXsRABr8nBYpN6k9X0zpfDlhgLnolMx2rgYRaz6nCYDnnDL8DTrPARoOApyyxWDBohP4EPjY1xPeMQgXAc/uWAZqApDM0RQpoV4wYObz7U/u0G9//Tv67a/epY//9DHd+ewuUe6UYjwKfQtwtsW1ablY8VlEdHj9gF7/wWv09n/7Y/rF//BzunrzCo2uDikPILGRc+NFjIn8J5IkDShY+0qINqwCpzo+Xx3wDIChfhByXuaOuq4j6qAJWCceRsPaOjvLdkFq0GrQQ5D6oIpYXqNC46qgx00Ew7LDgHO+DCmbVww6BzmY6wmN+4d0MDig8WDEvTz4qDATKncmZ9BzuevXUTQdBQWezTdpria753Ug0JfQuezO/XXzH9qgM9uqSwLP/BhbMkI+488Bqubba0M99mzhT1Ep/i3L2aGKb0Wz+Uz8gaqkPoPOPQqDRAkjIMyAuRxrpZSvFS9rgxu/6oYsEoO1T8CSddhPsAfp37gpaJ6zTQPhAaA443DcRMz8SpkvxsS25AWY+Xx89du5cou1BpT5rZ+3MUIFifBcJIlkCS0LJo35vM66b47zZefa/n2PMgLPF/DM6V4ldElpjlQGL2crOn8wpXSyomyS0Qi6+UmfetShDvomQLoIfZdRTWRtxdmPtiSyOLD8Gw1NmWWsw+uTzmrgWdbOrtikFQL4Z9PP+sCzViOpL819QNQWwUeSriJKysPeC83nmCgLCgadJ6sZnS3PqTfuUf9wSAdXhtQfdZkZzbgBF5dbU1DZ8y4ro/QoM3P/mf0I7Efg+R6BZwg8i69uDiwHw5p1A/DMThrrrAWU5SU3k5tN0dQj5a7LvV6XZRSGQzRE6qBRPef8SugdAwQAOImyM8v+Q2KC04X1A39k59nfUVp+vGsgyLZcHDQOGRCoQ4QJbAHoTqGkNYOmH14lM53RTBAsZ2yCPWRkg65IZoB1yQGnpT21EZiLd7yyfGUtW4MEwZaNraFgsoKjBjwD4AXDgwFmgNZWMqegMzu5rku6jZ8/ljIg/H8FaRwrT4FndloxBKr5KCCrMfMQv0mzPwZ8jaHGDjZYhgIys+utpYEOBOHnK2AaHGY45bgfvMBq43tR0Tn8DdcBwMWOw+xraGJDHy+QLuGmmYjjCvsDjBHVxLMd2ca1TVF1pEEBpPA5AZ6Fw2YhtzkzAmytA8/GGndltY6Zi5AeDa44TU8ETc0oozJYURYsKC9nlJUzCuOcos43D3heD5trHHXX32xq+uaeG5Cs+ecqteH04gR4xgvlsWHcJYoSZkLDY1vlBa1SsElzSnMwSY1NLUwqXmPq07lTKWPBrqWN94jL6aOe8iMHwPqhNd1YSzDZe3yNDb8Cg/WoBU7xp24t7bEOUGwcVw/8rsfUA57tSjcwnbdDII5L2NiVzaRs2qr9sWuziP0brIUQ1o8i11OjFHJrdeBhQBOAZyRw+khogRnGzGdhycCoc7NBaD6j0SCkfYpMXiw0aLrPODZAbZcK0ABf74RB4Do5wO/y9yx7m80D++6Akxrqc2PjeguIPZJnLxr/Ah4oI5jBZQ2atHmhra66UZX1XNCnqBe3aY74I/0wwLPiLf5WbU9IZ9XmDZi3Q2/ZSPKnZjRaN3h4GgEzA6X6Bwzw6XxK08WUJospLYOMZTVoGDHwnHUqyjolrSC1EZVURAKwWuBmG18jWDWo0huYunGkjEx7zNalNtzMdB/g/YCT1RJxdtCoLB5SuahodZ7SJx/8hT764y368A8f0ecff0HL2ZIWUzQqnnFz3MV0LpJAft7Dl6tHsj6GHEeHuv0eDUYD6g/71B106drNq/SdH37bvZJRQmEXssUIdqHpLIxnab8oHCxnBgTdE6DM9kGfJeych02r/DK/823m9veLfqc3f3S/Ni1caYcoEwnAs/wsjpYx39gO8zLR58MfwX3BHrAoGQWI/IuQKjSzCtAYsEeUAXQmWpznlC0rKtOQhsmQxj1oOUNiY8T9OBzJQPVGNZPpJTKk54ldl/O19No3A88XWc/LjLGXs9Q96qJ1f7mjPt67bNfRVIY72GWmVD0V9E6YUKCsfE2sWQKLfVCdv9zYj+26kCjMz8Q54Xui+s5sJrObI6ngdAkKJX4Yu5pBZH3hMXKDcLfna8JZb4gbAoKdqU1m4bPDd2afF9fHlYwyh7EnydLD74RFbUxl+L0cmyjwLPuAsL05NjNAyns8/Dc1XpADwYv3FI0VhJOzI0B6vEe9//RDjcC2XffrsGof6kYu8WZhO7sGg8rKn08WdHbvnPJ5QbSsaNwB8DygpIgogbwGNJ457lWpSJ7H8M/QINpSitoiGuuST6O0YG/LsQjYjXirKtFuwB/55ippPivflxBXUURvrEKDk0qoVoY/zxW93g4GmCFCsUxJKeU0zeacUK86AYW9iEbHQxoc9CnuxdpYWIF2ZzCFOb3uoVziMay9pT3XdnmCj3L8/Wf2I7Afgb+2EXhmwLM5fNLEw3TGJGgWsYeYHSUAOQCep9MZN+CYIICaL+jgYMyv46MDBp+jGJsEgMuUHTAGnuOAwWewVlmlDbqtFtVuDP0e//EB6JYGZSh9EyBVGn+gQxGLM1GRVZStClrMVpTOV5Qxy7mkKqu4cznYzgCdu9CgAnO5BEvHua113bAxMBQoZuePyXQChqB0iNkPymA2Fodjfqof7ANRwjpWrTYP8dC31gPUojE2NlH9m2BudYMhZhApQGJMMSkJF206bpQC1oZeszUtMaaFMKnlyxxgNCkEgAKNa5/1YkkF/A7HYRkSsH6RrWbWuLzMeeffa/NFBuC5fNXY23ZWC0CVXc6dz2XumhMuKKM2vVQWvwSkCEZdl0kvkN0OPDOQhky8Aw6FgbIdeJ4r8Dz/qwaen41bbDNcteW5UkEaDQYAntFZvtunKOkSxR0GnvH3VZbTMs1pscr431zObzbGnFT+nePFaalcfZcOIPTMzy53zRxim+9cAux94U4s6EVQ6UpkWalHwEdZLyr5o/PL5rxzkr31r3ClO4ssRWFMrPuadfMufpeP87Tevulv2xjSTBbe4rf617M2dg7gkivdeD1WpdEaR7Y9KLtmWxFQEkfU7aBBVEK9DjQ4VfNZWczQfEbys4LsBgBoABCcDM34vWyyuaRT5DbEDkkFhdgjNG4S/WGRYFFYxZ6F16jJ6Qo6m2pAWG3f5BEL4MeQgDHnvORHXRRjrGZJCkoVUW3zzFl4lF1yV7jRAIyN1bPtJK1nKWVA8mXHqSsLBBTiyiltWyDzv2TQGeAz9g74CnOUxwN4ns9oUa0YfAboXILxrMBzGpeExoMlmg8CYIWUhCVWlNVuAaPOtEYzSY9DpfB+fZNmfeR523PS5ykpdZVoQnWssGGxNyRBQr2oT92AOVy0mqQ0PZ3TRx/cok9vfUYn90/p3pd36YtPv6A7X9ymu1/eoQK+BoiaQpWSgWMdGaKoE1DcC+nwygEdXz2iF27eoGs3rvPPaEr4+vdep6svCtMZ8hrLYkFBAs1I2JSM9a8ByDEbVB8E3xsDdtZwz5jgdb8NWZdPKtjdPkOF5FVbCN+34MorbSTKPqk1RuSyLOwFwjqGPycPXmTKGKfj5teQq4lRMyaVbQX0nSPqhAOKqz7li4CW05zOH8ypSAPqBD26dniNbl69QYPugLpxl7Xiqzzn58vYJEBEJjB4MnMMFAqIWDfhbtviy+yiNt5r3t3GAXyodfooRqKxkrcagMYf2vvBpu1o05GaDGnTM0VVEqopE4rjpElOYHK7As88FwR4tjnuwOkA8YbOESVKiOSGyM6ZL4eR58+r3cecMl+UdZtRPQd9aPzeEjbqTxtYzTYP50MSnH3/umJOrkukMvh9TNBAlUfsqkYhX4iPyXlVN5qBZyFoyEuxcr1OrkLUfi92zb7vzee6zNR7rPmx//B+BJojgHnMPZC0RxRscpFXND2b0YO7p0SrgOI8psPuiBnPYVppY8GQYl5DImOJBA737QB+oPNc9gjYegCy8Mu0N5JqIctfda/WRGaz2sJ8uNY173iI5i+J/ylBRe1rqG8I4Nl1DVHgGX4dnzxg5nMeFqz1PM+WNCsWzIDuHwxocDig0dGQkl7MJCacJmb7JkBDLTK1vpjF3by4ibv5QA2GyxoPfD+T9yOwH4HnbQSeOfDcKHHT8JGd6QpBYYT2TJQXFQPO9+49oMn5lJk70NAdj0d0fHxA4zGadsBxE+YZnC12kEIE8nDgBfjzLLc+5yfvIRnj2Zi0CF7QYCaJE8rTgqU08D1d5rSaAnQuqMorbiLYCaH/FxP+Q/fdGKVADDxrt13d4PzASbKvGnjb7WhwJfGkSD/UBEqf6ahdcU0Z0dd/40jQC9CM0WwrZAfw7PQO/QyqMe1coK4HsuSxgix1QCAAumxxOFAzKDV2GIAD0+hrMsYANtTaVXwcZYgYO4NZjbyL1qw/OB46mo7TY3PUHxLmL6s2IJ4xM8IFqXGMQilVFLiBofxWiazDksxpcSWRvK0LaLEHnr8im7wLeE5q4LnTAzrDwDOgw1VW0DLNaMnAcyGMZzxn14DEg9y8+rym9vLl7JDvzPKKUHkNW9xCxJB56IJTXdNcNeAAOJG/EUKoXKvNZblakbDxKZlt7VR3LRpl1n9vQozNgkMB1WqH1H+v/zdeaQ/xXn+KNEF4W8uXm0Tec2AgUQEy02QGsw0JLIDPSUy9TsJ6zwkqaxR45CABLLNCQWfV/gQIbWAzr20GnwUccLaNgWeVeHG/3dTkRe2iV0puwZHYKA10jLOigYKza84uCyhdY9p6XAMA+btIQz3u17MDnhmdsT5aLvGCvQBJYgHvSpZmmi1ndD6f0Cxb0KxcUtWPWOM57wVUdIlBZ2g/Z7HIbQB4huSGLGsB/uqUi+xXzeZCNcDXhljXoT//vQY86wPVChqWxeLmwx2KypjCMiLoP6OR3eRkRtOzKQfepydn9ODufTq9d0JnD04pX4kPIgksa0QmmsZxJ6Skl9DoYEjjozEdXjmkg+MDGh2O+efx8ZjiQUxVUlFOGWWUstw9mglCxglJUfxXg852jrrix0lGrEmRGNPqcWfb9s/XwHMNukogXUttuGS5uR28Bux5SINHYa4KmC5WNJLGj4ReHIAsYgpKPJeEilVIxTKg1bSkfImmzWgWPaBR/4AO8RqOmXAAekRV5NAUU/60WGJJZvtWU+etlpTXbpq/UHctWs9RVHvvc5m3jd5fO/C8nnC0vghiSM2v5mSt7pU89JZM5gHQCibVU11LyKpfaPup2WOxyTrumih0SQ5jJJud1kSD7cWu2pC3atVVNkklv46OD2/nkDQKM7KZSaH+qUmB2T3pvK59XNN6rRsUuj3USSvp3qjA9Oak9NNbw/sj70egPQIGPHMShuVkiLK0pMnplB7cOaEgDalTdemgO6RhLMBzmDO9zdlafIhJW/DDELczIG2NOAEtcPqXX7yeuEpXHHG3dC16FOxXjbbZ29oLYmvgkQja97PmL3HWynxzl/esO4hoUor3Md2qROu5YtZzWuV0ns5oli+40WAyTOjgygF1h5APBNkMtySyGyJ/WYt/tX3/h5t9vqez7uU83LH2796PwH4Evgkj8MyBZxtEC5xhwrVfEwXQUQ3QkK6iyVSA5/OzCZeNsszGaMCM54ODEfX7XdZ6hvFExh5yGxVTekwLbb254BOJqL1ZwIPJusPSDNGYj2BcA3yG3hTKXgE2A4BO52DGVRRVMfXjHrNeAEDHFQLICioKDni2hmJNjpDcgZWHGhOSt6fa/7QCP8cIs0vmRgQKBBvE25zUdfCytmV4Xvz6Jum/u8nEcQyRRiGPak2x948/qM4UB3buajeW/hijzwFcLIxo59/CyGywMnZvhpsWiGz/+JyWYGkfZRen8m3Yhstuitckog5gme2i8ISFlY6BtQeev2L7Wj8XK4etGc8CPMe9HkVJj4Koy3YJ3B+AzWA6g/GcMvAsjQnbZfV8MzYvmW3qQc+XpAitBf6uFFicXDiMnGQLRUvdmobi1KaJjjdJkzXjX8oHmcnBiR71mH19hw1PgiUgnfGWz9VQjs1mWSm6qD0w2a2US/wNxzBapn0OZ/KPa+dpw3mPOoXUHqk8jsliwBnnVR8QS20AeMb3Dhqnsh68sW7ReUmZzgw8LylPl8ycRmLUGg5K/3UJKPjfrkxZ7lMKWDa5/Wo1Ghqm63aM39UyzjxyTibI4iL/TTaGajvbDONHHNK1PcKfPi2WnGP2bDrXJRjPtv8Zg9aSs0gKOcazVQJpnwfoo86Xczqbn7Mm4iSdU9UPGXgu+xEVvZCKbkV5UkjzwbCgPBCAlbWoFax3jHJn2euFchnGs7eoXOLFmLhyCpXJALTJYCW0hLmuFmou1Iv71E/6FFHCScvVfEXz2YJm51OW2ZhP55Shr8Eq12oomzfCjkTD3E4vod6wT/1hj3p4DXrUH/Up6sQMtq/AoMrnzPou4aQImkt5JSIblY6LbOeo9BGmswyTwt38c1sDW+3irsnyiPOvNlWmtS8VUrXUkjHGbE241LYr4eZKPOvhx+CysJwBVIIuzvcG8L+KKUDjqgrAc4cWE2kguJzkDDqPegd0MDqmo4MrNEjQVBDaz9IELsALPTFMzoN/bmf91fdQkGWzqb4IePbBkMsPuG/3d67Tx3pOu66neV8bq1e2nHvje1Vrn8kZztXUSqCm5+zt2bLe7Xi+l2ya7j4YawxB2cfMJtcgNB9HfcF6x6yl5ezK/Io/2x/E1qmAmxzIJcHq6MCu1S/g9/wdvpTWmOt6reeW/J2vwQe4DehquwOP9fz3H96PwMONAAPPiLPNJhZE6aqg85Mp3b/9gMI8oi71aAzgOelTsCoFeIa/zOsGvlnF2urCgJa/AXhmNrRVMHMz8UCqpcxn9isDdRk5l57Xi5I8tKmu2QtXJeHdqhGVfLJTO2HFh1Mek6lR176erX99DyqRmPlcMfCMV0oZUSeg8ZUxDQ7QbBBNTmUMmPeA7UztCBLr/FNrk7l89dseeH64mbx/934Evvkj8BUCz2bMmoPq3F/W4RXHCKAtgkRYQTTDQrw+Wyzp9PScgWewnvEFFt/RwYgOD0d0eDCmfq8jTd24xEzKPTkaM2DQbwTDDqDnMu7y0zfOA3PUFLLV6ED0zuQDdRmcBIXnJxN+calrBi1nyGp0qBdJA0GwnSGrEXHXetF6Zhlf1qDym6U0IR7HLvLlOHzw2dzKBlBRE8C3BRANbImPVzunTTe1JeTa+KMGej7pWsfTHd8rseWu3TZ+1sm9pmuvASnGF2TmEZ9XP8ys081AlLs853C37sYLQvySzObmq8wXZraC6SaBgrUj8plvNetNdMQElKxLlYQhq9duZfPPMfD87MyueHPGUb8s8LwE63mpUhsU8WwQ+cSW2qFjPBun2Lmgjbm7zRRZqChpD2XXQzZDwQkGnlV3kZMaXDoI7WEpEeTPqT4dm1ctfXdQI96ngKcLRddRDxei1qtGndP2g+O1bFftA5kbnrAsjBqIthjaLsSt1Usc5zEnkCxFAD4YIcwHtTLGWqsqYTrHYDsDeBbwGT+znAbboILZi9DYRPk8Nx1E7wFmNOYUcDNVVMMgYEIQo8rezLrxm7JtAmGcgWxZUjlz46tlmnlaulFuVmHw3OB7NNa4pSfqI/pXs2mebrraix4HX493sPZ+xPubPn/Zg7yzbJDasPOJBI00n5UKBLByRRqJ5Z1My5V1WdGYdsmM5zM0GVxNqewGDD5Xg4SqAYBncsBzCh3oIGemL1+SaWFJmOYlSbc7Fn41wOZxq30Mt8IsrmSfAOAnZDeg8co5Da6a6sRdlXwIWdYLElZlXlIBKaAMFVZiE6RKp1Y/h+QLN9QFgx+yVGjaDAkzNCyLocMRMJs5LTMGn9FMEA0EOZ5mxrOv7Sy2hFsds+6xWS3jWcvPeJ7OClpCbuNgtH/pNWt9iElnlQayl7Pat7O9/pMy0oDPbBYQXQBnaRItP7O0BgPPkbDOy4TCKqEiDalYEaXTgrJ5SUERUSfq0+HwiMbDAxoNRs7nq0Fn8fUci85pzTfQnhg2AAAgAElEQVTrucTKSOpq25fbbjZOwfqXvl/HRO7WAdvHqWflRSv76/t35yqq/WiWxvvz0uyN10HAyRTV4LNZ1UYzUUu1en5os9JJfQRNfjlfcx0G9uz8uk9rNlGeizj5zvZ518peh5suel8NH9izrcbq18ojkQlxllUmic9ucXavGSesz4CLdpCv75zZX9nXeQTEWxNJMVSOEOVZKcDznQdEkDaqOnTQG9MwGRClJRO7Euiey4IRiY28VKYzW3TZYSFh4+J67BfSG8LoR96qqNfp+mbiLyA3kG752SdbMbz82jZ9v/bXdQGSWFLtdsMGaGNg9KLIw5IWZUqLKmXJjTTIKR4k1B/3aHQ0ooQrxqXqCTpPEi4YmWS7D3PxjPDtVct3u/jD+3fsR2A/At/AEfiKgef1EfS10aw8XRjPLHAnwDO0VNOUptM5A89nZ1NaLpaU5xmNRwM6OhzTtatXaDTqUwcBk9JSBDAQEJqZzxwA1cbv0YHnDUGQlc+Vog0ozMOQG9mVecUM55N7Z3R6/4y1FRGg9MI+9eM+DRJoAEITkHvFOaZzZJ12XfMD3221ZneeA+hvWi2QuelYe9uZ3somZpy/3UiTu/qrOQI+gFGzv2RrFv+Utx/vQ+sAiYO/9CTawEco0E1+tHecpsJnjVs5lmWLTbo+Dps3Q9ytC/a3LXzXFFCDRW3iyD65Yz2b41D76W3g2Q0Mb/QSCD/PUhvP1M5qwMVBvdN43sV4LgnA8wLAc5qLvdLP8gptz/lGAOfLQgigepGLx7NV9VJ5ZoGBAYeZATYFns0xZnYe9MalOaaBdwyIG/DG4IWnCWy6pgYVbcE1Nv3art0BEw5MtiXtiTTbuvRRDWcg1Hht+tumz/FA6FkvyR7fPccE1FJOppPDEDBKKI/Ib4LljAaDAKG7nZi6SaSyG8YME61ANBssWPM5Y93nCo0HwXyupAGuNCnUKm40qESyQEFuedabvyTYMNsodqxtx9ufbD4js9vyWcfW9TTD2/NxfefbtidcfhXbHuECuAb4ZfILcq0SJLoZ1kCs147DSWfV628Dz7oGGEyEHmJZsY8xWczojMHnCWs7l52AaAjgOaKqD+AZTQZzSoOUAD7DhxAMUrPDfqC4NgRPJghzSigG3GIfkqp69nGgM8x9LWAHkLzGf/jZa6LEiWzHsLfup3J9GEcAyoBlWThDbQK+g/GcVznlpdw7GFHWyMzXhbR5yX4Qh+/rwDP/Rp+l+Ae7GM/Nfbpuzqm+zLZF0noG2FdRRi02TzS612Ywm0o9HzegNcAZILMCzXjopTCc+QXSAJjOpeg6V1lE2bKkdJ4TpRGFkNdIBjToDmk8GFG/26du0hW2HYANlk8xGNlkkGpwXcWP3KVqF4+twHPbDuwyi75PtOantcb1iZjXy5uGp/ZOZyusUsEzdNbQuV4N7ZihXsd1kswY/d57nddqFX26v5teq9NRFhKCT2zYPJ19H7mdOKj3PyFvGKO/tpXre4P+zSXz8HMtI+Mn+CSBXPc8qasF/KpCqUxqJDLWnqB/Zxd5O0/t8e8P/I0bAZNygr8U8V4IjefJ2Yzu3QbwTBSXiQOe0VMJNhfEAWssCLYzXvCIGXTGfgkGCRrew0Zz/yNpqOkTgJvsZN2PLqgY3OzryG/X/BgPeLa/1xaoTj5y3GkHNqMOWCGQfTuLSkrDgibZgubFkrIwp+64S8fXjqg76FAcAy2RqiXTevYxkm1TxpdLXX/Pk/F5vnHTdX9D+xF4jkfgawc8syg+4nVWTAipUrZSlgPcWTHb+fTknM7Ozmk+n9Fw0GPg+cUXXmDJDQAATJ4GY01LQEsAM/yz1wn8sRjPTbfQwCUMplWrI+BC8AdQAY0El7OUzh6c0+Rkyg2BoMvYC3rUi7rUC7sUIojJNQApKoq1qaBtQhK6OWE23aFqfWf5swUqsgXZVTKryQFP9WzfFWQ0oV5hMfh33RqBDR27xKncDSq02DUbQOJta9OVMprv7F2dH6K2oTxhWTXHoMGg22EMas0udS62vLc+Z13Ku6bL7Tdn8CICiwH2wPMzssqPBDyXtFimtMwg7wPGc13SupnVaBPwYYFnhW+0hN30JmHf/ASeNEFSkE7L5CywBQAtjbC0eaaJwnDXbBhdWbQ16Oo/h23Brr+O25bjCT/HNvD8MId/SNTEB2R4/XqfZ3efAWhpJtXtxrz3dOKAm7QwkGwam6z5nFORryjPUiq4gVhG6PCG7Q0ANjcSA6YK0Jmfp7B1RaJgCwzRAp6b8i6+Xm4rMejGTOdTg0Xc1iVuDnD7Snzo4JLY30YoYjvjuan7K/q6m7/W9hoFnnktQAKLAWZJwvC1ctMuARbxeNM8o5mynk9nE0rDnDJEn4OIaAi9Z5HbWEY5rQA8UyqM55oA61XZbAJVLh+ENUAoP3tl0BAjXgaOClAqJF7VrWXAVzSITVOZm5RZ6t0lqUXIw/ZMOxUAZa7ewXdtRsoJLG48hL9BYkNsheNFWWMjx5gX6R85q/Q5MFDPQuxnATybH7UR9mqAcLY+DDyHb4nmgQlRgYheXgCeY+hsBx3+dzovaT5JKVuUVCxLGnUPadw7oPHggAFnbvgsLqrA2JwskFHiJnRebwtZU3al8t1svQr0uKZ1m1bFZfJxzyPwbMrcLsHnpXx5TnqVaTautZum61hd8tp/tIq2jU/CY2HIimvaaz/bVhNMmtI97kqU2ez1aXCnbM6V+tq3gbwuSlB7ojRJ84NaaHVb7kMkr82uXQZ4fpgNe//e/QjsHgFZv5oUcTVq0IpAFVBF0/MF3b9zQtWqoiiPaNgd0SDpU5kWAjyHCftf7CNwfw7E4MJwRtVxADA6zVXzGU1DY35xotcDl9vgq5NM1GqGhhdtEotbHKZNMbOtMlcJowcERmI1dk00XN+A/GiAZsglFUnA/W4n2Vz6WBQL7tdwdP2IBmNIakE+EEQ9bir1hJr9Xt7n2c/1/QjsR+D5GIFnDjxLt9a6BNwHnkt4NaJ6z4ykLCtoNlvQ5HxGp6cnNJlMqNdN6GA0pBsvvMBNBtH0CQE/ly6aUL4CM3UDJvEYfZ/qITGJRjGcVCir+6UCTMw8AuM5DGk5T2l2vqDp6YwWkyWznCGv0eU+9AklVUxhIZ3q8WKZDQDPinVI0CZfAkho2CaUJfuLvsECFYUrtBkKv62dhd1RVrkZeK53yrU9s4FANJ3cxtiulX47752vv3Zkd3fHtusTAGG9PJTPaRfZ8rn9a/d1N7cv+RpElwv09B/XPqTBoWq22kNpAisaTtrz2APPz8jaNmeCLDAJSQXIgSVBufkuxnNFy6yk+SoVxjOznVUzWWZ0496aQEItaSBvs7njVnhrXAwesvUvVoGlNGp9GtcskCFL02o0VjOca68RpuWyxH5pkyWT5Wism/aaru9rnUm1Lch9Eo/5UbWHWyUgMnJbi5rtz27E+a1qLexZlZgdqvmcxFxt05DcYDBZGNJgN5cFmM+pSm+A9ZwxeI1gXhjPCHq0IRR/RoBnV73h0on1PJGx1599iSCvvFvuxZ+HHtigDGIDt2tt+k3zsV1c2rS7W+KoCx96e29aq77xjOcuNl07qQiglMF7o5PrPg1fwq6c2ayQOqGQsqKgZQbW85TOZhNalCtaUEZVLyTqhxSOYip6RKskpzTMaEUpN+8plfEsmKUlKNbXQA3QiF3wEwqb3m1YWJtRBd9AxszXbJVhZuCS2Y6WOlKoGf6EyuvIninJaO1IIRiyyW44cLkutc2VQYmD8LV6GrcMRXNiRn/v9Mrxq3VpDX9CNKU2/Mqo9oi0Z5ck2d27dky+9ioX9nCzeapa1EYTQWHY1/IaARjN3DwQUhrCcKZcWc8FdLZDKrOA0kVBi0lGYQEF7oSOhlfocHBEw96AOkkivmcBeyBNBAE8CzM8YNkkTFvzVZu3ZfNW7sjxo3U++A3tbIwxJy/ybXcBz77p2H2cC2zphVbgq32DWFX1PXkSeSli51x6+22jGsmqk/SejQ1cUz28m7EZaiQEW1MCPOup9f1tf0SP7wa+PhbPfJYJaTOMa9tmc9r29eYI27G8vcDJazSbafpScH6zVElQGwWk9sjXbfRFa/mrffb7s31zRqANPLPeOVc2SzJ5Pl3Qyb1zypcl0Yqo3xlQN+pSmYISDS19Sfox1KA2mBsLlhUlII+Bs5ZmFCIuVzIZJD5ZDpRZ0LrK1PfypRk3MaHZ0jwE8Cx7rVYDqY/v22uTXFqPgO3CUJVUip/CwHPAkhtoMni2mhB1iIbHYxoe9ml02GM3Ufo0yEu+Hsef36/9b85q29/JfgSezAg8VeB5V7lfm7gmQZuwj4zxzE17kI2MWO2eiqKiNM1ptUzp7OyMgWeUOQ/6Xbp69QoNB31mm4E1Bi1NSF0g6GyWnW2LUHaFzU3j2QCsPbssrELZKawzNjYrbH7nDya0nIIFk9O4M+bOunEZU1QEFOaBbGwVyntCfnFQaKWxLcZL/eg3gSmtieFd7GWBARfeeB9oMpXawUyTDbg+Nf3xa11Fi5LDwZOWma8DWrYHbriTNo3ZfHYP+POdAheYOa7X5gUlALaMSHMWNEHAxjPhoKD1bv1RgkMvScGHl/vhs+hh94znJ2Pgth9lizyMAc88D9GMjChIOhQm3S3NBVvAs9dcUEyBPtuG9Io6qwqMbUQGGixUdf88ENJpkBpYpPPL5paBSPy9xX5WlMk1PZFu3XIAY0vzD8q8s03isk9kfXU+juPaPmsd4F62UmHzdW8+TsPmbDCvEqAIYMFazAoQo7IFLwGfI0rAfIZWLjRzRXyF9Z6rIqMsA/N5RWWe8c8su6H90gUcFMaNgCF6LtP5N7DES1LYNfvXbo31Nt57m9UJ4EqlRQTQcDtA6+PbbJ7Ozw3v9n+1fRdogyXNA102QWyawfZpZvAzCCo6JlKC7r9EtgZ+AoJVdIUA+Dxbzuh8PqVJOqNptqACffp6IUWjmKpBQFm35AaDKFXNQrCJwHpWhtAO4NlvFMmujb83eU2CDRTb6qlAgkv9DJFmUkkftlmSdAfoLliwVjaI6LzAwGDXIqFvfQTUTFkNhLGcuV+F7nz8b5v7phNvc5DPhQSKopyaD5f7EBBr98yx+aO7Ht/47jnh9u8NJc3tgN/mnYz3Njkj3Q/qSN81RoR2M7ILlcpqAHhOwi4lQY9CSGsUIUtq2KtIiQHpYW9MB4NDGvfHzLRjVrPaDpGDM4kN8Rk5kaDnb1fnyf3qfNab5xFS6Sab+0rWvaypFpvv2Tnng2w9gs1KfzXbvy/rYT7U5T2xN2/bx3hutm+Hx1XvR//ompVqkkW05+WZ2R7bBl1NkqIB2OrKA7GGT8tVSO0VUstyuP1a14Swjl3NXyup2PI91dY3fWnbW2wiqTVSn8fmonopkuTw1qQbq8Y6redAcwya61iOU9/rRUmRJ/bw9wf6ho+ALxumvQ+CgBazFes8r2Y55YucOlGP4jBh4LnKkNzXNV5VFEeQSou5uSBA536UUAdzNSuYDIZaF95BuNEg/Ll2+lj+5rOd1yyixQNtLoA+HbPFlkS0nkFY7bJ1iM3xVpCSZezx+vZZ7QRYz1FF3IM4JsrCirWeT+ZnLBcGrWfoPB9cHVMYo6siqpxEaMvFvgZ6t6qvvuGTan97+xHYj8BTGIFnAzy3AnpxlvFLsI/AbhaGM+fb4KyjsQ1Cc9YzLanIS5rNZrSYL7g5U6cT08F4TN0OmCjIREoTJy5p5ADLwSo7GG67nOYmcLILUGcsAq1mmMUi2dTZ+ZxO7p5ROsu49PKwf0DDZEgxmgjmIYVZJU0FATyztlQNPDtWxiYP7QKvTaGkhmNa82R2zyYLQJw7afqa3gZZH+FxgGflcuu9GHu8zUhvXO0mRHoD8Lwx48zxd/2s3RhtGA7nVzcatPgb/KY5YyPmjYk/3w20Ugem6eQrC/9JazyP+9w8IuAGUDmfsgb4n4JV+as45MXAs1TeodFWG3juUMVAVUirbDPwzNUaDQaqwaT1/HA6pTb3bdwck9GCNG+lcXBY/yzAmbAbRbdUmqc5RmdLqIGnP4A2ZnnK20R+gGl2EkDjumF/mT2pK8R+f4ln21wVTdt50ccFGmp/tX8jINrmr/Xfr/+mLmX2g2A3/N6B25+Vx6pVD1JvySMPwBi2nsHnWABobj6IhoMBmDW4MTR1K6goMtV8TlnzGQA0d8OB5jMDz0YerQECPAf7vT9CYqdlfNrgwsbEnT7z+r6VMeeklHYBz/jwdqmL9lPyx27X3y4CGS8HPPsaq3JEH3j2S9brBLGsL14LgUjk4DPzdEmz5ZxO5+d0vpyyLmLRIWY80zBk1nOeFCLFEZaUBQUBm+TnsJPxXMOebQGVNii9TWDFNRLjpJiOqlu3UhEloLPZgHqdW/LYrXEF4a2xpQDHMiamC2/PjT0oA071fZob0SbOEnA7rM62WQW+2sDbphXOK8nZzCZgtctu+CXP4jJutkCOYc43pfdq/2bgVxZR3axNGgayhjODz6bjjAaCHYqqhJtEo4EgCAX5CmAGQIsO9ZIhjfojGvUPqBN1uKQbvilDfEhIKWeZbW8uzFWei8rWc+vTv1ZrciqrvTEkDnjWW3sYq/tkgGezyV9f8PmRgGcPdNaIREdfnDrBoPXZbWIf87JZ9zLZ1vA+IjaBj9GY+5YXNufRb5bt2ei1BHXT77R5JAkqz/dY2+wMytLvzujK86xtsN4LP27P13XzcTcDuz6OHHe3HvRF3sL+7/sRsBGogWep9pHeDatlTtPJghbnK642jgLY4Yj7LlW5NN7F1IUP3U061Ot0KSpL1ncexJDDjJn9jJ9ZekOnvTTuVikplFbzUjDiWe2d+jCwe1Z8kM07Iqqc3dK0LUmTTE7mRm2OJZ/rptxmi/QIlqBiObCKlaHyqGLwOaWCTpfnNC9WVEQl9Q/6NL4yps4goaQXs5QW27utJIT9zNuPwH4E9iPwaCPwlQPPDsiwykxlgHIQBaA4ClnfmUFmDawiqN4DkNamL9hWslVGeZaxsUeDpm63w5lKYTsL4xkgAPSbah9rF+y6zWHeAIO03mobADa6QjUWGXgOBXienk7p/u1TymYZlcuKjgaHNOqMKEEpJhjPGTa1gGJtJojjsdSGgZO22/nP+BKgcy0joU6eY9JdjitooR+cxafHeFaelaJgPh9pa2ODHcBzPSw7gCnv89vAGcWHJTBwh/KDYXPUty08CfydKIfHoKmT7BqsMctWjv1kGc8VHR2PaHTQpyQJKYDTsQeezSvbrEvuMZ7FBinw3OlS0u1RlHQpiAx4jrYDz5zwajqRhuu4jvPqrDoJBw8EqWfa+nEM8GF2Msv5oLmVzDYAGWg2KFUeYHTINVh5H5J7KBWETbVifHm/zD122VUL1/0epYcRznE5UMG3uA+zLRkA0mTtXR6A2gQiS3Dr2zsJzOujbl7HIh2wWV1ZkjY6vh5IjMDAwGdIPnU7Eb9i6Dg7xjvAajQcBPN5ycxnyG8gWQpGdKzQrgFTkmWwZodN/WUNdRzw7Acs9Z636wkoYOLANjlizXJRFmvjEF9H4NmAH21kawGbr/HsVdJIgKh7ojINgzDWbnsBrfKUweeT6Qmdzs5oUWWUxSWFQwGe8UKTwTQuuDt8ysCzaj1roNbUQr14FVwKeDb5DNWklgRTDbQyo1usgASNxvbW5yvhuO236KVRuCSVMPkhayZBMfwxB2wr8OQAa7YnBhzVWpeWawttP+OxUEDABbDrY1H7Gf5afJh1v1lvs3kmA9Tk2h0rzW3uCh7wkKouNcBm8NwUcI7BfwPDGeznFK9AWM6LnIpVRUERUjfu0bh/QMcHV2nQHVCv06cyw3oX6RzWhI+hCy92Ns9zSlP4sVLtF0cdblQozHVvnHlwLZmwPjZttv/DMJ+fF+B52yrc7F4jCaKbJ68rlJ43YwGD2mWDNVkWf49s2mseZ14OKmi0NTOoe7ZHmZGFbhvZLj+0PTdq6TC/wqHhmzSqBmQetrvUrgHPTe/GS4RcFnjmG9oDzxdvDft3XGoEpEJRCknUsw0jytKSFvOUpqdz7q8klSsBVUXABLYszRhMjuOIBr0eyyFRmlOQFww8g/XcDWKQgCmEtBoTAOxcsOMik+RUE5mRLI1ia/k7sRucC+bMo9kIfDebIr9rAM9KKmhXr5m3U7O1bd+s+xdJHIlksPj1OEaOxsBhSVUSMusZFV3Qe55nS0qGCQ2OhjQ8HNBg3K+lNhp7zqUexP5N+xHYj8B+BHaOwFcOPIsFbkIE7NZx+hDAcyQAszbqY+cOtGZPDw22HeXhrOOsRAGAzNKwRTUykbVEmbMCQLIfeGLAO/SN2yPW9DfXM5W+qynXLhsSZDawSU1Op9xZN58X3F33qG/AszCeo5xYSwqs57rzfEuD0NdUVJDWrlN+1KtwWVL/r/UVSonnOvDcwFbFJ3RbojjYzaZ87drEdXhezn8RVNVoFqWBs125Y/JtmsKefy14WBMkahOgm1fiQWMXXaDVstrEbbrYzStrRCJNfaxGOKI/OH0yDdTrQAdXq0ELkhGObSrdygtuAYEJA28IoEdGZbCiLFhQXs4oK2cUxjlFnU3AcyGABEvQbHtqz4vV9J6KGwpx4rgRWQN47lCCxlAKPJcBBBQUeIZzqxrPIqqgGs+tw9fuppZZuzklJ+cZ7LGdBYf2wZgmz01kMeRzAC7zPKU8l4RcVeXCevSlBWAhg4iSTpe6vT4lcYfiKGaAScrz9Toco7eWJeAmYVvWisPLPdvuz6CmxWzaYP+OHIPDmTMHSV1iQvrOfPPtDfvt2U4b9c0HrxdzvUqaoAKzkI0kqgAx9iBsVwhkwHzumu4z9ifWchbNZ4DMpTKfsxyyG/IzNJ4dM9JrU8msOKfJ2zTg28QDtq3uJutMG765N/uMZ32gjQHaDjxf4iHteMvlbZF7no09XJ6NH8r5/RDq3VDSsSZRYbuU/CwVV3lZ0CrP6HR2SmezM2YFrYKcyn7ADQZpGFDRJco6pQLPOZeystwGs4RqNuBa6X1jDdk1C9PaJeVtv22MVm0HTIaB38/TVPaFkoF2XTOOQOkzwfGshQkG0NN93iQzNFXqp0xla7WLrhldMoKY0xrku0ytgXBGDZOfHRu8dS69Ae951OdqeiDbpk5tXTwrusHv0PFziGytfc3PSME2aSwHhrNpO8fMbDZd5zIjypYl5YuCmwcCbAYw3UsG1E/6NOgMqJf0qRt3KeJGhDiOEgl43DEuCiBzdYokC1lrnJu+JiI3Z7JtjtFqz7W2iW1z7HtAflNb54dd0knz3+aZy4ZPuO74bPL2mvZy/Qn6z7r9121/a9/ErnM0/yYVRra/N3co/51+I2hJUhro7GgEsnMrIcP9YG00PfPs730ON1a7xfutl9xsuCD1Spbqetj+erNpAVZyT2LX2qC0Fxt4PqzW7W9ZVFs2+q3Wu/lMLuDEtI7ysOd6vF1m/+lv3gjUflxTrggVx0Ve0WpV0NnJlLWeATgDfA7DhIvMVssls537/S6N+j0aD/qUTpeULzLqBhH1w4SGMToxQesTHr9oPSsLDvXJYru1ua/sqSaRJv6TkD7gv/mSNd6e6lZvm+igq9kls8V8OYku3kb0OLZPWP8h2/9NHzogbjDIWs9xQFlQ0rxc0Sxf0SybU5UEFPdjZj2PjoYsuQGiEuQ2LIn96DNnl51/9KPuP7kfgf0I/HWOwLMBnlssNAGeAaQBeI61ZBy2XUyeaTSyGWdn3RKHCrzArjHgLEZeXUsOikRTT76Q6XT/bvljO8kHzpGUz+9yfaVvETQU64Yx5ycTuvflAyqXJYVZSIdgPCcDivOI4jxQnWcFn0370YJKu3buPChsCb0bdy/CRq5/27yXOmC1D/BvNgQh7d/5x2n+bV1aYxdssMu1FHaUXbt10tWf9aR1O8V6kfkEKr4f7zm37w9yCRxybEDOLiCdNDS77NkLM3R9DJulnM2r9gOQTYxndk04Qy33+OjA81yB52wdeA7B4BXdLo6zn3vg2TPaLsDX0W8Az9JcMOkONgLPKwc8IwEAQBoOJgDo+quGMYUNASuirQHVoqjV8qhq/Pk2c9pbxIL1wB4WrBu8Ws0pS8GiXVIFWQcqHPNCGIw4Y0zd/pAGgxH1+kPqdvp8fgNA3IZggawrx98dIG6zFW4eu0Xu26OmHbES9zoAx79q2RBvOFv/XLdx/hsc6/sRY9w6lLdnVD9Z1mQ2AJRtNj99Bp/RfwB6z91OzAA0+g9EIQIQYT3jvUWRCutZEwZU5NCTEmIMjsPX7IFNDFb44ML2Udm0VzUeg5WINx5D27a3z/W0gOfd9+GmfStp6m3pawcw++bbORtX7gavxlZjRZGSiEIOtdDk7Wx2Tmfzc+4Aj0aDeaeichBQMAyo7BPl3YplOMB6LkMEdSU38uEvpi5tZvTJWqnnrMjkmDyG2X8/CG3PbwGPa6ippIIlXCCjZI0qZbLL+2zKAGwWsJh1rVXvGe8T+yDJJ9F3lEt0+tgKfolMiaxJkRNDVZmApkweUP9HPqvMcq4aqoFT8ff8n+X+al3j5pxf97gaq9tXqvZC+NZ0MKkwZ+e5I6QwLq0hFf/MgpgUlAo8VzE3CPz/2XsP7UiOK1t7py1fcO1omhQlUtJo7qx5/9f479yRmRG9aYcGylel/dc+JyIjMlFAA91Nis0uaJXQRGVlZUaG/WKffayXM+00tqtMVM75mp6hBM5DHE9OMB1OMeoNEVOxTN/8Qm3hmGCaUSkEFqxyYgXHqAdRrNuNZS1DWm3wehRWuOeuddiHz9o/3KZPvG6+Zz97Uxu6mxq6ezV+h/u6wLjbi3XBavc7/O9pjzWSyNWanDSbVlcHBS0vGxmj8zK1AjSSRTPYOfCsCkhTi1tzQ//s7bJki78aUdKdj4o6WuywrJWNVWLb+9T6a0pxBp4AACAASURBVNu6jXlovtc/oXzEzESaonGetG9nPmjzE3gTlVfKT27X9x+OOpRAtwSa6i1RLKrul+TB/O8wEpVxUdS4OF/gxbMZqoJNgFZoA/m9Wa8RRSHG4wEmoz6mwz5WFyts51vxd+6HMaZpHwmtrfJceg9JRqjh1zp2OHM0J6qz47PY8VhvfjvjN3MEWZdqf2bPYdx3WkOeHTsliqoROpgWbvJz2F1BxQZ2nHDDsWbBlj1VFEEtFmEZKkk0uMzXyFGgDCtMzqaYnk2R9kJEKcU3RWNZ9nq1r9u/3jRmvd43HD51KIFDCbxbJfAvAc+yGDILSLuQ4UScAwX9nEXrWdMWwISrqExESlaOZzZwTuQjp8Jj2KgooO103S64mufR9nS16yP79lUA6XWQHpTSNaO7FnNRTXIQVaoQeBsFC0IsLhd4/uQcdQaERYij3lSTC+ZUOyt4jvmi4tmH8t7cUoaT1i2467sOPGtIuFlBduql5RndibF/2NsCz/uvQL/pTcBzd2nemup6j4+14jrt9avAc6s8zI2YqfsrssXr5EIbWPvb3xw8c8kiEvk9iucDeH6tLti0cQuFxIOx8Xh+DfAsquerV+I2cEQXbQ4wkMpk4paFpnlP/WdVvqCbbuz7tELRK7jIM2S7jUDnLFsJdC7LraprQ0IoBUy8l6IKkBch0t4I/eEEk8kxRsOJ8fvm+QhDWV/pS6x9mLWU8K/Ub8++ss7eb3eTym66uOKw/1ILCffTbqc64W6D5waI3fC5bqm/KXiWdtxsONq+3/RfHGeoPDdgSGCSJFojcAoEOqntRiwKaMJoej5T4ypP2Sif+Rz5koSDRSHnkOzq1qLDgBD9dt1k7Yau7N1YswqY1uLfjJJNwShoaW1f2gFCezFvu/VXBp79+2pds2cv422wSQ2T5mSiqMytaR5NqnwkDaS0l+V2icVmgcVuhXWxwS4qUQ5qBONI1M/lgIl6NMlgQR9oKopkg1ihlaJho0/yPB2bqmt2MF1VtuG5tlXZJ9JpF43lhm68E2FxQ5FzIC5OpX+wCLa1SUorMjuIaeJLfy6jyQSNH4BVdJqVrlYV5x/P+iLJmw18llppPOFdojTTVpoG6SCe2oHYumWu14CDttLZ1j1nW+VOx8/ZaDhXRloNfI8s9jMKCDQGjXNMBc9Uv0EzayAkZCb0LfkSiZgkDuR/U+lM6Fxm9Abl9h19m6mSm2LUH4vaOQ1TsUgTmM2hWWyLWEbqYKJN1mw6mZuQsrKbiybaRSPzbD/jDyK2zWvJ+Vv2e0aaZs6jIPX6UfF9AM/NBqg3zmuR2LrnIsC0vDyls1EN6ljkeck2imdT97xITr+8W3Nsvy3YFuDZLzs7D/cpGQFNfZA5fbPxaL/XHuuDLNsD7Ant9AfwJn+JbYvX1ZNuBdozuTHtuaUYv2HufX2NPLxzKIHblUBrjWoAsIBnyd0giReky714ucTzpzPZ16+rEIPhRMau1Wotnxr2U4z6PYwGPaxfLrCdr9ELqXhW8Iw8x2a5RJExL4cVBphNSxnHaZMUI00YRUibTR332V4Z/UarOtvdyBhrAIQGNLo2Su9oaZ5m7W4jHSQ/T1nIq8gLeT9JUtn8VeCuMQ9cLwg7KQvkeY5ttpM5TZwmSHsJojRGVpfi8VyFgfze1hnWxRbrfIPh0Qij4zFG0x7SoVo+yf9EGMihSudHfnRWM4zvfWTdfuKGgeh2j/xw1KEEDiXwjpfALwaeWxMxA561w7JhopV0mrTa4A9hoSxk7ELI9F9q6k/PUau0UaxBT2fttHXBJ4sqmQjajs527mZC35mPXYVEvmJVPc8a4GhAuNh6mHuwC1kOehpBp8AoInier/Dy+SXKLa02AgzjIYZBD0kRIa0iJHWEpAoVPBvBmS0vmxRJVRd2PeI6b50ku87dghm7NWrBs712v776CgwZuLwxwZ2nGS+9Xdi2Ku62Q8m+qSoXas2mglH92mv0rTauTnvb1h+tyX1HFaemFfsnyncCzx2XgOsXcw7U3Bk8m0XB9Ypn6lhptaHQWa02CmO1sUZRWfBcIOpV6vEsyQUZRm4Uz2K1YdreO96BvbXLvyN41uSCETImF+wonhUrar2+fvNGFWt2EicAJwwlW3bjrypMgkkhlR6xf6OyUTfcamy3TLC6xGa9QJFvIDtb2AH1TpLaxeIlqhtgVDoyEeJqQ/jTQ5yMcHJyH0dHp+b9QMGzKBkJR1UZqeCZGlDT1ZnfvDut5R7+ME3sSnRES7vXfmKvBs8OPElXa9pg0z/a2bzX05sm5L7IbnJet1a+RSVq378djIyiVJI7aoilwjeFyjbhIFXPV5TP0vnS91VBFJMM0iKlzGm7kaMuC7XdMNEPOiIaTthKHmc3tq4mpzJDkzmDDydsJ2PK1uvOmyK6oqr2xtFblNfPdUh3zGptKnauWVWj7Yrb2DJZ+yJ9bG6D1uwS8nObbINVtsZ8s8AyW2ENVT1jHKIehaiHEfKoQB7lkmCwlJcJyxflsaJOuyHgRgX3fd1x1iUFtOPuVfhsx3TxZDbg2VptCMeUh9ixnpLK4PYr/DmKzreMCtnacDTjUHv8b66vAc8K13nu0lj7OHsgf2w3/Ye1LmhtZhj4pzLpzkaHlpof7uv2EbR1KHz2NkSMx6btLGTuIzkzNOFzCC6oCSVUXRzUsbyYdCqsFDKXzPdZQP5dF1S78W+1JBqMg0T8mwmcCZ6H/ZEAa+4FS6JAqlOJssMIScRz60aR9A0m8atctfTrau9i66DdAGm2qs280/W+VvVmN4r8WmUru2vrzV/22KuZKrF3g3Tf59z887at2+9wbwKXd3nPv19Xv1rl440JrkQM0LEQt6N4Nu5S5pMKhlwUmhae1MGmwaodl43SuVJenfLeN/SoJ7tVKFp/+qv9rMhpZE1h1y6dY1qbFMaizRzbvb7WkzODaNNL3rQ7caW93gSebc2yI/EbDLy3rWqH497LEmiDZ+0PLHgOTd4GtoHLizVePF+I7QanucPRFFEYY7PeyJp70E/Ri2L0ogjb2QrFaoNBFGMQxxhGMbbLFc6fPsVqtcR2s0USx0jIKtjvG3/3Qa+P6XQqAFryPQnlBiaTCQaDviYBt/ML042JMIQw1ybzNlEwHDtkXG4sdmgZssV2u5Fr5rx+PB4L6G7ytUjEViRQeLvdYrla4uLyAnGSYDSZYDgeYTDsI2OEJEf8OEAZ1AKfGdXFRMpRP0Y67OHo3gSjaV8FLihRVDmCKECc6Pltfgk705BRe28E7QE8v5cN83DThxK4oQR+VvB8U8k3U2Mzh5JOS2bjDhK6sJHuBNaFndnvsH6mbsHV7vC8s8pH2tN1C4h0YFAcpEtaGxJLxYHdjST4kQQ8om7Tk8kOJ8NNDXiWT0oYaoDNeofFbI3NbIPtYoe4jJFWCQZIMQp7mKQDAc9UPotgSkRTZqJsFmIOPPsBmObuW/TUTk4tcu/c6TULED/0d99zM+lQmrduC5uvqwP26VxNpuA+4X/HvkWPnMOqTFqq9HZSFwurmrryM3UJ1y+zrmJvt+CwoZLmL2YtdT141omAKp5V9bzX4zkpEPeMxzPBc8LtatZqxpp5qF9W5a3Irp+pdH7dp3XLUn0Ar1I8XwueRU2n4FltcVyt6LrD+0n84jhGmqbI8xJFYUAv1RKc3MrzUUsN9jlxzL6mwuXlCywWF9iuZojjCkeTHvq9GmlSoteLkCYmlZgAqgTLdYUXLzdYrmtsdsD9+x/j7OyhMXVg/6Z9nrUo0iQqmqjQ9CrOSl4Eha6sWspne8/eQtb5E7u652qdnqe1SDb3bI9pwK8Je7YKzAZyNWEENrzA9t7tvsBWdpvg6eZa6frOLspxS39bMjL1dmSPSN7YDagvINBLE004GEeS+JaqdFPTJCluTc/nIkOVZ5pwkPC5CdNU93Cd4Bu4LcpqB57FVspaIlhAL+OZWiw0m5FGb62btDZxoQ8L3Ah5BRl4/exdLD+cUtB22rcdQZonr/2WtUwwD+4mtWbr2Rpg5ECvA7ONP2OnCLKqwK7cid3GfLvAPF9hFxeoRxGCcYxwEiOPCZ4L5AFfCp91s1w9WdVewdUe66AlNUuUUm5AFlDu1XtpFfK2X6ed4tL24zYyQNpp64G5Xk2PNW3MSx/h91EKoJpYXjMHac2CGpWyv6HvWpqZWMkf7AjW7gNt2XTtT9y32B1w6yfNa1IBgsJns1FglZQS0aFzL33PRB/YYjXqY4UDCp0DWmcIbE6MnzP/zRhkJgxUZbOqmysB0CFhc5hikA4kWWAvGWCQ9tFP+/J3ejnXRUnyrnNBIm5J+GrqmCR5NSoxawXXVAkzTpjcIFpnr7S6Tjd1ZWbkfeZVn/11j8O/vqszY0DTLi0glpHS9EnXX7U/R917lJfXxIwgpo21283N5fI6z3zfbPW2ffKv7ykdrug9LQG7UemPaWaQJ3i2/suLxQ6XFxssFhts6d88GInPc77LkcYxpsMhUJQotxmwzRDmJcb9PgZMql3kAp3/+T//g4uX51gs5piMxxgNR2rfyTw8CHA0meKDRx9Iv0+18Xq1kpwrjx8/xtm9e0jS2IhGjM0VxwqjWC5Kig/4KiRKJu31jOpZo4S4qTufzzGfzzC/uADXCw/u38doNEa/32/yAHG9QJuwxXKBJ8+e4utvvsVgMMCDDx7i+PgEk6MjZeXiKEXwDJpsYF3ssNitsS13xMy498E9HJ1NESZcy5TYFhnCOETaT0ziW1VCc0dM7kGCedqzYp2j236mPY+Tsfqw7nxPG+3htt/3EviXgWdb8L6CyfZTbYix5xFd2Zm3gODmLMm+36h+wk2+bIi9/TZZzBnFlBpgaNg5O1IbNmPBs3ol6gKTf2P/qwl8mMQgQJ4V2G4yLF4usThfodpUiPIQk2iISTLANB2iR7VNGYh7grFzNmHvVmRhFc+3Ac9mWWhnvcb1yS5kb54m75/Evgl49qez/tmvXM+egai1xNrzvjuHJvGxS14fpfpcvrtke50p+77y656nO4XvQkcZeCVkyS5gbgOedVfZgWdrteErnjW5YGTB8+kYIwOeJVyLMi7RqZoNlgN4VmDRPFSXBf4mqw2C56vJBXPxURZEKCGx1ofVhtOZZyx2FsY+o6LPbymqhF7aQ5bRPqOU8DhNHmhC/2lOZwSBMhUsMlxcPMVycYEyX2E0jPDg/hTDAdBLSqQJEEcWhAZA1MdiWeHpiw0u5wVmiwIPHjzG6dkjBEGsE0QzcbSh4SogVfWu7SqNO0Cj/NLJY2NwZMrStIZWCIXtt9wEtBWNYlquJvrSz7f1YHaiavp6N8f1gHVbGdaMMZ4LrACxKxYH1/WIdlyx/YriNPdf7nOuDIzHpTx7PudKlMsET6nxeqb1BhXpmvxWFaqB8XyuPPDMZyxAmjZUfLHd+l6vfDYCrxWBNFN8L8GMjFuiXLfgWU0+9C70/yXK5oqm3ULLTk/mefLrrt8tYYUPrKWT3ufcv+85dJ9BxzLr1h24Z1/gfaZxZrXKZ5U6yg/Vy0VVYLaZ62u3xCbIxGIDI4LnBEVSoohL5FGJIihQBDYaxWzgeB7tpkYYiGrruILWxo+6GePMDMVurLY2sVRhbJqMt43eHd3cM7Zg90p0lB0x28RaZ0ddi5Lm8bSfif1ze2bi9wmde202aHS0VsRmoga873Cw2TrXGvBsoX3zSRvVYc5kLk/UZAKezeYuk0oROoOWGImonOsyEkuNiqrmDKh2VDnX8m/xeaapRpgKbKbKmbC5l/SRxom81COan6fVm27iWN/rpolZJbi5N9+sRsqMp2gmKbet0Pue9W0/e11/d/j7/hJwczMfpqji+dVl1kzD9x1qVM++TEQPu4ul0Ws+d9snN33xLW7m1bd7OOJQAr9YCTRRAGbOo8sZMw5IIhttR9ttifWmwOXFEvP5hnF9JjluhGHax2QwQrXLka3WSMoaKYDpoI8eIfJmjSc/fI+///WvmC9myLIt7t+7j9OTUwOedZo8HU/w8OFDSVh4cXGBy8tLZNsd/vjnP+Gjjz5Cr5dIX08ozchGzrejKEEcJ8bWDgKeef1xwg1SWuRVKMoCWVmIH/VqvcJ6sUCaxLh37x5GoxH6vT6KgsnFC5lb8Pj1ZoOnz57hn19+ieFohA8//ghn9+4LfOY2LmEzN9Zz5oagHIkBOwGwKbbYVblA5/HxGL0RFxIB8qpAEAeIUwmVNclvOTfVXA8Cns2uupR/s59uN9D8OYOJsTiA51+snRy+6FACv6YS+JeDZ116dGwePD/E6yeC+o7zOzOLmBu8ExRy62K5a7/QCOas8loARSUKZkkUGDI8Uydmong2ViD8bdyc5D1CJIbHEE4rjNadQA40ly8WuHw2x262A7Y1jnsTTOMhxnEfPcSiehYIYDiP1V7LiU0nLQnoupqYK4pnfyJqfRu1vG6eKF85c1P8rwueZbjxF/q3CEHsPvPWEuta+OyrT/YDke5SrSM4e6N2+VrgWeqT4KQGHjRrAQvLuJtuw8LN4N6AZ1nl0mojRxXukAe02tgHnvtIElo2XAXPt8U/b1Q478CHXwc8M1x7S6uNvMJml2Gb5agqY7PBUDlf7cg+rbFh8CJ2jULVTkA5KVUQHUu/Q5/7suKkMhfVOlWzO4bbbZa4nD1Htp0jjUucHPXx8OExBmmFONohqDPUNa+H9hn0futjuQ7w/GWOy3mJ2bLC2dmHODl5gDBkGhWG0KmCoVHBippB9dtNUlPbgdjw3ivg2cWWmB5aM3pLA3FeyApM93s8dxcT2s8rvNecAC4Jp3bXFvDvX4C3Nxy713dT5exCT1893e4r99n5uKgFguNC1OsSommsN/g8kyiQl/SvLH9aRlH5zISDVD6XXKTk4gVN9TPBMzck1E7BKJ4NyBPwZcaGBu/LWMrNC7ehwve4+LDlLGp0uxlyNRZIxzALIf/F4NnMFl6jR9kPnpvaIwBRbbxsvWUGeC7KFtulKJ5n2yVW9RZZUqIahAiGEcp+jTIFypiLN4XP4vNscheqEtfabxkA25j+21GVCnazFdAa3wx8tspnTzndVsXuB8FX47ra0L4d6dId+28Gz7oJ7/+YjbRm+0NtJPznZfFxE9ovw7RJEC3zKKvoN0ca6xT1g3aKZ/W/9PJXSJ3UkGfTy8jZqESmvQYBMr2c6dtM4BzWPQHQBM/Frhbf5nxbodwROKudRlRFGPTHGPZGYqXRT3qSNJDh2VxoWzsiO6fSvtPMsWyxyGMx8gZv8tEFz+14qLtAxAMofI2O4DU+4rev6+fIr3Fi7yPdNnwAz29WnodPvw8lcGWuSI2F2FTQ6oKiDk6rdOOd/ez5+RIvL5Zif1kWNSbjI4z7I4zSAeosR75aox+EGIQRJoMeEtTYzOcCnv/5v/8Q9W9/0Mcnjx/jw0cf6Llpj0dYnfZECf3s2TN8/fXXePH8ObabDf7Pf/wHfvfpJ+j1KSzJcDG7RLajtVopYpN+b4DxaCL/5tyfdnrWeoPgebPdYrvbOquOukIvSTEeDSVKknPKxWKB+WIhns55kctceTaf47vvv8dwNMTDDz7A/fsPcHJyil2eYb3bYL7S45k+sDcaYXx0hDKsJflgkARIBjFGxyOko1Sgc00hi7ESk/1cri064FmWpNfyCLOB13Cb96GGHu7xUAKHErjC9Mx6U+fyZk3/zayuqdxlyLeAVElo5YeMaiKZ1rLjimLmboXdAqIGZuw/Q3uy7ZJxmEn/K8GzYAxVgZlliv2liz9P+2UKRHxWg9jcc60Dm2cK57sploTMtlCNp5Ndfs3O15i9WGL9co1qU+K0NxXwPAhSUTzT4zkyWWp1etuGxnLlHfC8P3lgGzzrHXcWRXsL96ZFj1se3XW50wXP3a++zVLL4YA2yLbn0jBi/x479aSlar0Kw915blNv7RW3v2P/X7X07XuyM2y+wtU3B56bCGILgH4m8Kyoy/NAvc1t/4aPeV3wvCtqbIzH83aXm2hrylivB89+XdZNBbXoKUr2uQUqJk+NI/Frk35XJbGikmWCutVqgdVqjtnlcxT5GpNRhLOTIR48mCKNC4TYoC63qKqdwmQCIAHPwLPzHPNFhcUaOD39AMfH9wU8MwRd1c0GXhr1AvXbkk3b1lmrjjLKZIvGHPK8Bjz7IfxyLvdJJzc3HnimQ/Y9em1EylUfOZPB3CRR1MvststuX3CbHsc/jx0p9th2NCYk+4G2wnVZ/YjCmWrImLA5jtBL1A6Fz1SSQfIrOZlnwsEiB9XPCp+Z0CY375VGKc2yIjxWYC2bGhVV0Qql5Yrlty649OyazlLBcyMsb9weDBb1e6irQf9+Ud4o5dvTy7cGoduOIl0gczP4aT9Z/Y6mbnqbJW6kMPoo9rNmvPc9T6ugFv/D5W6Fy80ci3KDNfPB9wEMQmAYoR6GKKIKpVE9i8+zyshduKyVANlIB1vHzRNpwHPz3JoWp0faOYX5XLt0byrLTlvwBuOrUyVXeo2VjfkiL3ZDR40OeHaWHd5I16i0LWB38Ng2U5sYWW0ptKbqnMYKBPQzFlo3tiU2UsgojhVEa8VXH2f6OatvMyrCZ/tKEJQJyjwQz+aSlhpcpxf8RII06CGNeuhFPaSJUTdHKZIoQUSIbXx9VSzhJQ6212wuXcvI1DLbGE1ras8F3HzTPdPb9k9X+7rf8BD9L7y1bvu6y/O57WW/yXe87vV0Z6y37ZNve0+H4w4l8DOXgGe1oWsn5nfSiCCCXXXD1Hk01/HnL1d4+XKFGX2cswrj4QS9uIeEYwUjDfMcoyjBKIkxShKEVYn1fIYnP36PL//5PzIPH4wH+PSTT8RWg1M7yctS1uilKcbjCZ4+fYqvvvoSL8/PxQ/63//Pv+PDDz8UoLyYz/Hs+XOs1xvkWY5er4fhYIQH9x/g+OgYURRjt9uJYnq9Xgtw5g+FbPSJTpJE5noUoEwnTAxOh5AS5y/PcfHyAhmTVJO2h4Goo5+/eIGT01N88umnOD45EYX0+cuXuJjNsN6uRUnNYbM/GmN8fIT+mKC5L4roIAkxOZ1gMB0gHSZApNG2dsIogBw1Yk/x/CrwrFZbNprxZ64bh9MfSuBQAr/KEvhVKJ7fpGS6i6ebFL1dWw8JlZO5l6HuzaLOTeS0gDTruYSydNTMuih0wh4Nz3cKsTDScOo4BJYXGeYvt1icL1Gtcpz2jzCJBugzwWAVIhFFjoY+2x8BC74KqgHPLgt3WzHjhVy/ScH+wp+9zdTZIojr9hZ0MXj9hTs/UAMkmqzk7jN+2Wt1ULDV/vFA8XVf17kQeYxG7W3Wx0bl1lY8u4hqc7c/A3hWBapR+HnXv6/obvNcfuGq8rN83ZuAZ6qe15sdNlnWKJ4DJhixif2MUt0qim11Yj/BCTH92vj5xXKNShQPxIIhojhCf9BDr5fKS2wZwhqL+SUW8wvMZi9QVVucHY9w73SI+/fGiMMdqnKFqtyirnYKJoMICAeYr2i1waQjwHoT4eTkIY6O7iEieGYiFquYNbsjClbErboJuxc1p+udmsiR68Gz9oUdu2sDsx3A8gciTeRq+2Stqzb5lvPL1YuwwE4SrYnlkdbrLnxuV5qrG3M3VyofrzuVtoXhukVoXp0GY6NsbBlKa5fxIAQtN/q9CP2UCkprucGVEhOU0fOZ4HmLgosJhmdK0sFc/KFjQmzJLWeSP9L/uywVLzNPgrkOC50deDYQ0LtO2y9Z8KwWC6bDsiEYzYD0S8dI3B48X+3/9bOVVd62wLMD2PIvC55NgmLpI82Gz6bMBD5frGeYZ0uBz2Vaox4EiCYpwlGCgopnC57DChW992X8YLgso6CogrZeObakzTi0JymPHSNMLZf7UGdIr/Xt6bBv2Hd/Zb9589zJoWeBwHsP9jcF2hsxzZhnjF6acFyrUjbgWdXhpjcximfxkmxFTql1RuPtXFHdZkBvRcWb+i6Lb7N4N0eidI6CHpBHqPMI22WG7TpHmZEcROhHfYz7ExyPjiRpIJXOmjQxQF1om4/pGWosicRnnRs9zSPVZ2PVG04RLltBnvLbg/vWUmhvUqZ9j+u60fgADF9ZuQ8HmBK4aUZ3qEeHavJulUBL1NT0xSrkKHNaQXCeFIuIg5HKF5dbXFxusJhtkGVUDg8QMkpxVyCpA/QRYNrrYZwk6HOCVeRYLeZ48tMPAp5pe9YbpuLb/OjhI5R5harQSCl6LR8fH+P58+f49ttv1Woj2+FPf/4Tzs7O5L+phv7pp5+wXK6w2+4EPDNJ4Kef/E5ANsH1fL7Al19+iRcvnuNidoGj6VSg9NHRkXxHtt3KeuD09BRFmWOxXArsfv7ieTP+FFUpAHu5XIrNxp/+7d8wHA5lvfHV11/hybNnss4Q/UgUoTcYoj8e496jBzh5cA8Zo+ziANNTWm6MMDoagNoUAmkbzUUbMorsEgrzzNh3E3huzxtcX2Of4W1si96t2nm42kMJHEpgXwm8h+DZLvosT/Qgs5SQr0fRxURRVJL0a7VaS6gMFc/cmUzozWQ8HAmP4piApzHt1PImNCFMygusZzusZjvkywxRBpz0JhhHA/QMdI4LBc/SjdvFiFyOB5/vAJ7NJ/9lNb8lcLvFVXSnxPbW7WNpwHPHvsM/9W2n1depsH8O8OxDZ7uAlntpFPb2qn1A9/ODZ189et2S4wCeA4RUPjCkrTdElPQQRCno8UyrDSqeu+C5FoUxrU2svYH1P7NAz/h6mgzceVlisaQKYymqDB7FSSP7jslkjOl0jMl4BOYZpFZ1t11hvV7i4vwpst0SkxHVDymOpqkkFoyjHElMhbQJzECIso5xMcvwwxOG1zF6g5Pkh5hOzySaQ+AIPecC9bAXoClyEfoTK/hhXfDBs3NttpBJwVMj8DMdkKnmDpo1lYpHOpApf7aEWjiS1Z5an6F2JyLfI14bqiS2P66Hv67TeRPwOvQGBQAAIABJREFU7BK/uj7E2lk44CvfbA5QuxL7OQX5LGcq2Kl6ZsLBxMLkxoKE5Z+jNqpnwmdRQZe50S9XTfJCkd2ITYcFYVomWvz8TaWzhp+6PtQktpPrskDT+lN7sPc3AJ6betoqE1ujtZw0oa+3iSzgWSOM6IW4zre4XM/E53mer5HHFeoeEE97iMep+DxT9Uy7jZLqZ8LnQKOf1BpJYe1+MNzpfa9cZ/t9i3d9D2Zb038+8KzYW9t2N1bGnzPplegVu77A3YH1aWZdcyBdlcT2KFP/tIG3+5PGTEb9OwU+C9U2VhsEDTWVzjHCQO00UMao8gDFtlZrDYrIilBU0An9m6OeWmqkQ/md0ndTwDWvSdVz2n5NP2Qtk0wyR9tl6d2aSCKTD0RX5MYK5KpJ2i1mRa8zu7njaQ+Hv0clcNsZ8ntUJIdbfWdLwI13bfs12QCkTSZtkaKkSaC9WhVYrZn4L8duW0jUC7ixWNQYhFQ59zCKIgy5xufmYp5hu1rgxx++x//8/W9YrReS9+Hho4e4d3YmUy8K09IkxXQ6xYMHDzCbzQQu83e22+HT330q0Pf7H77HcrmQKSsB8mg4FosMcoXhYCD+ywTaVEP/7W9/x8uLlzLP//TTT/H448fCGmjR8fzZUxGrfPDhI+x2W1E7b7c7EcYRTqdpIrYbL16e48nTp/jwo4/wH//xH5JHhuXy9PlTUUNPJhOZfV/O52oVmBf46NPH+PDxY5Qc42PabaQYTgaYnIzEeoMqaNqNSCYLEyEpiXQ98LzP49lssXsb1uYvXnd0AM/vbDM8XPihBO5UAu8ZeHYLHVnaSG9pYElrPqZ/k/8FoXTq6/VWQlk4SBAOpTGViH0DaQLxWmIm2iiJECUhAkrYDD/ebTNsVltsF1vsFhkImHt1guPeGCOGdlah/C0uJJpFlU2+CkasGW1HzWW0U9c4uOCe+12xyp1qzC0PtuWrC7ZbfsjD/mZ928Cq5nnZIP03SEywb3HeqP6617pX8exA8bV35t207gK7I9uKZ9+IQwtAucMvB55vejwH8Hx78LzNMpSi1mX7N9RXEoRYFZ8Nv28MYMHPrNYbzOZLzGdLxGlPgDUzWLNzPjk5xunJEU5Pj8RiQdSTVY482+LliyfYrGYCmXspMOhxQgv0e8BolGDQT0S1SdVHVgAvLzb4/qc5yqqHOJng+PgBxuMzhSWS1JR2EAShiYDMimF4Fj434FnrpQVLvtrX+rm22leT39B+wmCzpn14kFP6Wweu9FuML61/mGkezVV4Huge7rqh07lrD6lfbrG67Zv9+7Q+ys3fvDc10SxPodBZLTGY/DFAKn7PIVLabtiEgzJ0EPhb2w0qn3dit8HkM1Q9045DTDSMBzc3B+S6RJHu/Jt1fGOCQd3QcEDQgmcFgNrfmiP8DrsFnu+QTPD2Xf4rjuw+ePsU9GP+k7w61rjPivLbEMKrnromGY7xJ7QqVq16NYq6wDbfidUGfZ4Jn3MC5hRIJj0kk1Q9nqNKgDTBcxVpAh++GJBK1a7gZ39csGHCnjWMU/Trffr6crt4s8rn5nl5JfjzgGcDYKUMvbGp+V6Lwl3btW/547b+TeunadnOHksiFfytEbcx64sBZOZjk0YZMEw4TKsgVSgrUA6qWKwzgpqhyTGydYn1Yod8Qy/nCv1oiEEywqg/Uo/P/hi9hDYbqXh21jn91HWmFTFyRVxwGM5mNuSMYY0foSRFY/svkytE6txbA8/dGt9tOneYaL219nk40btVAgfw/G49r8PV3lQC/ngkUyz20+qvoT7/UYQ4SlDVjIoJkGW1vDbbEptNhvViizorEdchxmkfUyaQBdfnteTbqLIdsvUKP/7wHf721/8nkHe5Wgh0Pj45lr6dyQFpYXF2dg8ffPAIq9VKVM/z2VzAMG02wijE//7v/0jiP8LpDz74EB88+hDfffedvKhapvr5L//2F0kw/v/+339jsZzLfI/Q+I9//CPWqxXOX5yLGprzhE8+/QTr9QpPnvyIwWAgIPnjjz+WZIJUVn/7/Xf43y//iQ8++AD/+Z//KWVBlfNscSm/Hz16JL+/++EHPHtxjhcvL/HZ53+QV0DVShyK/3M6TCXZ4GDcE7/nvM4l2aCMRuKpbQQ2VqBiNpR1quPma2qz4c/J2hO4u3CCQ6s4lMChBN7dEnjnwfNdit4pbJzyy3aM/nns9F3C4KMQ63WG5XKD58/OJQyGu6hJxPB3Gj1qEgOGxXNHMenFSHoJUobGUwGNAOvVWgahnKGd20pUzuN4IDYbQyRisZEUAaLSgOdOAj67ALbXaJd5ArRs73+XgviZj+0uNltT3e69da6lBRK8Y7vnvMKhrplPXweZu0Vg19OvAq06ubFTHOelevV8bhHYDT8S5ZtnE9ACIZbL/UvBsysF/ddvf0Hr7tAlYVPbnJvBsyQWzGpsdztsM4aeEc6ENGVToCvnUPAcEpAa33c+cyKY9WYrSUB2WYG8qCUkkN+r4LnCyekJjkTxPFTv3rpEJMnoKmxWc2w3C2TbFYpijarYIAwLxHGJ0aiH4TARkMzvyvIay3Uhquc4GWM4OsVkcorR8EjC1MUjuGBiQiYwTK+CZ2NLZGqu8831bCbkfruN3TbUVmI001pMO/D7tXY/bPGUDfrwzIs7DuW+Bcc+19Q36/La4LnBt54Lj0vg5+Buc18GjBMOS/mJlQpVz5zbBw2AFg9vSTjIxGh6RhBbmgSDFf2eCZ/zTOFzzaSFCrPVI9p6UFva70/8HRy0tiDW+6dZC3iLgnZ53RXUv1lpX+lLLcTTpc61Bv0+eJb9QgM5JepI9pibrQPvK1StrzkCdEOX7VT080bZy0XWNt9ivmGSwRXmuyUyQuW4RjxKEI0SVGmNKqnV65nwOaGotkIRKHwuagOeRfnMBZu1kzA7s14WeOM63ST09J6qKPwby43mefn9c3cE89/b14/vH/Hai0ApFad4bsYEq/H1nskV/0Y7R9E2ZP+np1ALC6cY9h6LWbSKb7M6l5vtdqd0DkXxHKmlRql2aPR0ptqZ4LkqQ5QZJHEgX9mmRBLQv7mPcW+CYUp1cw9pnMqLXpV0h65L7QuJs6UumPrA8G2B/WIdJAoB5cxN8k1zd61oNS074+DeLMT19r0NorfbZA5nO5TAoQQOJfDbLwE7UNm1sO1XBYqaObjs3jLnSkSWjDyvMV9ssVpssV5tEVUhhukAwyjFiH7+VY2krhBzIl7myLdbSS7497/9N+aLObJ8JzD33v17MhehEK3f62MynYif8suXL/HDD98reM52AoOpQv7yqy8lKvqzzz7Dg4cPcXbvHn766Ql+/OFH/PjjT5JA/LPPfi95tb755huxC+n3e/jLX/6M3//+M7x4do4nPz3B1199JfOZjz76EIvFXL6LcPvjTx7j4cOHGPT74u389Tff4L//+t84PTvDn//8Z7k+coknT3/CfLlAv9dDlhd4eXmJi9lcxC+///xz/P6PX2AwGiFKYiy2a7HYYJLB0dEIo+MhchQCnmnppomuzSrR5IWxMwpdU9s5ly9acFZdVvTw26+ohzs8lMChBGwJvIfg2d+BcwvzbpUQL+eQYechNpscy8UWz56+wGy2EP/AJFbwzMEhzwtdPRFUpxHiNEHaT5GkiYTEbKhovJih3Bao8xqngymO0jGGSNErIyQl5BVbj2cOeOJ56CloOgpa6dObMNRX4dJftsI3il5zWf4i1iqLr7ui24JnvX/3Y7/TP+/PAZ2vfK+LqG/dkkIj/bkLeLYCQ+saC8/jWc7YhG6bJA9hiTrKUYU75MEaRbVCXq0QJQXiXo3j0zFGEyaloPVDjbIupNbYbKLd++luxPhbNL9sLfplv+3NwHOF7S7DLid4prpUrTZUfaHQmfCZygAqHxQbA0VVi8XG+csL6lsRxamAaqoQmFiEG18np8eSvbrfTxSGcUJMZWwUoCp2yLMN1qsFNuu5vOj5XINJSyJ50YKC18HJdlYEyIsQg+Expsf3MexP0esNZeOMCQ3rQhPXOfAsmVMUmgswd1rnrqezKkpbrU9bqNkxarz0tUXI/zdl3nxuHyQzbwqYM7Ee2hAc8Gmgtmlvb32j5HrwLFciYFOxr/3x/60JJI0nv6d+Z9AiNxP4ImwmeKbfM+031MPZbE9oBhtJNtgkHGzBZyioJgij6sQmfvOiZhTgmWR3ZrPAmc6bh/ErlJxYmNxsPN6gwLbH6oLHjo6W6Gr9bKC7eVAWRlM1a+OhGkWxBc9ljl2+w2q7loXYYrfCjqqfsELQCxH0I9T9AHVKVwdVQlcEz1Q9UwXNhRqVz4wiELsNq1Q3AFqDoxqVluuD29dsrZG0FRj42bQk23bcBkMTNePVyvao6R97tb911UHhaVtf7iJ1xI7C+462/7O5LgPJqfxuIhU8a412E7Yg21hUyIaA2mrQs1kUzvKinYbxci4Jm2m7oRC6LkLkuxr5rkKxZdsJRAk96k0wHUwFPA/SoZ5HADPPxw5bOmD5LfWA1kOSuNRErQj41+JQD3C9cYZ1y73ZzSXTz2mf6YNn8+EDeP5lB/jDtx1K4FACv7kS4AagS8xr5pvSLROKRhKlwiSDtJOj5QbnQZwLX7xkhOEa280OaZBiOpxgECboUSVNAUZVIeWGY1mi2O7w5Mcf8I+//1UUzJwLP/70Ezz64JFGwdD/n57Qg74on58+e4Zvvv4as9mlWObRPqPXT/H1119LgkBC4PsPH0iyvydPngp0/uqrr0QpzWP58+TJE1FSHx1N8ac/foFPPnmMn378CT98/yO++/ZbuWdr6/H999/i8y++wB//9CdRYjPymvD766+/wv/3X/8X48kEv//973F0fITBsC+WH7TxoDCOCc3Xmw3mixVm8xU++8Mf8PsvPsfR8TGSXoqXi5nMX3qjPsYnY0zOJjKHKYNSorq51LHWGjavQZtGGLGIF+Go8wMVlRzA82+uSR5u6FACryyB9xo8EwY5KGDtQr1uU2WpkoRgt8nx8vwSq+UaUZggTXvo94ciXmNoDGGRqJpMIiFmtaf9xmg8lpD17WqDfJuj3lU4Gx3jOB2hV4SidI7zGnEVIK5ChKKqcUqaZqFoFziSeMcseH6timdryeoVpR13XgWeBY541fYKeNhTpe2Su4ETHRjc5SmqbLPfYgfBV7aVvQf43+kf8FrgWUCHPtvrwDOPELsFm134LYBne91ajm0YcQDPr7DaoOI5Z+iegmeBDIS9QWiSjNILTdVtcaTZtfkMy6qW4y/nCzx/fi5qjCTtSUZq9iUMi6MP3OnJsWazjq3Dqlo1UPks0JKK2LpAnu+wY5bqbIUsW6OsMpRUylZ6vko2MBLEyRDjyQmmR/eQxLQKIiXTrNz0EGZ/mDBSg31LSRxu/J2NBYyDyy55mLMx6LYlnZR7Tq5avy2PtoC4RZ322DmY9uparbPkEOjjqV20Bu9Tdr5e+zZYqYlzaMXKWFWmVdKK2t1+4prNQA8Gc9EUSn9OixNVP/fTWMAzrTdoxaH+0OqzXVdqs1FmOxT5TpMNVoVYcli0Jc/LgmcvKWQT8mg8sW1Tl+m/H1niWRj9GhSZtv93fZStd1friQPPRl1rNiiMi4PWjMYu3GxAy7MzqNl5IGkdMpu/TOCTFRm22Rar3QbLbI1tmSHjkiyqxVZD4HMvQJVWqHpAlQaqeo5r5EEpr0L67QqcG9ByQp6ttCurcbZ1xoJXvUa2QLZE/eFvl3zP3+p4dWRKt33eBJ7N1omp4w486zf6G09u8WjKvWWjYy9b79n6QtoxzpysgdH2HhU0U7HGvkhVzoTOqmgmfDY+zvyNRGw1BDiXAXbrHLt1gZzAOWcocIJ+rP7Nk/5UkgjSUoM+zkwcqJCZ0NqomY2yWa3WuAFkFPCVSbTKizdqL+3LdGOR96bguTuJaW9KaVkefg4lcCiBQwkcSuD1S6A9ntloPFHgypgaiqgiy6jOjRFzrosQRV7jxYsZ5pdr5LtCPP6noyl6nINXBM8l4pLgmevxCsVmi59++AF///vfZM49HY/x+89/j48+/hjZLhd4S1EJQS6jnZ8+eSrQ9+LyAtvNBh999JGI0L76+kvxev7LX/4i0Jhwl17Q33//Pb7++htsNht8+rvfidUekwVS9DYajfH5H36Pxx9/JJD66U9P5DOcmzG5IOH299//gM+/+BxffPEFTk5OJPEg/aW/+fYb/N//+i8MhgN8/PgxkjSWon72/InA5rN7CqmZv+riYo7nL87x0eNP8MnvfoeTe/fQG/RxsZhhW+4QpCGGRyMcnR0hTCMg4VxKPSSblbSXC+a6Z+qg8wE8v369P3zyUALvdgn8isCzDwuuWbS/YVl3rTa4oJOll6jRCDB0oaHrBvqeGiBTUtVc4fLlDKvFWgavJGEoOzOfR5J8sDDgmQtUvqiQitMY06MjxGGIqiixW2yQrTOcDY9wRPCch8ZmA4iZjb0KEIrXqp8cShfYFt4ommxj07sUy89fyhpd0wWyDdzYY7XRxUTd5XCzjt1TLVrQ2QPOvvqy/d2u7BzMeH1QZReZ3TPcFjw72GtCu5v6ZwKsO4rntwGeBRsYBaZ/3e7frqAtZmjXMXvkm7bTt3Weu7SA/ce6e7+b1caO0JnwmYrnrAuea1E8K6ihpy/BcyDQOS8KbLY7Ac8vzi8EWEdxojqAkBPOIcajEcbjkXgui2W8UQrQ962qClEnC5ykj3NF+JwhzzfI8i2yjL93KMtCs1fXAeK4hzQdYDCcYjQ+0jD1RklYi58c4Yuom6UBWzDmTfDlkRtoZwCUa2vd2mThlYfHjDpSo/Ks7YDtd+33+MnLFMLp/9RrVa7AVxGLGtFhN4fE9djXb92uh3CoTa9R+yTTOoRsWpBpdabtttFcgy1T62dtkjcSL3JRQ59nSTiYxBKlENO1RVQlJsljzUS1O7HboPUGkw0yflQ9ni2itM7ARt/rFYDPne0t+BtzvnL9bYNnf6vvLi22a/ug1919qmZclD9bcwr79G0bVJ9n8wTNFoVbpApElKJTAMlNIj5ahr7SmzErduL1vMm32HCMLzPs6gxZnaPiQiwNUPdqVFQ/90NUKVAkAfKoRCaWG8bxWQYkPu/K1GOr5jd129iJqLZ2P3jmkTZppavlrq+x5XtNLdxT/P6RtoT42yTtazYkFZr64Nm2T635vo+112+YUlf7E9+5WkG6TUCqJ2dbV+gsv2mdYcBzJMA5QVjxxb+rrYZYa+Q1iqwW8JxvaFHDSIAEg95QPJwngwkGyQD9ZCBK56Bi4meqm7UlN5pu31KDvY5Ee9QyL7PzRXOZpg4ZUxcBz3rPqqQ3z8NsbrhC746bfl1+0zH1Li3rcOyhBA4lcCiBd7UE/PHFjEqtxaLmLqGVnGwuB5G8qjLA5eUSi9kau02GqI7EaqMXpOgFsUBn2mwkjHQpKuRrWm38gL//7W8iyqAY5IsvPsfjx5+YpH6lzBUYzcjXkyc/ibr54vKlwOTHjz9Gkqb46qsvRVDCZIP3798XGz1C5B9//FE8mblWoOKYYwh9n3nO8Zjg+Q94/NFHAqOphOZnOEo0iucfvsejRx+I9QZ9pvu9FBcCpL/DP/7xD4ynE/zus9+Jlcd2u5Xr4gybqu3BYIjVaoMXL87x00/P8PEnn+CTzz7D6b37GIyGWGxWMt8R1fN4gMnpVHye00GCMtAILk2nyx+XhHxfjVKPZ39O5hTPbrR8V+vi4boPJXAogduWwK8EPHcHkJuUOLe9tavHOWWX9Xx0x0gosgHPGtKpi1D19Qvk98X5JRazpeygMmxnPJoIzOFuqujSghpZmUtHvVwtZSVzdDxFP+0hiSIszudYvpzjuD/BNB1hUMbo1RF6iNTfmdl1uQjyQ6QdaTEXaz0ery5QmpCjG7wDfUuKV6mPu0vR25b8PtsLeaJ7CNDeY20Wee8LX/X5Blk1Fy0IT87gwHPjnul2aTtJClthwl2vju4NeO937+MqePbqWqO6MwO2PY+EYZtrtvDkZwLPRHgu6Pm2T9afNEjJXgm/vv2Z/Db/Jue5/TfedKSrmm8HPFdmM0vAs4GkVDBQjZEXpXhCL+n9vlgJfC7osxwwSSkjKfo4OTkS+MyJbmT8lSXwPGCfRJWz9fZVOyCSG/k7FdBBhbLMJMt1WdH+g5cQSj/FpIfss6h25mYYr4/JV3hdhNT0erbgVoLbRdnnfWeTTctq8o3ywbeWMZDJR8FW5ayJttR2wk5EBSJr9r0G+sn7HuQW6Cx2CEKdVSlq1M5SK30lsdfXyBnfmOV0UGVDySx4tl/SVdRqjXOftkYP6ounTZ3QjQON2mlQ9UzbDW429ET9zDwDDPe3thtG+czNB3o+Ez4XhM856jp3kRLG39jgcNP3vhrBO/X622lX9ix+//12nokrWwuaZXNCHrb3vHz/Xc9qw4JT+1vDRTURqN1YkMUkIxRM22I2+5zq5zLHtiCA3mG9W8t4nwWFeDvXvRD1IASGIUoqoHsBsqhCFpbIuXwLClUKNeBZXbrsZrKOVYpBrX2Lr3gWf2jzGBufaK+W3a1XbR/dlJ2xGLHhsLJobyxOXP/Y9P+NP5SCZ9fu9b/9KAHru63tVTeTpB/w/NLZV2k/YcCygGercCZwThFVqQHQMco8QCEezoVEptV0Pisj9NOBJA+cjMYYpkP0kj6igC7O9HGmpYbO7US4ZbycuZknfve0HhLbGt2Ik7u2HpayeWH0dZ5BtYoX7MOxm+92HnJdJ/TLzH3fbms+nO1QAocSOJTAv7oEXN9prTE5jWTUoCTFluSCVDonokrOclrJJQKft9sC6+UW88slik2OsAwwiPsYpTTADJDQPoPjWlEiW23x0/c/4B9//bvkQDk+OhJ18aePPxErDZvjScBzGCh4/uYbVTzvNuLbTBuOL//5v1hv1hiOBjg7OxNw/PTZUzx/9hxZngkE/sPnXyDLMvyN6uowxNHREf74+Rd4/PFjPCV0/vFHfPvdd2Lh+dlnn4rn9HfffocojiXB4AePHonC+fmL5wKov/v+Ozx89BB/+fe/YLFY4PLyApvNWjyn//jnP0mU5ZOfnqrX9I9PBXx//sc/4vj0DMPxGFlVyDxnuVshGsQYTscYnwwxPBpI4kFJmGzn7WZi4kY6O4f368nVOYedz7z5PP1fXR8P338ogUMJ3KYE3lPwbFW53mJA1gsWgJnQW113qHl+BSzmSyzna0lIUNKXmQlp4h7iOEWUJAjiEDuG5OZbrDYrhHGI6dEUg34PvTjG4nyB5fkCPcQYBCkmYR9D7rIiRlQBoQn79BXP1kfQYVSXGNaG6KpAy0GF65Rq3QX/dTDXhwX2369GFq66dSGs3eTct/Sq9v3RA88Ndzent+eS//SU1VfAc7OwNU/VLI5F0dks1J0y295f25/yFZ4drwGe/WdggnIdGfuFwbPngnqbvsIccze0cf2J39Z57nDpNxz6dsBzTt2qs9tQ0bD+2JDtIJCJMZN6bLZbsehYb3aiguZUOU166PV7kkyQygWHdx1slc7Ia++coIo1hshZNfyNimhm95bQb8KqkGoPMSaViTcTpFaFejvTS459nIBryQju9IwCXUJ9T6GSga1NK9oHnp3i1tx80z/xe3kOqkjljgMNUS+rEhktJLJMyooLBgJ4qsBt2L3gH29jhue2iU2sslyK2vQftku/S9+1v4roGZpnsQc8O5CpZ/A9nn39rXrzGtBoOzM+u6pEUKn9gsDnWO02xHYjZuZ0blqYhIPi+UzwnOuryFGVTDi4MwsutUix0LlRAJvnasGgRPcYTmurk/ZPb98KoLvJubfff42m3PgFe56Bjaa5GSzsUQ5JO69nLSVjpqDNytQfVTwLuTY+7WqlxRfh844AOt9gk22xyFbYVJmonKl2xjAS5XPZD5DHlaie86CQV8XdZT4fUTwzNYSLYnJKegeezZZDE0l0FTw3o1ejK3Zj+NUIH2+k9iCxB+1NZIWWmikfGeuM53KzNWXnS3aUbkZht4kk9dBXOJtRp2mc/jJV+0m1PqHaOUFYsw9MVdUs3s0xkEcI6GOSh6jygHsuqDJaZlDFHImNBpMGDtIB+mkf/YT/nSLhBptB/Oz76OVsYynkW22iJPrym75T2o5YGslegenKbQ2z1li2HDSKw/b3rUSKzVZ3t5IfwPNrNPvDRw4lcCiB974E2n2nzZfBuaUIxmTOTaFFquDZCMY4By2LWmwy1vMNtqsd8nWGsAwR1xFGaR/DNEXKuWpeYbtY48WTZ/j+m28Rh5FEIn7y8WM8evhIogQFekfMoUNBRYXzl+eiTF6sFsjyXJTITBJIxfLl7AKbLcFvKtGMVCATNPcHQ0ynRwKJN5stvvzqK7Hv4N8+efwYjx48xPPnz0UZTQBNcPzpp5/IGuLZ82dYLpdyLnpC89wUvtEzerFc4uHDB2INsl6tJGk54TPn2x98+CGSJJXPMs/Mi+fn+OjjT/D4009xcnaG4WSCMgiQVTnW+UYtxdII45MRRicjBEnAkCKZx9uxTqMydQZsf9oRkf5s3CR0tvP1jgjsva/ehwI4lMBvtATeQ/CscMYtPN0STftLG3Bpg7u54FfosNsU2Kx2mM2W2KwJSRhikyBJ++KHlPR7sggleM7LzFhtEDynAp7Xl2ssX65QrDJEeY2T3gSTeIA+F1hkMLIY4qLHDpocOJmozAWzSJobHlNWGt5D9Y2ayF6pon4COTsUtCworlEhd0qkM4y8uiW0VNWv+I4ugPABepPkyXxl44Xp3Sq/SzRWHXsPVY3rotZCD2u1Ql/VZlBslEu+Qsm7x65nh3/7dwTPXSD/LwfPphz2qc6vf8pvCxi/rfO8uj7e5oi3Bp6ZXBAhKlHw+kDCKhtpKaoez5wMq/+y0QXWUIWGQEdVT9BCQ0Cw5RmNzYS/2WRgcBPmzfeM8lCJithF32KXAAAgAElEQVR3aH9g1MYS0UFYw+8klNbEWgKqTb2QlHmcvEvv55SM3b7T+bZpSVvQdGUzjCgp5ncFyAhLCVADLgh2ogyZz2cyCaaag/75pyf3MOiPBJhrmGSsykijEuY1076EPbUmcTTf/zNNZBU809LCATnpV/clrfNAk0Boz8daP699vLV1YHiNlLdsjGmiQCqdxXaDyuc0FiBNyxXdeKCVQIma5SivHcpiJ9YbfOlzs0nszPgg9cjWC7WSEEWvsYUW/13WEQOeWwlIbZ1oZ4G7TdNq9cH2A28NPBsa6IAtFzMG9RuA2uqyPT20sk8d7zVBnmuvMmbYTQ5Tn3jNqtJnklaqfRRA037j+fwc881CPJ0deA5RDgIUcYmcLwOf+Tm2JwHPHN4JnlsWVApfreJZo6mcyrYNnv1tDdM2WtEHvjFX93G1+2Bf8WzPZFu0lo8rI2sDYsdYPa4DnuVCu+DZVnkzYJu9LLE2k3tUm42Am/FBihB9hOjRLFtexRYotwTNIYotbTWYsJmPhIkDRxgPppiMJhgNRkgjWhSFqItKEgeK2tkom0XRzOiOhhObaCiz0cA6ZPs8e4xYc9s6IgL5rqmPnajoexrN8KptrwN4vnUncjjwUAKHEjiUgLd68zfR7Ua7Ci5M/qaQ9nax5IstOQ4YAQbHOk4/mXh2s9hgcbHEZrlFtt7hbHqMk/ER+lGCoKyxulxg/nKG2csLxEGIftLHvZNTHE+PXA4AyelSgfkgOIcl4N0xGq0ucXx8hF6vh81ui/PzF2KBQdUxj2UyQtppPHj0AU5OTpEkCdbrjQBmrgX4HhMG8rsuLi5weXGB2eVMfJw//OgDEZcsVyux6yDs1nkF1G+aG669Hk5PT/Dg4X3keS7WHz/8+IOch9/F9ynw2G7JNRY4PbuHe/cf4OTeGcbTI9RxhDKskdWFeD1vii2GxyNJNNgfpYj7caN6dmsOf6PZzAw8EYCrwAfwfGjMhxJ4H0vgVwKe7aLFPoJ9MtjXeTztSb+vAPPhSRPSbUCiNWSwSmINzmSiAnoIlqJ45muz3qLICY+AkEAljmSwoZMjjfyH4wGOT47Q7yVIwhCryw1WF2vxeg62FY57E4yiPpIqYlCphvZ4FFCu1/hMSiJEA1HFl7DgLqtmY7cGp27Z7Mqqu+xp7ze+Tpm++jPd77zpaTbCJ++0drEm4egm8NggmpYNSbPUFfisy0SVq1k3WBu0zIWpnkGsTARSmQWfSUTRKXpzNU7zpcrA6+/kVVYbFlbpKbSEmuHZnvcXVDy3oFLnkfr6NfuWXLEXRmyX4O2PvvJJ31B53labf3X93HfEWwPPjeLZQgkDhT2tsDx7yWllFHONQlYtJ0S5Ib6+HjD0TE0sEJM6bBpQV2dAu43mnkwCMwtN9DGa2HYPsDUQ1LSjdn/ShlRtRW/XuN28K6BbFwHWGiSJmOCkxHK1wC7foJAkiLQFyUT5wckxITKTHk7GxxiPjjAcTiVckp6vCuo9b1xjPSBWSd6PgKxbVYVXHeXOaxXPhn7r2W3/IY+ifQ2u/NuAyrdSciMe4aOCbU1Fpp7PSRyq8jmNxYKD+QKikBsCrERUqBNAFwKeq3wn5VgWGbc+VJdqIKzWJeMDbfzC1e6D0N417Z/TasN/HDeX+p1HkD1P3oeg7YpgsL+Bg1rLnZWEPkMFz9rLOahth2fV99BaiwtL2m+cLy4w2yywpedzVKHo1WK5UQ8jlClQprTbKFDwxaUas8JLckFGKHj+wtbvWJKU+nY2Hnj2+oJGzd7cou+Pbm07vHrpRwN4Kf30Vu0oa8quSVKpILx5mcRN2o/4dd7/nIm+MB6Qrp6bz4hns5U46Siv7Yffo77OBM5BxaSBKcotQTOwW9XINzXqLECdMxQ6QsLkgUkf09EE0/ERBr2+2JsROhMWEzyzmNWyyHyXt1nf9NB8T8rHqzsWTDcb6OZo2aBx19/tamx35Hr41kjaOfxNZmX7RutbdXyHgw4lcCiBQwm84yXgZr4uTsuu7yTUTybTxjWpyWlibbkqKp83OTaLLdbzNVbzleQBGCZUPfeRcs65yZGtt9gu19wOlQ3N8WAo40wTMWPmuowM3GU7teCoNJkw1c5JHMt8f7Wiuvgcu+0GeUF7jYEkHDw6PsFwNJZnscsyrJYrgeS9tIfhYCC/N9sNdrstst0OcRRjNB7KSMU582w+w2I+Fx9nAnCKV+grTeBNm4/hsG/mehVevHiB2WIu8+g0STCeTMUuZLvZifVGr9/HaDpFbzhAFQUoOcwGFda0EN2tkE56GEyHGB0N0BulotVTzTOjItVGzFc8NyPflSWeHW/1iFfNxN/xinq4/EMJHErAlMCvCDz/HM+krSbZB54dr2hjFlkIVVQmVnRgpluUQt4qQJ7lAp6XizXWawOgqWIEkwxKRhtMjiaYHk9xckKPZw5XwGq2xfJyg+1sjXpTYJqOMQj7iEvR9yAlZDbJvnT3UL1Z+SOwxS5+qIwuKlEqMhxHFZHGN1R6cNeFvwuduTyl9tpY7tmCERWu7Vd16xMWZ9vGbUpVTRqWL0tZlo0tF6rJxb9RFZIEfQJhqS69Euqji3gL+t4IPBN229B2s7DVJ+rd/D7wbBOrNUmxFHZQb6e2CiXqKEcV7pAHaxTVCnm1QpQUiHs1jk/HGE/7MhERC4aaCfBccsFuq7N17MozEUjqfqxas4332m2ofe52W3wzf+i331e8LfBcI1LkR6WdtuBmUnUFhdo6auAl27q2e9bPslE6Sx3eozTVOsx2YafcBpnI/pV++9X274FUYz/jpn3to9vX2wbPPnCyqKtpJ8a8QKBmTVBMT2reTyUqXtpCzObnWG/myIo1atCUlZnB1Q5kt8vFyihNRphMTnHv9CGSZCBKSPpj8yWbbtL1kZryanx7iP310Nvf8SpQt176das7JnTUpVZVI/e5H3Q7AOWX+/76axXPohivS4HPkkDSwOc0jpFyQUEAHRm0bvyhWaZVzo1QRuLs9PPyslusCp0bqw8/Ya3pWqUfNBpV7S69vu8WTa61IXKL468/5Pq6drvT+tDZAFC/n5Uu184GLHi2bdUHz/bfOjDY8pH6Lh/TXQ/W8cvVTMDzIltjXe+wiwpUgxDBOEEtyQaBLMyRB/R5JnjmbrWDs6IlbvyoHU5urtMontW50rfP6Nbfm/tZP01BG1FbhbcPXe3WqNRMk6BJ4bDo6a90LmY0tkkurRrdJLLVfsxcva+g7vy7riMEdQKTnRFVHglw3i0qbJcldqtKwHNUJ+jHA1E3T4ZjHE8mOJpMJZ8GQ6LVSpvRYWxLXrkZVXN7QDO9tfzaN2+00XC2t9T5gk0q2q2XboO5ux21v1e+Xb3eN1r7f3sXZnuvd6eHTx1K4FAChxLYXwLaX3dnfRZ/+nkcbC4HCsksNGZSWiajJXSeXy5Q51wjBhj3hhgyH0oVISwYZVMgrrn5H4vymS/yAJuXwWxHq9hC1ns6vqudFu3jIrGY2xI6MxF4kYktBvO6EPbSVo5JjAmBJaKZETohyYHRiZioQ7sW8PMJEHIzpwvFG/yOKA6RJDHSJFVLyrqU72I04YI2HOu1QGz+99H0SL5H7EfyHHlZIuX1pDEKJlfmKwRW+UbmONEgkgSDk9MJBtMBAtpthJWsSyl4sUnQr64+zGateYj+XORQsw8lcCiB96cE3mPwbEMl7cPuQAaTHEyhhnpAEkBLWHep/lCbzQ7r9U6Uz+z4S8JnLu7jCMPxEKPJEJPJoFkEbZc73Vm9WKHcFBjHIwyjPtIgQaQr/mY45KJOVM7WY7LSpZ+oeHhcqaBZwj+tJ2VXePiO7CI2kFPW+bKak4fiL69tYh8dhD2wTrWzeVmOJs+rUSN563vxaawRSnZ6Q5l9n+i9HlNeoQoEbuYBrV7ilYrnveDZnsxAsxvAs/9lDNW+NXg+G2M86SNKCPVeDzxfv5xtg7ibYfIBPHfRpII647PbTJttOamncmMTs0dN2ygOPYBs21L3me0T6zuVpz36JvDsAxnXV6qvtPMKboB08ye9HypxC0628zXybIXtdoGy2iKIciQxkKYBev2BhAeuVzus1juslwXSdIz79z7EcDAV+MwEMQTPcRJLBnGrPrb21tpOroLn6x1zbgmepS82SxgD0lrIx1g27Autb21u3sCGLN7Tvs48fzD5o8JnAuc0og2LAmhaNND3mUCfque6zFESPOdbVUHT/LakVYt6R1MlzSKz6eHsxoUPEG2L5mX6Gwm3mRK9i+C5qS+taCcFis5qw4Bnv+9vxK7cHqg0oXC2wsVqjnm2wrreCngOxymCIRMOBgKe+SrDEhUH7tA4IxqvZ626zTaOTS+rQ57deDQA3G1jvAl47giWzQq30VazXjX3bH2wFTprLer++H2XmdA0h2iblAV/Y2vCRbX1c6YqTZMKEjqLr3PdQ53RXiPEZl5gNS+wXRTI1xXCKkI/HuJkeoyj8QRTJhDs98UX3xSty9hhxm25L5MPQ6caVxujtcHp3pmWd2eDr9XP7JsZOCDSPt/bAsSuFuyfldym1R6OOZTAoQQOJfCul0A7y0azfdoINpzIpwWfVa6L2iqf1zssLhZYL9YYxn0MkwEm6VjyMAUF147c8Ax0Da4akWb9rcOngmZJR9KaiqptndovmdwrYothN8A1CtKufAmd7XVa6xAHsV3CY/1EIHNhzdOisb8S2WMugH8j0GbCaqqg+W9CaoJvHpemfdkQ5tgofye4TmLUUYiMQJvWYiGwLjTJYJXUCHohju8fYXQ8Bh3wZC7DKEuTv0Luk3PO1lB3jTXVu171Dtd/KIFDCdypBN5z8OzvyXXBsx01uBiy6YfUcoMDAm03mKxgt80lRIXAmconGQaoUOvT9zlFv08TDc2iXmwL5JtMkgzuljuBzoNogFE6QFAFqHKG36rmmRBbvZtVecYdUELnJKAtR4hEFmg2qsV4RBpG6i9H3tYS50616o4Ht8BzywvVLKeMpUCjWvY0SdYio2J0rlWhWZWp3LwOfiIOti8B/EbBZpS8Tpl4zcUTOnXonV+2zT002Mu9a5VX6p+q18SXqS1OsboHPDs46K7r7uB5gCjhTEjBs6gD9sAz+w2yHrdA/sZn+brg+SoYvGOVeeuHu6dlsRxVrJwMBgiTBGGaIukNESU9BFGKOohAZd4ur7HJK2x2GXZZjrsonttgr9tqqdJTeGMVFb56WlUMWo5SR6i47fict+pnl1EId7m5p7hGw2vKXj/bBs/tLzHVSC47yxgmuMJycY5st0AUFkjSCmm/Rr8XoNcLMegPxXNuvc4wm23w7OkcdZXg+OQhJuNTjIbHKMoaORcAtDYyWcTlOmQBYL2w2/Xreujs2uL+CuWdxywo2ntjfgmrQYbGX1z9cerI66quMxrQLkIV4tJ/BbUqn6NQLJu4gEhpvUEVjVRXWggx4WCpXs9lJgC6zNV2g4kIBe8Z32i9UiagVNsSe8G6V6cO3XeFzjJa2rXdGw06DnVqSdk6tacCX9sLNMtOsyr0OrTmM231jY0a0G8xllc2CaTp3PdiPnNoXjP7+xbni0tcbuZY5CtUfYLnBMEoAoYhsihHHhYKnqMaNSNQxBLHqaNccltn+CDVQXMcantvKuG++uuD6Kv9bEvxvLdI3daDLJCb+mxW040Hs1FiNeVpleX8vIbc2qit5jnWnD1xoDbgmspmLuhlkR2h5upW5jWEx7TZ6KPchcjWwOoyx+oyQ7YuxeM5DVNMhhM8uHdflM6T4VA2Y+iDLlZkVDlLUsBAN/5Z443tj1r1XAPdr/Vk9j/QtlFq19Mrs4LOlqF9Zm9jCHvXZnpv454P5ziUwKEEDiVwtQScFZpZYZn5TMsOym4w20hSGW/MmjuvUWY1nj97gdn5DEkdYxD1cTw8kt9xFSIqCZwDycdE/2cuEoywubkgTcjNvCQ6KWpicZk8WpTPmr+F73MsosI5LwoUMi5pPpYoZD4TRl3zKxRUO52K2Ro280PJisDoZ5Orxc3DalE/Mwqbv6mApuUHo3w5KDVe2E3S7kDtQTgnjEIRdG3LHEyZzpw1TJ5Mu42MUVtRidOHp6J6DpMAQWTmMgY821wYsvb2HpVvcXqow4cSOJTA+1kCv3Hw7E/y/R1RhQNXrRX0b1YN2ygS+UeJOjXaZ1koydpGADSTFohwkWDPDDYcPNh5SzS9Ff9Q9ZpXePnsJVYXS8RljEE8wHQ0RUyQVZj9ziCQxGOSMEtCRSvxKZQ87/R9ChL0gljUu/KyANqIeO6yRP81VHsfPAsiMCOnXSSrnYBLsGZhl/K2gMnsRUGmyZ/My1v/UcXEpF3i88hJhthqOhWbruO7gOMqPdkLHkwB6tEKOPR8bfAsXpM2MvcO4FmUd0bBbdWUPzd49uvEqxiSwY/7VvF7qpY926+vhv4rwLOtKwoaLdiwAMeTUzRhhHqM1nHrHqoTZ1/l20V3zembOuoezV50ISpa7e+snOOqONB+0nMxbSIGCHnITdkvqgJku11hs5lhdvEURb7E2ekQ06MEoyGQJFT1lggjDS3MiwCrZY6ffpphtaJalxm/7+Hk5JFAfyBGXhUSEcIEKVat0QbPd+nZurDIfnYPuGtOq2XUgMrW5HqPHbwN7+9clnyz+7/GRkEtMfRJq/WGg8/05etxEUEldKRAWZMeMsSzkFdJ242Mr52on9kHRgZgq3KbY4tZ0Jjbt+C5q46/veVGt7e4bTvvwtJ9z87vO9x5/W9s/9W0klY/7F9P99r2KXjN07WK2dbtuboh04OgwrbIcLGc4XKzwHy3RJHWwCBqwLNNMliI4pmLuVp/i1LIKobcvful4sBzK0/lNZX89fpZ3XBsRlAFtV3wLOMkobOCZ9v/O0xukwmaa7A+9GJFwzLmgpo2GOrjzP8W+Mx/S+hShLBOEVRMKJgiWwfYLmusZ5mA57oIEFURxoMRjidT3D87w3Q4wqDHZISafFPV/2qvwbkEkwrayDH2GT54bh6pbCzfVH+7fs5X+wb/YbTL0r5jZglXOl33h/2bfXfpyw7HHkrgUAKHEnj/SkB6ZNOHW0GSrPpt1LAntrBzbivaUMsMfV2ezzFnVPKuQFQGGCUjDMIeekGKpAolF5Oon0sVI4mdmQybJqEh1cYEyyaakeCZ445Aam6Gmu5eP+JG+SZlizw6k/TY5iUwoFit6zgnDiSBoLXdkIhrs9lKeM2k2/zh33Ru4fJI6NRer9EuCcgaCMDluoVdRPK5BjzHAXZMMEj4XGyxQ4azR6eYnk0RpQGC2IJnjdSTjEtG8eyPbrp+2ad8NmuN96/aHu74UALvXQm8B+C5WdmbwEiHbfapXO3fdL1qFhfNSly7UKt6Vlhkw07tQtcBbSomxXrDKKapxiGAfPHkHLMXc1TbCkmQGPAcy+6mDCQNeOZ2p4YBUQ0tSucgFt+pQZxKqI9aR5hkSBYg7LHc+DXXbCk5Owaa381gZRTf8jTsWlYUYkbhGQa6XjXgmV7PFtfYe6bCT2CztdVsykvDn6zblx5vAURXzetK0B8i20tVY+HhX6zdDJBFvR3n9QpdckFnteEAuPl+TojM5EP5FP2srdWGxnvVcY4qUI9n+jvT5zlMCiSNx/PdFM9+Xekuxbv16LZo6ddc/1wP4SZ8gvt+bsWzxZZ+X2O3TqxyoLF4sBXIIh6nupPJr5mo+jXMvy8HE90T7T47vQzviXud4fXg2UWNNLch/q8KeGyma1prbNYzzGZPgWqNDz88xulJD6MhEwnmADKp29oyEuy2AZ4/X2NG4LSqMRye4vTsQ/T6E7Hc2DKJa1mKR52oS6hcaT/I16hyPurz+v99Z5L9gf0eyH5/Zjej2qfwOoNm8WF7H924MsOASTCpnt/qXR+od1/MJDehJB8U+CxWGmq7QbV0SeWz+D1vURW5AXFEf87nWVXVHW/EPXZDdwPPtv7cDOauloff03Q/6z+X9nv7UaEdi9vvdiNW2tdg6o/dB/De1PZlkwz6nzLXYlTPWVVgtl5gvllitlsgCwoUCeFzKIpnstQyrVFGJcqwkhfBcxnob/F9lrFQr9u/6+ZvXtLD16jgN35Ev9YplxU8u/Bfjo0cd7WvcYpnpzTj0axfXHwaj3BTbnXj48wkoYmAZ/Vxpq0GwTP/zR3kSBIK1nmCYhtht6ywnpfYzJkAKkcapRgkfZxMpjg9muLk6AjDXio2NFbJT+W/JtLUwrKphu01NTEJ/ngs4Hnf6Ob1kq0dmetHvqYfunJC81yvdLwH8Py26/LhfIcSOJTA+1UCus62M2ANrNE5KYUQ2vc2wNkcp3nwOICrhRT/t15useFrsUGxKZFUMfphD8NoIMkGU26OlgTPHAXNfI2LBT8+y4vclc1bL0eRcnCC3lqTiBMiG4W0zpuBkuczuYrERiPk34wYTdTPtF+jUEPvmBYZfOntUjGtXh+yyUruENHKqkJFQZsJcaNCmnNnvRZVXhM6y8sonndM/E1BXRIiD0rsUGCxW2FTbkXxPD2bIGEuC9k35uqbuYdMxNMN4FmLX6/dZUF41Wrz/arPh7s9lMBvtQTeE/Bsujmbsdz4KLqwVg+eWPBpEi5xvNCwGQuZua43g4wsarjrGDdhy+JzxC6VQJTepqK8YUKCSCFBALx4eomLFzNsZhugqCUje0QFM4c9o/rj57gLyYGQx5SZgmeqnZn0YMKwf+Mz1YBnjxv5g/CvvfL6oKYB0AaI7Itbt0p1UTiznEXxzCQImmRQk/gpzNVwW2OzIQpxjtISvyQLUyaIYOpIt/RzyjebmKspPwPGGi/TPZCmKXdfaaeja+PXKzvQ6sRlZklepTMJERvs0AHP8jmbXFDNvlEzkZUFz7VLLsi8EkwuOBKPZ04obme14deXV00FDuD59aw2FFkZcCWTYmOZYfXMrKhNqEQbiLJXUPWghXAWjNktEffU9kV1XNcf+P2hzghvAiJ20ujO1qiwTWJFAc9UJpcFttul+DpvVi8QhTt89NExTo4S9Hs5AtAjf2MUuJyM91BWCVbrABcXGZ49WyJOpphMH4jyeTg6xo5JUApVPYvCI9RWrCH1r6q115ZABzteD0/lnX1fI23bTqbdc2ussG3ugNYyxV2P7T+sRx/XFQSATNAoIxB9mrlQiUL0CJ+ZbDBR+Mz8oVYdXVdUh+aSbLASyw3CZ2bIYcJBTQBjtzCaHm/vDd1l9LgeEN98ltsAf3vMbcCzXXAakGtbyg3Votm4sMDXds2Mlumk8/MjcSQ0lvU9DCSkdZ1tsNiuMNsusCo32FY7VP1A4HNAAD0IxSOxiGpJMljyZSG0UT5LPENTj3TwaLfNu0D92z+/K+DZ0zvbPsdtcHnjZONGreBZ/cl1sS3QVxb1VB3HQGD9m7lSTQU8hzVf9HTm3yLUeYR8Q6VzhfUsx/JyJxYb+aaWJIJH4ykenB7jdDrBaNhX6CyqM1VbmUhiGd9tEmG70LXtyim5u3XPLy8tZ1ttbt648JfS9hz7K1w3oqD1ja/bdd3+MR+OPJTAoQQOJfCbK4HrwLPfpdoZre3LKdyS+NfG/kkBbZmXmJ0vsZ5tUW5K9OoE094I/SBFWsey9o7p98wtWBuOZMB3k/TbLRybf9m1o4JeJsmmRYbm7+C4RehMyw1GPOsKges2qpC9MaXxb7bRT9ZGytimWXZhVply/iQWsFwUaqXB8S+JE2EbMmsk8DZQWsrLCLoy5g3hTaYx8rBChhxzWuZla5w8OMbkdIx0FCHkvrFAZ0Zv6fgv0Y4tEVx33sKdAWcR6CjMb65qHm7oUAKHEvBK4FcEnm+acb8dvOU6QQ09aYNno0Zh4Wiyel12ke3JjqPxfqUKkh4bsiHJwSJCFCbiwyTZaE2YCXcNZSeRIwmHjyCS0GhCg8VshdVsIzuqBMoCl9kB0wqCACWMZPDh5+noDOMPzYSCcRXhaDCWl4Bn8ZzSlxtUDZJ6RxYxXfCsu8OdhZwFAYaHicqZy0xRO3O9Gmj2Xe7OMsSo2WUmdFZMJ8vfmqG6Llg4ou+khcK6Pd7qIFQ1dbXPuK5ouzhOd9i7z8PUPxUwu+8UW4LWnr1mTfYUz23wrA+/jqzieYO8XiGrVoipeCZ4PhljNKXimZMXhdaCxcyu+216w5vv9TZn+PUf4+7xl/F4bsBzU8+NbNJXHEqH5XJzW6UeewVRH0rd8hC2Ggm3C/vWdVfrZOun8weLYPQbrp5YvWpdGJ0NIyTo3GwWYrWxXp4jqNe4d2+Ak6MYkzH70R2qau0ytSBBDSZB6WE2K/HkyQJ5kSKMJjg+eYCj4/uCusqalkSq2qVVkbQT095er8ZdBaB+gtNuO2hzWttPNJiq0aw2yLSxceJf9sNDVdcauyGboNF6/Fl1sihkoJ7PcYheQgCt/6bqWXPYqOVGVWSieC4z/lYArWpQhc8NpJMCszEYrztwdJd4N43b/rFXStaUz3XH+L1s+zvbLUCfSVPara9xOhvtnx1I1fHIHGzUzr6Wyn/u8jmuCs1G867IBD4TPDMRD72ey7hGmQIhF2jDCOgRPgN5UKGgKjokgFblsybo0QGJv7X1WxWyrdV3Ac9XGvWNTcOWrN0+sUXmwLP9bnferuLZepOz/XNbV9TNYk9G8EzYzFeMqkhQF5zf6EuSCpYx6iJCsQ2wXZTYLAqsFzvUWYCgDHE8PcLJ9Aj3jqc4Gg3Q73E7nvM03VDhyE+1Fz3RJYKiooLM9lgmBNokanR67m699cvZ/PsmWmz63Ou2RLyaJie7G3i2tfemx3abY16vRzx86lAChxI4lMC7UAJ2fW+XVL71oh3X2uBZo5hk8xiRKo0LWppxPV5j/nIt6/TdPENSRZgkA/TDVCA0cyzRckPWk43VpZmh0x5TxiL9sZudLvmy2tCJsCxUv2c7D2PeFkJgUTzbGzE3Jp+Xl8n95I07djpuI7PE2imEmVQAACAASURBVMNsHKuvNO9PYbfVZThBnRvjVBClYxTHx5wiJ/pXpZGA513twPP4bILR8RCDSYKox+uircddwLMqze1t7s+O8i7UvMM1HkrgUAJ3KYFfCXjuLvi7t7DPf/E2t9mFiB4uMZzHquOaXPI2zNWAOYG/xrjf7mSWhQlRlpCWBHGcqB+zDBhU4dlstSYxoFltaDBPILupRVYi2+TId1SllRImw0GBgJrgWYE1EIdcnAH5Jke9qxFkNU6GU5yMpogKBc9MctDAU1HieeHTNy6YblOGP/8xutDX79HNY6OWsutBE04kCfEsbBbIrIBZlM5xaJTPqjzLSiotVSlIdXNYM8lQiJQe2SHD1DVUPchrBIUpsz28xeMPDRTer6g0i1vvHM1CVG7Q7f6qItv6e8nUxNz764BnKp598Ly+ATxzR50VRv1jX18Z+vPXiV/6G9xj+2XAM+/PZXw2imWBX2bCKBVPPWCb1Nm2fZhtFEkuKExK64/r7dzd7It88NubX86vAs+tY23oop0IG5Wvm+66EEK2u/V6jtXqEsvZMxT5HOMhcHwc495ZD3Gco67XiEKFpmTJFVWQ8RTLVSCK59m8xHod4OT0EU7ufYBef4goTpFlubRzVTubib73b/uXdn3a09C1BbbAvU7ivVLdE+Hgzms+K0pi+0xsabRhkz6T68GzvGs2oORKpT80nrWyULJegfTGZrLBSDyf+wk3QZnYhh8yytO6RE3gnO1E/VzkmUA6vtitysuMGboisUp70x93GuJtUfJ1YN2e9UYvW7OZopsur3hypp00T168hDufMQC/BYxljPTbic4xtElZhbF5RuZ6VMHLMrOgz24WMbkObShYepUkGVxsl5it55htFtghRx5ViMYxolGCaJCgTgMUYYU8LCVZD5XPtNoQ+w2en1niZRHIhVxXXq/X1YQPe2G90g94BSBjTTsA+ZZdq6m7ZlWoG0q2lel369dKjEGjntd65y26a0YiMIGgejmjTlGXCco8RplFKHb8HaLKA7HYIHgOygRVFmK3qpCtC2SbAjES9KIUZycnYrFxNBpi1E+QMIRMrGVyA54rJEZFZhXPhAlypWYDlwtuUXg17d0WmCsr3cPrzB/3lpz9rJbXvlbtPC3dOO+f6vpAA9sf3bTRcJtjbvnID4cdSuBQAocSeEdLwG7au4hYl8upcRY23bXNi2IjlrjuLooKu12uSuAgxGq+w3q+xeZygzAHRlEf/SAxqucICbdVS7XPVOW0WdNpgpOmFAUue57KshHazAH1sCbRn4xRVoimdnWyCc2xRZJ56NgrNlhix2FmPsaGzX5XwzW8ebpNJm2Bs11nywax8YW2awOB32ZtXUcB6v+fvfPgjhtZlnTAmzY0kube/f+/bc9740Q228ADeyIzC0A3mxIlUWZ2wDk9JMU2QKFQ5svIyMhHTauNvsGOiue2QLpNkd1kWN2kiFIW+yZ41sel4lnnuIv5VTbBs4C/ZXn9Q7vfcthLCywt8MoW+JeB5wlO6J5i0hDquDjt2CTVdZayPUUrXVEm56XEzT6L5Nju1qKMroK6Bh5tw6GmsRph5Qa57aUwYdtowQAt0zVNLpycAs+XSrvlvka1r9Eca9ymG4HPAVN9ZopnV0HWgWentL0q2X1lB/lRT5vDMPXEsqOWucqRA1U1i1uG2Wq06NEyMusNkJ+HQcAzHzLR0rdKCmsxnSlA7IdIg1ABNDeobD8+LkVlFyfOS+jA91lk1tm3aHc623i6adaxkbF7Ocg+9i+3wZ2/gfXFzyqe2wurDfV5DsIOUXKpeObCyBYFY++/BuFmx/OjOsBP/pypFX4meBbaMcIvVT3OFc9uKBH8pQX8XKFMa78xXd79flWb7BDrOVj5EvB8drnm4+Yc33pU5dJiKEBZHFCc9qJ4rsodfBRYrz18eJ8hlwKDHTxPC5Mxy7Bn2r2fo6gCPO1aPDw28oiTDdJsi9V6iyRdWdaJA/e2CL9Y1F/vWlf6/djtJxA1b6H5K1xbTQXJxh2NgrixMS+1ow45fx48y5jois8Y6FNTIAf61FaASmdabhA8s635u8JphYBScJCqZwHPlVif8CGV0gcWrXXO9lNf0zYzYPfKe3OGcWe97/qLJ+h75To48DxOYLN5+dnbzZXmGii4NqK5bY97+ThHunN8tgEyyyaTTM/c+xWyGnSV4q88XqP4vNp1x+rvarlBv2cW46HlxpD68FIfQR7DSwNRPXf+IIpn2m60Pi2TFD7zvieAVvDsshHOJsUXu/VZn/1q8GzrI7d24VmLMszWMq67u6lZQ8JTkMz9XRTPVCUTPEcY+lCgc1PTTsOXx9CE8og8Wo6lQBuiq4Dq2KItWrR1jyxOsclWuL+5we12jTxmgU1fvM3F1EysaBTCuoCKLfHEq3/MoHLZQw48j43FJ53fk5dK5fPRcro/pvvx8hXa6z4Pnuc99nLEeX5c04V3r/vUc1558y5PW1pgaYGlBf7BLfAieJYt5BRodhB0/C52WVQED2hZNFAUzx6aqkd1bFA8ntCdWng1kHkx8iBB4kdIEI77b0tS0vW7LczH/d9YINDW9zYfacFbbXAnXCMAVpSggFkY9biB1L2wwGi3wrrYS7o6IFPm7CTkkhmLkNmsQ+fgWUw9psIiEpSVnaLYWHoYQl/8ncu+wb4tcOpKhKsI8TrG9j5HkocYJO16Dp5dfSuHVubz67zA4BSQfWnt9g/ulsuhLy2wtMBFC/wDwPOn1B6vuZ7TQt4VCbIt1bnVxpnsZPJUnA/OOnBPvkqcnDhRyGAvFhnqx0Rg1HJjL3YZmsbLgZ2KZj6ikMVwtAo7/941usmdq9wcb2CWS1t2ODxUOD6ccHo4YpuscZttxwq7Ak+teJ601uiP7LbLz7dMr2m5H/2cET6bzck4eXLi4xxNOw1CZ4Jm9PJohx7N0KOiyrlv0bC6L4GzVf+ViZbpUB7hTIgkCJH4+iB8ltJGvI4zu42RP80VjiJu07+44gzPIIakFhtYGhmypXNd8Z2dAhsT6OUCSfqZ+6dr4JnFBQmQfZW8zz2eWViw6U8Iog6hFBfczDye1S/WrXZE8zVT5+v5XFo+/Ohe8HM+72eAZ6dGdv1coJlbSJrKwVltjOzE9QsuQN0CdrQD0JFtgqGv0Z1OY8NXg+cpwqV9VxbL+iB4jqMAdVWgqk6oTjtUxQ5l8YAk7vDufYrtJsJqTTBFGMq+zXML0CNG00Wo6xAPjzX++qtAXXvo+gDrzS1W6w3SNJPxlOOwzhQGYa475IydS673rKDYCJIN7L5EL/V18z563t7ynnINzp/j2kRfrv9dCwhOShy+i1oFuLcaUzIl4MB7l8VkmBrqSVAtCX2kcYgkpncfaxMoDBQLAgbiqHwmfBbvZyqf1Y6DYVMXbplU39q5vmTmmDD15181BkiuyT1H8Kz9+SwgfHV4cM/5EvA85pnoqHfW+Z3HMu9Hpyx21+w8QK17QoJnbl71krZDBxblEb/n6oRDecSxPonqmbA5zGP4aQSkPi2N0QeDKJ9b8eqn5YZ6P/NnKZrL/8bB4jOQ8aLff73iWRtasirGUMdsjeKCO7LcsU39GCRjwMO1FzfxVD2zoGCEvgvR1gHq0kN98lAdWMMiQtAlSOMNEn+FvvXQFj2KfYWu6qSmxna1wf1WofN2lZttGed2ZpcxAOP6qiuw6bLOpnttLiSQu0rGqUkwMM5/1sdeB57dfXKtGLEbkaZCsDq3zweHi/HjbFxwo/5La+B5RsC3rpN/zry7fOrSAksLLC3wFi3wMnjW8VYzlWyUtyWDzG+y92b4nXO9rqtl3977aKteFM/lrkD5VAp4XkcZMqqf/Qg+rTm4FZPsuNFceSzaLOsqB3RtOaMCM2UHozKZU6awBZ2PFFGP+Y9TwWHLBpbzcWsOp5hmIcGZ8tmdqwBs+5t7naXcmvTObD1kaaF2VJ0r9E21c+Ch91iJpUXRNzgNFYqhBmIP0SrE7YcVklU0ZWeK4pkQ+iXwPM1V05pR58UFPL/FnbC8x9ICv3YL/KLg+XLj+vmN7Oeb2QCgU+yYG/NUKO58yJPJwU0YNqG4zYpUfeWG1Ow1+J3/JmDAzJoImLW4FieIAGFIc38Fz4SgDlhzoht6BdAKNWyjZ/A49ql47nF4aHCg59THPTbxWlTPEQLxmjovMqgbGTe0zwf2Z210Bc6c+bjOm928R23u/Hxznz1jBrfkHMed3VWwcXYlZgUEO+5RubH3gHpoUQ2Ezfpo+lbsNRoW0OK0zmtkUVwrbSSFBPlgihSBc+T5qn6mvYksRKZPHq8Fr7MBaPXanMFBB/l6uu5qxFiqHAvvsXQqZ7FhvECBk1mJ2OpCk5VVfy/geb5AooG1qM3mixCiCEaWCZ5N8exX6DxVO4viOepF8Xxzv8Z6Q49nVh5z3mOmqrWUrRF86q7YLpABtAvIplfO4PgkJJtd7Zfu1c8tKd7iHv/Cbjl7+nR0P07xPDFks8yY3RiS/3Chdjbx5RigIqCV22l2byp4tmskUGjuUjwKLOwqnsOKS/B8ZjOhH2SX//w9x/7goLkeld3nZutCixcGS/oaTX3E09Nf6NujwOfVOsJmm2DoG/R9YwGeAPAT+OEKUbRBWXnY71s8PByx2xXweN/GKdbrDfJ8hSzJ1NdVaZLi5xGOTQemY7gLLOoYz+e5Wt/aIueAzfV5uUctFcOl7Tt7Ctc09FEfW9WlRLpgpVSIsb/OboezzBpXIlGsDVzWjY3iosyx0UI2E2xTbjZoycTigvR7DpHGtH+irx8DblSAKoxjccGBxWJM+dx1Dfq2laJsUpzNvN91CtLfVRU91/uaxYIFTS8Qmt1RbhZ5fk+PfxlfOAOG47Qw75eXqSjOtPlyPHFA9ryPz0eE6V545rp7bqniMqHk8KfxXt/LbQntN3dLuLHQakcwTZXwuaTtxukg6ueiq1Cjg5cE8OhNnIZA7GOIPHRBjy7QQoM9fyaIFu/njmFGAc9O+ewsLq6Ods/m9Nnc+7Knw7WlgbWC9lkXEHFt4LJ/xEJqlBOr4nlS6bOvavFlqp69PsTQq81GXfooD8BpNyDCCmm4xd36PVbxFuWhwempwNPDAX3Ti3/73WaD+9sbbFcZ1nkMBuTpDsl6G/z8QAprauCJ/ybFOC0SwA26XHFXt0PmeRs7xzO3uX28xq+ZSyY0MNmNnPW4C8XzS+8578uX98x0rM9fvYDn11ylt3nObNH6Nm945V1+xGd8t4Nf3nhpgZ/aApfg+bJArxP1uKWsLIt0oyd1GtR2Q5XP3L5xnz40A8qnBsfHEw5/76WwIKHzKkqRBylC1gvqtMigups52Kq+zVPZ+stCtxZTH22ypn3XuM4c9322O5zZZkw2Vzrnja+xqUSXLs7SUfeWU77SBLf5FClqKLWrpsWD83mW2hUE0T5Qo1f4PNQovRpt0MPPfNz9tkG6jkTxrHsWzVzU7856zq2d3HnqWOdmULe3+akdaPnwpQWWFvghLfALg+e3B1FzCCNs0MHlZyoUHRBd9NBdCQcItNCgQghn2C/PZfVZqzjr/JSYFUOP6CgMxwKEtq+3jRGjnlOkVZAOn0CYDSAJA/T1gMMjwfMRh48HrKMcN8kGsYDnQIvlUfEsymedTc/x4fW+JM+Z7Xkuk5TPRWAvA6xP99QLuDVT8z77fHcsM6Wx+Gb6TEkGWp8FmagOg3hNlX2LisDZrDVYaIwPQv0gCMXTOSBUtsKChMvSTgMs8RfIwhhpQBQ9ATuZDOXg1PZECxlOKfOqgrMNNsFMPyDymSocyAJEri8ncZl7tbDhXOPoNuZuzaGbei3qIOnxM8DHwpMShTcwrYJkgggFz4PXAGGLfgTPJzTdwcCzh9v7NVYGnrnwohJcliFzL207EJd6Zole46LhXL45LhUsufpy0/zSfTu97nl/Oe8jP2Tku/iQnwGe3SE4+DkGJZxdjwQ6FC644xOBho0RE3g+186eg2d7/nyRN577xb15cenO/Y3PQd+5QtSO0N23M89ZLbraChRWOOqhayvsdn/idHpE1xyRpB7yVYxhIHhmPgPPm9kjCZJ0i/XmnRQbbGoff/zxgD/+fEDT9vD9EDc3t9hutlivNgJeR4hrGwqFyNN4PUIxA3myGBf1OIuu2LhpgUVj1Nb4s0Jvop5RZYhEFuVh4EsyJfWe5zisRV70S0HYOQRzMEwvsHrtSYaMA89jwT++rxtJ9F7SlEv9mYciNWDCUGw34jhAFPnS5mINyPFN/O7ph1uha0t0TaPFBhmsM6uCKdtyAs88P920OACu52LD23h+btbRecNlTpzfaC7EdjnvnAU8p5HnmeJ5DIy59NMXBotLLO3g6XVAeOGLPAYBbXP0CW9vJ0SWssLOH4qNGHiifG66RsDz0+mAY1Wg7CqtEk8/bqqeY18ePQsQhj2GcBh/pvVGg1bhM5XP1menvnTl5D+n9H/lsmpcH7k+d1ZkUe+Z8V6agWfJEJMduM6XLI5M8ExpN8EzkGBoIzRliOJpwOGhRRJssYrv8P7mv1gnNzg8nLB/OGD3cQe/97BKM9zeUPG8xSoLkSU6p7Nfst6GgufJa9oF/V07eaTSomab1Y+YzXlz3Oeymj4/B40j8kwPftnrHAqfpxV//p1f/4wFPL++rb7lmdeCAd/yftde+yM+462PeXm/pQV+nRa4Bp7HtfPFekH1PWrpeA08858j7vN7T2oNMNv46a8d/MZDNIRYRZnA53gIENoenB5xhLeaYavgmUKkedb0PPHVwRc5AmMKumzk2s7tQXVvOC9W6DjDuF6dXQJZitqHyKlZfST50fLsxtcJs6AwTgsa0mbEfWnGorIIqp25/2Yx5NrvUaBGyYfXwEs83P5ng2yT6OZa9itWwH4Ez25vPYfOE21woqpfpyctR7K0wNIC37MF/tXgeQ5Wz9MfZ00uCrN5ITgHEM7/TTc547Btk40STI0qUjnlJjrbT494mAO/pvi4YgcOPEcc9KsBp6dGNmQCnsMcm3iF5AI8i/LZJtRpGWsbrisbzkvwe5Efft7vnuXhv7ZbPoeKM748vsmZGMuOlek+hM5MRyZ0bgONulZDL15TBM+suku7DSkWZLJxTvoCnAmgZeYkdNEH50ZGskNPFc9ZGEmxQadF1HWIQiVOvIz20jdaVGemku8Ib7pWCkIS9PPz0jCRh8699E/RyLez+RAlvHl8O4x4rlyzqLbhXGfPwu88LZ6bTtDqqSLwma3ht/AMPPdeIYUFHXiOE38CzyFXGJai/ww8TwUeZPE2gxdzBbZTQuriSA1HZm5jn+kQL4Hnnw+dx8WpnMGPUzzPG0wA6bjuc6n+c/A84ZHz9PlzaCbd9yyYdJZgcJHK9nXg2VlFnCl1Z8UyNWhjQFcqaSt4ZsAupLVA1+J43OHEx+kRw1DD8zp4VkiRwSOp6o0AcbrCan2HKMrheyked0d5sBCMHxh4Xm+wzlfy/hoQ0pbVIKAttzm+ygDrFLu631D7CnGJHfG+UzPLIp5raAs7jc84S+t3vv32oZLhwDHBwWmF4XL/Cpy0Piaq7Kk6+YiomA1jPv/jhmO89O56nUMv2zopgPMhbU3LDVqcEEIT9vN4BBULfKbFBqFzjV68n1mgsZngM0G1nYcD65oyamhZBEJWoE2iZW5EY4E9p79R8Cyv0Al01POrFckMyDt1tQv4fcJqY8rIsLv2Eyrei1DJqP6fbXleNYm5/uz6+wRdnap+6iEuK4aFgMQiAz0O5QmH4oTD6YhTTc0QFc2AF9HnmYV7IN/BRwIgBrqoF8/nmoUJBTx3arsh/Vc7xNzHcdoxngehLk/wtdP4p8Gz63HzfuhCpwqenVqf3s6Ez+opQnuxFOgTDHWM4gnYP3QIhxyJt8VN/g5ZuMbh4YDD7ojT0xF5kuLDu3fYrlfY5Jn4OrOgoPQfsTLr5GdJNDO44Db61ki2MLM7zAI8EogwmxA3KMr9PQuavdw55j1LRwV3/04hwmlsnTyeX9XdvuBJC3j+gsb6hqf+CCj8Iz7jG5pgeenSAr94C7wEniVLdbZbGYUZtqCTNaJPpbN6Les2gPZlIfzBR1uyxhKtLo9ojg26skPqx8iCRAoOJl5ke75B6jZJOV2Knlx+lPPuuMjvnYPn+R5kmlEcVDgHz/Mpar6C1yzscy5B0dS4Fr4ISss6aDbsOFstORZb06noSoVfDJhzD35CJXYbp75EH/W4+88N8m2KkEF0j3O/WsC5IL+u96ZVqsogTDLxykD4L971lsNbWmBpgS9ogV8EPM+HXXf0bz8inan0nqmYXAGfV7ae28AImJ4d67j5sQF/BpP0aRbBFEBk04Yo7vShajcWH7RNbTegKTqtsLsrUexO18FzD4Sm5p1SanR01w2VHo/LMnXqynHuGdvjfLuus9ZsJjprHtsAX+Cs5y04v5bPr+s5O7C8dI9x0wEd/bIJnUNOfJ56THWNpCzT43kwPyrCKrZnICpntdMQ7aBIpgd4WrFMwLyCZ33QyoQPZWV6bA40sIAh/aP5ELhtxZ46+tASjjFNXfAYkAaJPAizWUrJd58lPuDqMc3PF1sW/RSb9F3vce1OxfPUN0TlSI5toFdpNsEzU7BpS9AAEe02arXa6I6o2z3CaECc+ri5M8WzgGcrVjVX0ErRMofd9ZCE/53dhjNYN+7SHXh+zYbpSp86/wBLMZjuj1fehW/2tOkIfzR41k+WXmDKd+2DblWsf5+wHX/XoIi87qJpn/1+0UKXMG7+5zmUmhaK7hnT+Cj3yjNfjpnSwgpxsl+5jBBnQ0QoSjhcVycUxR7H4xOapkDb1aMvcdMyqEO1KAuhhIjiDFGUIQwylFWDsmqlz0ZxIornFa02YhI7bhxIil3miXnot528H2G1gmcPfuDDI5C1iuMuqDOHi5LqYFYlvEXkNTZk8xzEN8+ppB1ftX+TcYbvHQYCnnn/SnBMBuTpfhuDUDbMOqivY9GUoSC/S2aMXg/71S6OS2fUPkNrDQLnhOBZCg6a8llguCq0aa9B2Cy+z3UtymeBzwR5JvWmN7Sqtx1wNiX3bC5RhauldLqgjQRYZSTR0UJO5dzegt680xDj+vqsNVxHlc+a99qLifsz9hHnb3PdIuazg8iYsmr36qj2tSHclM4y1RCGWkBD7lEfKOoKRVkKfC6qUmyhBD57nqSrir1G6In/s5d5oiIakgFt2KP2GjRUPkvhQQZizfbE7rGLgVpHiheG29dCZ9fieoWsR575yI+rh7H/aUjUoPMYYOd8yywggmfOfwTPGfwhhdelqA8BTo9AX0VAw/lzjXBIUR1K1EWNvm5xs97g//znN6yyBFkSWUBHg8iyyzZVleU0XKXuY08bb97pHtLFkbup5uPsS73isnHd+O1abd7jprnx0tzls33uVU+4PJa3XzO/6jD+FU9ybfuptcy3NsT8+n3Pz/nW41xev7TAr9cCuoae7XVH/zPeVxoMnYs73JO5luQ6k2KHTtaIuhcMCZ65u+uA5tSiOuge/LQ7IewDxAixjVey7/NazkkmNGLdINnD6+fRfoNzDC03dR1nc8XsFj/fn0/re23ly/oB11bxsznZ/qyrKt0v2HLyDH07HP9sDSGHqBZjsmblXpwPTuOhhyOh81Di0BXoQwXPq5sMYUKAz3XuVOj33GpD1xPu6OX4linr17uRliNaWuA7t8AvBJ6/85n+oLc/H0hnfqtXPn9MSbaiBupDqPBZKsx2nkRXi0OF3ccj6mONvuywDjNVPHuhpPr4XS8FDliei9FWSfOZTcK6tzLjfs3Vt8RpVVYqDxfJ4jlCnk/cxgbOJykHvy4mxgv58vlG+HoKtptgJU1X8n90ghL46w9oAm7EPRzaEvuKE55ULkOcJDJJFqdCQrNJFInlRSxqZx+BA8+iQtbrYcnsooYOLC1eUufNv1kmWgwou1Z8OVm4kEULuelXMaIpJ2Xv24u6OUIoC5E8TpEFsfhGU4FO4C1X1AEsS/d15+sWOY5Di6rQQL8LTKhi0koaCs/RysFSXnEEz/R4LtD0B1SNgefYw80diwtm8COrUExLAQuAOA9MOyntB1akcrrOihOcX5iFMc7sQNw6arqG2lkcPJuo8pVVht0wWlhDFya6Opx3uO+/OpmWcj8SPF+e4zWIf4bOdCnpAIpdpM+wt8+MfJ9q25c3v1K3zr6ep8ppwRZJ4aNfHu8RUwArvOUCv0Zdl6iqAg3hZ9fYbc/igT2apsGpKFFWNZqWMJkZDCRzgSidszzHarXGzc0N0oS5Hyze2ksWQhDQaofAF2iaDsfDEUVRoaxrreodeOK5H0ShFD+UIi9iQzPIZzslss972NPnhIS4SYgwVBsMAu62adTGh4El5/vf0ddf7XeowA5olWSKZ2fXo73cNgMugGBt6cYJZ2PgDH4ceB7J2mjF4YoDqOpTvJyHXoqv0XpEVc++WDZFbBcbv0Qx2jXi+0zPZ9pv8HyoRgeLFpqFCAMFqt6eqTqtwM2keB+3F+OGRTcYUybFOTzmBm0e3br0cR5HR/nh+9/9n75FxoDklQKxo9rVUloZANU5zOoM+D4YSKnbRuBz2dRSeNjVJmBB3HogXO4FQnupD+SeAOg+GdCEnUDn2qPlhmbduDjhpHi2aIhtUi/b+muWPry9OXO59h8DIhYsV2MLV6DPtrjse6MdiFsb+KIa8wZabTAczHs1E5VzV6ZojjGKXY9y16GvAgy1D6/nxj1AFiW4u9nit3f3SJMQMTtvz2KDWjBTlM5iIzNlm2m45vzLqb506XOpOHhLwPe58fxrrsTymqUFlhZYWmBpgest8PLq4LKI6/nM4MZqLSzItZ6s0zrzYube0A/kwX310A6ifN5/PIjlxlAP8Fof22QtymfaXDLESstF7jnF8lLsFq0OAYUItHTkOlE35Ffj6W4PRG2Cs4YaQ/huof+dhBIkIwAAIABJREFUaK2r2zBCcIPEKgBTxTOD4wTPx6HAsaPiecD9f24NPHOCnSuerW7SC1Osgucl2Lbc2UsL/NtaYAHPb3zFn4Pny1HXfreoom2bbOdEhaCmd9MqgpFWQufjTgvtcLJjpDX3tbABq+oScIbdIJAzpOLX4LPbiooLqKtQK8BgpgYUoOiOx3k2Tjv9EUNblPYccM3sGS5Sp8+K412oI1UJd22xMNkLmNAQXuiLUKpEh9rrUfk9jm2FQ1MiyhLEWYIoimSxsN8dZMPK1NzYD0TxzAUD22Q0I6Xa2ACwWJLwP2lwrQbM9HFRUINK506U1ae2EmU1PTb9OEAQ+Qgi9U1lCzBC3lUt+qoHGfAqVu+vlLCKn9328Ai86b/t1PECMFws2jFd26irSM7y1yebl0vwzDfsPFM8h1Q8V+j9AnU3gedIwLMqnn2mdFPxTPAsb+8KqGlhjUnZNuO+DiwaFdeeokrts+XCMyBji7rxSZfwdIaTnoFnJ+P9N4Dn16RKz9tuGkteUjx/2XD2OaR3fcUod/ArwLOzJFAvYu3SI6CleY3Y1TRoWfCOGQvKq+WLm4CqqlE3DWoBxvxDoKqRMEQS0/85RZ5lApF5PJKF0HWICJTDUKBzUZR4eNjheCLgbuEH9D+OxEpnBHc8l3GYmCtxCZ6lbAz8AIjjEEkSIc9SAdujl75LXrDNhGsfuXs1YWFS/rraeO4etO9OdalKzrkK0wJRszFB2ZmCv6l3KBh2/rosKkhgLPCZ4Dmi9QZ/5ibLkLDZbojqWcDzpHwerBgkLYnoEy2FcuTaKFgXtffY2fSnyVLAKXbm3rbuSOfqbPcG18Hzl/Xl7/fsz4Fnnrn0B0A8ncVHX4ZVDZKIz3nfo64b6c8Cnjstilu2FYqmQjkwi6fBkHlA5sNf+xhSoI0YdG1E+dx6LCnbW+kBNwhfzqfzcfPr20TBs960+gncTLtxWzH0dEXN1/nMm95e22thQn+IpMAgd64BcsTeBl6doytSPP1VYfdnia4YBDzHYYJVmuN2s8HddoPb7Vr6LfuzFsiUnGgN+miM2t0dboaavl/Ui5CjOlukvSV41rvg/Gi+/hosr1xaYGmBpQWWFvhUC3w7eHZ7cLVl4x588n4Wu0auf3rCZw+nXSFWULVZbmQ+9+HMdGWNn1DAs8yT4vVslseyx+Q8pVm47r9xzTdTaY8TmVsIu4KC8736dwLPzpJEZzBdjIujFYUiBp6peiZ4PgwFTlQ8RwPu/ns3gmfWKKIx5bgavATss0u5gOflzl5a4N/ZAgt4fuPr/mnwfL7B1i24Kuicz1Tb9OAj8EMRnrHIzuHhiD3Te1jUIM6RDJFW1w1jUT1HBM4Ez+bxLCpfs444L2xA8KjARQskGgC9FAGpdG4qUjBaP0yNpYWuHIdUz84pTX1iy6IwnjUKP184z0Wkc6xATFY7aDGlMAnFGpJezqehkUfR1Si6BtvbG6w29HX1UFcNdn8/we98bLO1wnh4iKAw3grsjim1cx/jvqXfKf1lpcoCBhaFotq5p9qZth61pBjRfzNdZ0jyGFFCNSEhGtCUHapjg9NTKYuRdZRiFbPqcSifPdQE0j0g15QpXS6UPW1PBeIZdBvhtGEdtp0qJi1VTLoMj1fBsyieAwXPg1+Iv3PZHBBGPUbwvE1H8Ex/auUH2u+0o2gRRW2XucfzFIyY1JqqZHZq5nnRi/Nb6dMwyRVK0z7j4IkD1m8DT77k1p7ww49UPL8GPH/JWXzpc78jeLZDUYZqIQuxddGxh6pj/aIHdCcKYuevFxKOEuSJslhVzNppnYfwdJ6iIJG+qzY2/CzCYULi47HC0/6IP/74S8Az+1mapVitcylK1rSNKKv5+WYSO5JvVRjzXvXQ0gu57xCEHtarHO/f3WOV50jiWLNEOhY5a9F3/ah+plKa9ywho0BuHqd8nwX47DRGz2A5B4Jd27Q4ED9eJrPbsPH62v5DvZM5HqtNBscoKp1pu5FGIdKEAE9BMp8jCumuFpsNKp95rlQ+D6aGloKQEjDQ1wjs5rXieZna210NKZI72sDotbIpYrxg14oLajDrrQHgl94LLz//9eB5kOuttkhU1rMfR+M4q3YvWgC3scexLnGoTji1JQoqiFJgyD0EmxDIfXSxgueKVeS9Tiw6xvFXMm++J3jWsXmesTObtcYUXp2bXBFUZ7khE4vOJ7IuUfDct9SF5ciCW/jNCkOZ4eP/nvDX/+wFPFNFts4Jm2/w2/09btY58jSxLC4Gl6jK72RN4cCztsAsKGdz55SJYeOPm+6+K3h+u363vNPSAksLLC2wtMCnWuDrwLPWA1BPZ90jQ8QKYRiLkIlLQrHN4r8zgExoPHhoihbloRbLy3JfImxDRIiQxznigEFVT4RGQzeI5SLXWjJNi6DM6v54UnloXLfOU3TmQEZm0LF2ymyN9B3As0JgbWc9BtsHmdUGBWDO8vIIKp5LHNuT1KK4/88dVrcZIrPa0LWArj9lPfrC0m4Bz8udvbTAv7MFFvD8ZtfdYO3FPDgVUXJ2FHNPTAeeDQJ6vviQtk2HyI/QtwMe/3rCfndEsa+QBilu8huEnU/WKEUNYib4GHSWwnm20RtTuWXQt5F/nAAc/NW/jZjPHfuF37NMSLPJTp/2HDzrVvP8S85wNvEYFpn2rzM1oMRK6ekMBc9BEsp3qpyPbSkQeIh8eHGIzXaFLEvQND2qU43j4xHh4GOTGngeVO3MNtGifnZsYz0F8/u0wg9UOguj9jxUQyeA+9BW2DclhtiHlwRY3a6RrRPEqYcw4oIEaOseTdlj//cJxa5A7EXIggiryOw2WoxqdOfbPXEWtf6Yt9kEnrXNGSEXZ2axKzC1sVSRnDyevbAB/BpSXLA7omr38MMOYQzcUvG8zRCw8IPPWLSB53Gr7sDFFImX1Gi7jE7MbOWijJDPAwfWe2bX2EGAC+OWKz3D/ZP5pAvncDrOz4CosdHeBlj9O8Hz1w9+8z770hU48yMeHSG0D4/AWMYWK75nPshUj0qARrzvFUyb5lI3C5bi7xTUuoFQYMv3oi0GX//0xEKET/jr74+oqgZxnCDLM6zXKzkG8V6WQAwhofoxO+Uq/8Yq3xyLT8cDyrLAMLSidv7w/j1WWS62PtyQCPszlcy4oZCioOqpboR2tKtxwRq982a+w26Rbt6AcwW4bghMhSKtYHeZ2yzYpXRFAMeigGwPFsox1XMS0zrEqZjVv5kRzoEFBwU+EzxXUnSQD5bI43NE8WytL+9tiud5/NCN7er57JyhL/vY2Qww++O8F132qM8FSL6+H3/7K/VYpXgshU490bDaImmwIbQgL61gmHar6mexdRkGUTsfqiOeygP29RFt0mNIJ/DcJ0AdtKh96qE7gc8apDTF87OmeX43vpyhe/7cuQ+xXiUHnjV4rB81WyS4OWLU3jvorGscmb1kPcKfxCBSwXOfIRHwnKMvUnz8/Yi//2cPvwsRewnuNre4297i/uYGWRKLbYxq0TRYMgVXnJnL9RHo0gLILWG+r+L523vU8g5LCywtsLTA0gJf2gLnk+G51YasoGYZKdPPsk7raYVB8BypxUUP2YuLbZpYX2rtINbNYwFB8Xp+KqXYoNd4WKUrJAF341afiXMeBQTm9yz7OGa/cut2pnp2hZync3XrwmljOM9t+7I2kZnx2vLpYt85tY4t1GU9o1l1gpGZCUxRVgAcUeJAj+f2JB7PAp5vMkSpejzrZltyrWfgWT9wmqndLvE1O4kvO+fl2UsLLC3wa7fAAp7f5PpMg+flZKebvvmWXDdlThmmxQQVQFMhRusGqqKiIELf9Pj7z0ccHk+oixZ5vMK79T08Fo2te0SDLw/6OzurDVfgYIIariCUpcya4pgbX5kYxoiq+S2dWTDrNHEJnrXJzBBC5hN7ryuT2SV4ds093xTKzzx3SSUeNKWYRZSSQCw2uDE/NIXYXlB1vL7ZIMti8S89HhqB8s2xEgi/TlfynRBaii1KWV4t7jCJ6qY0e/HStkIKTCdqB/V2Juh+agrs6gJD4sPPImzutwJxo8xDRPDMvXQDdPWA3Z8H7D8eRXVNF0vabWQsjEZXSxYxZMo+C1fQ90uUYArcxKfyDNrqBlv9vtWeg89jQUPxfxaZF1cvxBsN6O8xgecSFa022j28oJUCg7f3G6y3GcKYEm2CdSZrTwsAjfbrZ4kaVSL7Ercf7wxJt7LCaE79JwpxWdRcWAOMSOzT2Hl+2wl8mwU2VP3+HCbMq0CPmWhni8mvv5kX8Pz1bXftlS7TYsqu0IQDAmKxaTDlM/2YXZ9yyn4HnWXsseez4/Pf3fvq2KXeyrx2hNOiFrYiLrzHHh4f8fC4kwehX84ihHmGfKX2HITNMhpT1RsHYtsTxpG8H1WVhNVV2WC3e8Bhv0fTlEjjGO/u75EnGWLZqARShIZegLx3xvFNB025PxjM0jHOcJ75G7sisGehH+uILmB5prYVX+epMKHrs3MBDMcLQlCqkmXTNLDKOi03CJ/p9xwKhNaCgwyesR3V30kKDtL6pC4FQLPgIPpWHlpEkQ8F0U5se6401bPnWD6VJLzsHS+B5/nz5htE1zpv2z/f+t10POImrbOAA/tVoA8dtE2RP6s67wcoGiqej3g47vBQPqGNOhA2B5tIFM9UQBM8V34DliRkUHYMQBp8fr7Bns7uUkh+mZHlZoLJJmXswWemERN4nvt22/UeR+sJPMscR2WXA88DiwyE6MXDOUXi3wA1wXOCj78f8PF/90iDHOt4g/e373C3vcF2lYtan9kGWl5BAyZiueGCH1d9t10/PBdbLeD5rXv98n5LCywtsLTAr9ICnwPPOkefPyYvZdq40YfZEVLuw1k3RDgqi8b7oRQNjHwPp6cax6ca+78P6MpWwXOYSG0CGmpIlq+A5kHXiQzESwFCtXuU+dRlJssy0a2pdOfF+W6Gxk2Q82XtLK//RMz+UvQkrWOZy852UqA8t9C+j47cXaw2Shx6Fhc8oQsG3P92izXBc8ai3ZPtFuHzqHi2PZ2uWedrugU8f9lVXZ69tMA/vwUW8Pwm1/Bz4FknPMPNI4YeB2BR9inck+znwUMUhAKh//r9AfuHI6qixSpe4W5zj6DzBD4TOoe9L9BZ4LPZWsjkZuhQvYwNKrpBXyK68wl4tlETH+L5hEXv5Wsz2KSKnRRI1xXPLwRctR1EZazqKsJmPobQE4uNCi0Kqo6rI+qhpWAK65s1bu+28kK2z9PHA+pTLUUWWeSBNheEzmwj2ayqyfVUud5UhqPHsXJgOQ4Bz1Q89y2OXY1ddcJDdZTJlqpngudsmyHJQoQxN8FUPHeoCaf+2uP4eNICg0GMbbpCHlKRTgDuIaTXJZnB6DPNhYelXo0eseftp3BHrTnozUzgoK4YCp4H2mx4jaibB1E8l+LxXLZ7BIEpnu9X4vEs4JmgXDWY2vbWLg7ySoE/8QnX6svOTkVAnFOlumWDWBxovxLcMAP7r1M8z+CIuyb2T6+L71v/fSMx5AKe32QgfPYmDjC7QilqqaEpjASkYrvhCvONfcwCXmNBVK0IzucJuJYCeqrPJEDml6qi9YvKFULgw/GE4+mE47GQDUQQxargmPmcc5AQ8Ex7DxYOtM9Qew8CXBYoLFHXFZq6FOiapQkiHvcAxBFtPWKkaYaUYw9V0PIevGdU3SqFUsXbwm6euRe07YWczc3ktm4nMyOHZx7K4wL+fKzW4BHtPEyt4yw36PfM8/QJnQPze1YATT9ojikcj0T5TPjMgoNO+dwRQLNSuUJswcp8zRhUdRs6m0dEkssx5jmkfCnvcrJe0rF6qrg+94n+Pn307d7VwOt4zaxugFOnz3aCzlqL4HlfHvHx+ICPxQ5t1Bt4jg08DxN4Fl9/A8+yf9NCrG8BnvWq6mBqd58GZdx4L4rn60EAeT6Pw9WSMKW0BIuYPSOK51iKCw5tCL9PEWGDvkzQHCI8/nnE4x8HbNMb3Kxu8eH2A242G6ySSI6KNjYTeNYCmVLU1/q2eUc9u4yL4vntevbyTksLLC2wtMCv3QJfA57dyt8F9Kd5btw2iouU7ocIkLmGaooO5bGVjOTyUIm/cxzESKMUcRgh8gPURYWuapCEzNoJxXpDhMAmCHY2lCJAMCcNDfA78ZHuXWX/LeD2y74+BZ5V7HNd3CNrABfU5nqZfIJrWh/owgGHvsK+L3DoCnRhjzsDzzFrU7D0ifO2fBE8a3s+z5760jP8svZYnr20wNICv0YLLOD5Ta7Da8Cz29q5wgWuoqvpyPoBrSgBmdZDFV0gad5//u9HPD2c0JYdsjjH7foWQe/D72glQeis/s76UNjqIpk6sSlMVO5h/ylJVBgrUNm2mnIaU+W40fNJVK2XhG8skWCvf24b4ZrWvXI+rbhNoYJntdjoWfyOm8rYF/B8bAoc6pMowgij4zzBzS3B8wbFscXpUOPp404izjfJWlXGTHdimwjk5fnbhD2fZIXe6rkqNFU7V06wTCei1capa/FYHfGxOKDihp+Wm7Ta2DClKBK/V5+gnAWjyhqHxyNOT4UUfMzDBLfZCjntNqi+VmcMuz6SuKXXhWjGXSMTD4/d0Y6Xz5VseAPPmsVOUNRhYPTBbxCE9KhlInaJutfigkFoHs/3OVabFEGkimfqnV2hQsIpAuWxTJkVXCR4VgsBLZjFL6aFS2BE+owCQ1mbmGftGXg2IPUpIDK/7S5xxlzv+PLt6Tyv34Y8L+D5TQbC8U1csMv510toSVIaFcYKOBLLDQJl9biXBa8oPbRfimezKZvZ3+h7T3AtntCmGpbCguYFLXc0VdCBViOvpJhbi6Zu0fG9GFSqKpzKk/jstiygZ4OlQmcNmfD9WYiQCpdI3p/H0qKuTmJHQfhMWMuxhX/nIyF4TjIkicJn3jvyXlJoTr3j1R5BA3a68NdNiDzFjdOu+OmZmtWhQBe6nC/cVU3tcOEYDNIIpsI5u8fZwryjRfEcBUjiQLyfVUU6wWeqnwmd9VHLg0XdqIh2thvuSFzQ8RIoq92GZW68omvNLTtGoO1UP2f1AF7xZj/hKc7H/Dx9RbRLY7aIqobN65v93fdxqivsi8MZeFarDQXPXdKP4LmjvZJGUtUIwwbO14JnBcTzxpmPtPpm07+ocmnqq/McmIsNvr3vHDzL9pnBS65VhgD+EMsDXQy/SxEMK7THENWTh6e/Czx9LHC/fod323t8uPuA7YoFBTVbqWuc4l4Vz3xodoOq73XgGKM640ku4Pkn3AjLRy4tsLTA0gI/pQW+AjwTjspcxWw69XzWSVLtNVyw1S2nuB+j5QbrLzVVj4e/djjuTuiYgexHonxOue8LY5SHE+pTKcVykzBCEjD/laIxKp91zUdrTGdtqMUIJ+Wz25drcNmmuS9s18s50K2RNRnvCng2GzvJWnM1PeRn7o0JniFq5z0f9Him1cZvd1jfZpjAs6x8ZQN+XfHsTuISPi/g+Qsv7/L0pQX+kS2wgOc3vmyXfHae6qqBSwcRHHh2WmjjwEz3kQJ0HuqyxZ+/P+C4LyTjOQ1TrNO1TlRU9JI3GnDmBEaDBG5uR58pSU/VCc4B6LOfncbJ7Tbd5DZX2Y1z+fmkQFX2qIYy7jFOIw7qXkxs4yRIyDxTO0sqj9hrQFJ3CJmpfKbSmeC5aEvEWYzt3Q3W6xR5FuPx40mAfHWoRN18l2+xChOwvAPVxeJGMdZjmBdKNPWhKX5HoMrNbECltYfaY3HBDo/lScDzqa9Ro0OyyRFlMTwqoFm9V9LT1T+6PlVoikoU6LTV2CSpFH9MPRYZ9BF2HmKCLHp+2nViM/GaOWOLMy/sWSVkiXoLaHOKZ37n71Q8d6J49vwGPSpRPNNqI4gGsPbZ9m6FfJ3Cp4rc69H0japGnfLTva/5lErQwyAf4Z0rECaKZ1FxOvDsKp9Z5zmzMrFFkqt9ZffYdG/MbE9mfe1agOL67XltgeL+7etA9AKe324gVKW+Km9dgEejJ5rZoACa8Ng8y8VGw+CzgVnBXuKbbDY50icDgcJz8KxWHRacsZR/DZrQndjFxCagVjcNyqpCWetDisH1vfrw6tvI7wTTcRSKopkBpqFvUJ526NsSodcjjUPkSSQAjIUK+b6E22FE9XOO1XqL2BTQPA5aCDnrBQJtuevZHh09A7VtaAukKZdsC1O0ylRgoJGaY9kXWbsabBstBORFGlDU2I+rK2D6EoI6Wm8Q3rHgoIBnKnV8seIIfCqZreCg83yuFTz3hM89ladUllvhGPsum5gXLG/mvsEjH5SuNr9Pz+9n/Yv+/2dsRWYc326Kz29oFTyren46NQsqu/RVjvvsm2JTpNfyWBXYHfd4LHZ4qg9STJDgOdzGGHIfbdyj9huUXoMu6NAxwnwGnnVTOm+nl0fA5605xZSnV7kVissquLxaNr2PsNf1Tne9LFykV7EndFbw7A0Jgj6F32Xw2gzVHjh+bHHa1SifOry/eYf3t+/x/u491nmu9RkYOLFAFccCZhqw/zrF8wiezZpKsYFB9It2Waw23m6MX95paYGlBZYW+LVa4EpA9PIAbS2lFeeF9FqxXrXCoiWbzFti4xbqmo2rG27zaLuhnmnwBoXPu4cD9hQd7QsiaayztSicablRnUrZExJIs/AggTT3f8Hgy1pPSvVYlrJCZ7WT0n2rC6i6lOXrthlX10dz6GDWmm5JNd8lnT3NJnkXQHfPs9M18OxdgOfjDDznXwWe3f5SPv5nLPZ+rQ68HM3SAv+KFljA8xtf5k+C5wsP5FH1K+owp4bTaGtbtyhOFf7+6xHlsUbghUjCFFmUjrCCxQroGazQWdOAOLGFHuEmp0ErymOWEwKExsnOJQ8ZnREfK6dSm+meXgDPbqcrkOQyacYUauMkZhvASeU8mMJYC4WJ2pmqZ3+Q4gX0eKajJRXPZVuhGRrk6xz37+8EBgWBh4c/9nh6OEphBxZZvMnWyPzIFOA2qdtk5hSBqpFVaw8Fr/Y7m8AndPYFerceUA4ddmWBh9MBh6ZE2dWIVpkUPCTA7YcWbd8IXGNa1dB2GJpOgDftNVhcMA1Y7zhQ249uQBomSEP+ldeGEXW7bkzbH4swGqBz4Fk21A48i2BSvZ4lZ4tR5VbUzbTc6FGj6Y6oBTz3YgeyucmRrWKBau3Qom4rLYAllgWEfwqSeCxxHCESEMU25iPQfimQxIFADZQQsNifVLIpysqLhZ8ANPu3s4KVszT9cbVxDZ28FibPIyc/Gjz3KJoeRVWjqltqYRXHSXG1c4A298PVYUdy+GZw6+uO/Y2HsG9+O1k4U+14MQ7MmkOCNtqnZOAZF//iMW7+4aqwpyc0/c196Y+E0eoTTWJL0Kce0WL5YmDbpfHp3/Tv6k6sUJn9/1SWOBWFPKq6lkOT7isKfh0f6OecSLo/vY9LlKdHeEONVRZilcVY54l4ItOG43A4oihL+ZwgjJHnG8Sifk7U85jHH8byiMMUoc/3FdN1CSqKAmYMlk3QnuOigGdJtdRjY3vN7Y/0trtsb7OsMOskXdhTaa6qZfrk0iM/Dg0+i+8zP3eCz5xoCJz7WosO9l1NQ3vNvjCbA7HcGDcNc/f4691I7lQ53rkNxzTf6KvmM8o3d8cvfoPpfJ7fmwJVr+yQ3FzHJJGp31tQ2cAzR3m12FBv8bYbcCiO2B2fsKsOEmSlp7OXBQi2EYbMQxP1qIIGlVejfQaedUExrSM+13Ln7azjtVPMP2+mUcV9oYWWK+QG/zMvyhGJW40CbtAVPHt9DL9PEA65gOehiVE89nj6s0R9HNAWwH/uf8OH+/e4394iS1LerNJLCJrpud53jQZF2acd6L8MblvWjnhqXziELeD5i2+F5QVLCywtsLTAP6QFXgueeTrc99iG2OYzp3hWBTSzOl19Bt28iBCi5xqMGWK6djs8FdjvTtg9PMlb5kku+zsuNvtG94QhAtmX80E7DhYh5A5dBFK2N1ehlArHdC9oeyRZ753P8/OL8YzVXq5NZnuyZwHqGY9wc+W8Nsu4JhZhmNpfdqGnamdRPB/QBj3e/ece69tL8MwFrQmz7ByeWyiqknpcZS3g+R9yny2HubTAt7XAAp6/rf2evfprwLPlnEt0lTyF1XRPxxMOT0c8POzER5iFBVm8gBMXoXRdtWLz0LcECVr4gN5SMrFR+WsTnVPUWj26MZVHrR50onO2G4SPgpFN8jW5Sl1TSllBOlPATnxai34JHDF/Khc1lSJb7j+Ztwe0LMck4LlHSzjqD+LrXPSVgFIWHPRCDyuC5/sb2WXTguThzyccdwXWUY48ypAT8jKSTPcJsx5R1aWCGgHNWvpJ0t/dd6dCpNKZlXupeiZ4roceu/KEx+KAfUnVdY0oS+DHBM9M029RN5Wo01mwK/Q8iI6Rvq9+oDYbhAxcqPBalSwOmSGPU1m0MCIe+qou5kMi3Wx4s0ARD+5x8eF8T5XJKHgWV2yx3PAldN6IAlrAc3OAH/YIYmC9ScWTmu3ctISjBdqO6kx67bIQVisgidYh61WOLEuRxJF45xL0qdezJ22mNRoVnyrsUxA++m2O6c5X4JFdh1EZaODAqiyeaRvnwFK71zWvWHfrzWHK1wOrqYerGlFApfiue/Cpeo1jREmOIErgBTEGWikMASpC56ZDwUJ0C3iWizIHz85ew0EsP9Did+xEch9aQUDtMWZDE6j9hgSKpN+ZBZFsBHiNBwFRmgXAF05wWS09LHtkHIf0tuKzWVAwjHwBz4djgYfHBxyOB7RUs/Cqs88H9KoLkGep+Dl3TYG2PqEu90gT4LcPLHwWI4uZntmia2scj0ccjyecihJV06DvGNii6pqFC1OB0FGcI45zpMkaccTCaYmAuYHm8lQ7c9yyVE49S97h9HJ3qRu66TFx5+TJO0pQdRTWeqR6Xzgor0N6j0GK5RAcd1rYZoLnAAAgAElEQVRwMAiQJlTjqO+z2G7Qysd5gLCd21ZtNxi0aiqxG5GCg7RKGa2r3X1o6ZWGj+W+sjni7I49u6f/+eB5XAjM0lbGQIEbL109e7GGGcQGZm/geV8fcSR9zQJ4qxDhJkSfeahDLSxY+gqeaUfFbBu12ngb8Dxel4u41+fBs75ycoJW8Mz71hVvUGV/AK+LFDxjLeC5KyMcPzbY/X5CXzGDK8L/+fBf/Hb/HtucNhsR+rYVyJxEkRS6bJpa5lmCaCmiyfOXFIBZwUb5WTPGNOA0KcUW8PzGi93l7ZYWWFpgaYFfpgW+DjxPBavdvkZ3Y9OX2nBogp4WCmZmKOeY4tRIRvLjxx3aqpV9N/enTVnrftyPLPAqvmsCndfZBollwjqbzDl41lpN89C8zfOzGgrTfmWeYXVFNvwF4FnX21avxwlHTOQgNpiB2m0chgpPXYF9exTwrFYbKyS583jWVcBkteGEE5c+1Qt4/mVuneVAlhb4gS2wgOc3aexpGphH8AQCzJit816eb8AF0KpxryihmqZDVTU47A8Cnvf7I/qGqd0ZkoheUbFACkkLosqWqiBu4oUnUG9JqBlJMQOm+IgK2tOIqxY3cJV1pwgrwaFYcDjwbCnwIjy0iUgL0TnQMOWwTud0Membp7QUDqSa2ZTGks4ufsoKnAWIDg2qvkEz9GJzUfU1ESooywuYDp4lyFcp1utc7EdOh1I8letjg5vsBpskR+IFkrqEpofXDQqfrXAZP5OQq2pr1F0rDwHPVPeFEXwWKAtYPMGTY1C/aR9HKfx0QtHQwqJFlMbwIwXPVApTOUnwQkCbUDnI70ypCkOkYSAgmifeVS3agj6VVs1YUqp8uUb0/oojpmapApqBBEI158GlinLz17S+5MCzFhukTQDPpkE/0DqgQNOe4Pm04OiRUD0XESP1AsvbrjbgrMffM6V+oGoa2KxzrPIMeZaI8pkF19wXPXV1j+/ArCIHwj9XlkrRuesHDgLP+oUU0Zy8Z88guoEyNyBNt+XnYPKlUvrrVMMLeH6TgVDexLE3VSGbqtnenuDZiRzkb7PxxfV08Q83v2UpkscAjCyECZ5N8Sv3iPO+c7Yveu2d8nlUOrvCrRy/qOyNAxxPBfbHo4Ln01EV/lJgUL2Z+bm8ryUoRD/1vkJdPCGJB/z2foubTYJ1HsH3GrHhqKsCVVWirEpUon5v0LQdWg583HwECfohBLwESbRGEq+RpRuEAQNROqbz4aqiaxtx3OS9PYFnKXjoMkhkgnE6+tl9IuTZQLoLEAmtpuJZckbFO5fjO0EzVc9UP9PvWfyfnfJZZD58bifgr28rVUC3fDSioNZsCbdJss90AYFRjarKdBkanN2KK7h3tdt93T38Vj3Ymn72dvMxTAMCLx/2JCOyKdOCua6KvQJRgmf2j2N5wtNpjz0Vz80JXQIMqT9abdB6g4pngmfabNDjWWyeZkUFnQLbHdWnW+98vHTrk8uAud4D8+2ts22RsON4D2svPR/r9bWuarDkYsGn4nlIEfQrDHWC5ujh8LHB058Fwp6ZQCv89/1/8OHuHbKY86HOhfTTZJZTzzm7a8WjXPobM26mm93CNM6F5GXwrOc7b6FFZvVW983yPksLLC2wtMDPbYFpbL86so8bclM8OyGUrVlcTRKx19DJbczAUntJ3f8IeIaPpu5RnGo87faoTgzOsz4GA/Ud1vkaqyQXQcHQ9CiPldhsZHGGLEiQMEOXdpkd675TtETxge1dBTxTWe1MzFyAVQO74xrkWv0L8c9yV+GiPdyvl9nXNoOK/d0oLNKFHT+vZUHu0MMQB1ZcsMSuVsXz/W/32FDxnPvQskATeFbxlAoLLhXX8sxF8fxzb5fl05cW+AktsIDnb270c7WWDqTTYP8p8Dw5Y4p/gqRjl2WFoihx2B9xPJxQFhX6tkcYEGYmSGMqUhMkNPB1k4fnoa5bHJ5Ooo4GCw8abGbElYUO8iQVj2HSQ4JZmeAkrYdwlDOjglpOrfSy4oQXcqKx1HZRyg2Dqo0sv3c804vNnCieCDwIj1iUQFTGCpm9iLTDEzUz8S8hLz2cD9UJZddIYb+Bqq4QCNMQaZ5iu90gzRIBoTzH3ce9QGfUA+7WdwaeWXBxQF9ToacWJCz6FYShgO6mb3EsjzhVpRR0UrhMsB0jiGJRMlN4WFSlFDgM4gh11wl05qTLc4oTpsrTSoGrhZnfMtPyoxh5zGg2Vc2ReqayJ1DBXjEC3uG4P6I48Bq1AqQJnJlSTD9LFpPkJrupG7R1Y+DZQBShNFOHx2i01KWSh1pvECDXaNsCbV+i60qx4PD8FgMl4AYqBFRLKrguLrquERBNpXQQDFivUmxWGdY5i6RFCCOqelVxSr24IAf2IUn5V59ewgBRnwmgUz80heW+LSrO7wfx9rXCUCySSNsUUW8bYBTrBVv4qOWC2QsYCBmtO14kP18HrRbw/M0D4fgGc69yZUMzgHUZfbv4u7v2147m7Nob1dPFrAt9TDYHDogpBBsd/WRMIvwmbN4fDtg97VDVFdabDZIslfGCmQFlWaKpKrRNgzxPEIVAcXxA6De43aa4u83w7i5F4LfcfgA9LSgayR5o21bG8ZrKl7ZD1XioWg+HQ4Oy5DibI0lusFm/Q55tBUKDymf6/mnp0dEf21nhKFxUX4XJskhb6Rn4EysCB571OWqrYLIdy6SgXY+z3aDnMwEffZ/TmHUGJO6n7yPAuhWrg0H8nhtReQ8E0F2jc4JwZYOTkhqhkNtlRYzBBCtoKgkd47Wfiku+XS/8se/klPguo+f803VeFRg7pvXST5IWPSUO5Qm78glP5RMqv0UbA8E2gb+OpMBgE3WqePYvwbNtQb+DOaJuHS/B80zNPtswuvtvMt2yQk10gtKkYgTIEAwp/DZHV4Q47TpRPB8/1sijDbbZLf774Te8u7m1fjdgYAAZXC6w/VSFPwY5zUJGigw66w8LatB/Uzw4LYB+KQZYwPOPvTeWT1taYGmBpQV+dAtc1pc4NxF24FkDyVKvZ2YPpwsr3bvovD1bo0g2jYJnrtkoFjsduWc/4Xg4yh6bgdH77R1u11vZizZlg93fe7RlK7NhHqVYxyspNEjwnHhqvcF9NvfnVD1zP8iaBm6tpGs9yfez7y+36Gj99YnCzDMGPWYGuT2mBHbtwaxEWl4iChBkEQ5Djaeuwq7eowk6vPttstoQIbhUy1ZRgha2duvU6z7VP7pfLJ+3tMDSAj+3BRbw/M3tP4Fn57X5ZeDZKZ41b5mgghC5Kms0VSNpO9zAcxISOw1aStDaISTks08S8NxgvyvEF7oqWiUtPf2HVVW7ybXogVoDD+JJ7HyhZVvMN7O/CXj2PURUAMpspymtopZ2ikbzdlaoIf8fW1JVzuaXaoW1GgIZFrdKSJQ9nJoCVVer1YZPAN2jod0GVcgEH0mIMA4Qp5GAH1HfDj4OuxMeP+5RHWp0ZYdVvMIqSpEGqugm9NJ0dfN8HZXONeqeqLsXOw2P7xcGqKiAJgy14yQkHwsf2r+Jukwz+uU4kjRGnISIYqb468IlFrVzgDQi6CdENhWgeH0N6JoedVmjLnh9KjS0ZeAig1tzFpSkYluKSlq1Y9lsq5JdH6r6VA9cwjN63vJnwjaqQlk0sEbX1+iHWjyfCZ8F9ws41zLKynJt+SKFBht4aBGGA1Z5IvCZ3rUJzy/i5t28oGWDz2MgudY0NFFBi+rbVYBWbCZwTAoRmi+aKVYFJJtViNokTAsUW/5pL3K+tKOP6Gth8jnk/pJb+3XgOUMQpYvVxmca9iXwPK6BvxKUnfUCd8EuwLNbnOsh2sbBbiE3TLH71q0WGfz48BGnskCW51itcuSblVjHVFWF3eMjnp6esN2ukCYhuuaIoWdxwQY3mwjv72mbMSCOCFor8X9mxRneEyyASPsOFhysWx9146MoBxQlUBYc5yN4XoYsvcF6dScWHHGYWeBGrUNG5YjduyN4tlOTu9gaZW53MFvmWysY8DR27VQoDhQTPlNFSrUzlc+03QhDLTioamargkhrnq5V1bNYb6jyWQ1FnIs2n8vfJ79hCXSNF0/R7Hwz9Tln4i+5j3/2c1Wdft4Lx/MbN7BubgKqpsaJBQaLHR7LHYqhRhP28DcxvHUI5AHaqEcdNKIuoupZ/mOdgdGGxZ3126l3XwLPY5hjvKS88i7IOGW8SCFaxmcRyUPBcybguTkFODw0KB5bFI8dNumNBJA/3L/D3XYrxQS1aK+CZ/F0HsNLFsywUz3bYM/SoV29gfk9MvWNRfH8s++T5fOXFlhaYGmB79kCnwbPU5Fet/ewrce0fDpfxZytJ7kX1TUaBQMQ68uyrFFygUe1su9jk+Yi+OK+meKjw65AeagEQqdejFWUyczI4vOs/EPwrNm6WrfJ+T1PJaLt0GbbnLmo40vb8iXw7N5HRE0CvjtUbYMh8uETPPe02ijx1JzQhp0ontc3mRQX1Drf095uAc9felWW5y8t8P9/Cyzg+Zuv8ZRGcgk7ZH6Y7QWfi/1cGo0qnpUzqres1W8aQaR6PpkL6txb07LMCav3+xL7pxLH/QlN3aFtqFz2BVZvV1tkcSoWFFRQd3WnNhwB06sVetLSg38TKE3QTcDtU3Vrxa9EKa3qaLex04nlQtVKGCT80deigUOH2h5hGknKzq7Yo6B3KlO1kwAxC+CFWsAgylPEKZXIPAYWvVOQ2TYQ8MyigsW+Qn1qwDINiU+/VRZtiOTB8+GDMJ5qxmNxRN3V8JhGnsVIVikCqpfjCI/HA55OR/FlpSo7jCNJ/+fvpC5UOIvHsKRHt6ICvr3dYLVKkaaRqrqpBKdCnLYb9hivvXIYzXynIpuewCcGCEoUJ/rG1mgbteEggI5ovRHGElwgxGXgoeM16ToBvAEhNdXR/M7AgESlx9Jpol4mbCZ05s9se7HUoJKcm3d2JKdipL8z6KPZIQoH5HlsRdNYVC1Q8Kx6dQFpusiZFXMzpbKz2KCyTZRm7GO8XmI1oK/VYoWh+OtS5WxlJc3qQ/16xyi7KQ9U/Tylt33+Vv3e4Dk18MyCcYvH80vXYz7OyfA394G3oMfnr+W8SJsOotd49ejjat7jCmLV59kVQHOKTAcFnTcuAyd//v2XKJ+jKMJqs8a7d3dmedTg999/x59//onbm40EZJhZ0NZHUT6vMg/v7zNs1gFWOe+AEt5QivKZ6Qz0n5WigvSk7wI0bYC2i1CUHj5+rPD41OJ47BHHW2y3H7Be32G9ooe9jvI6proj16CRA88jZpwVbdWzfhmojeO1GkBP7y3q507AngYbfbHcYPBM7HaofJZConye0kSx2mDWSFPLw2N5d5mwtFAp5wSXBTEmipoC2yHZ80IzX3/fvqYf/cjnaE911igXnzxIDszYLzmvSACkLvF42uGx2OHYl6J6Fui8CuEZeG7CFl04oA817ZX/ET5rX3ZBiu8NnhVHa/BZ+6MiYQldWEBS+yChc9dyXowQeIlCZz6aHPUxwP7vCsVTj/oA3OY3eLd9h3e3t9iuV0zFkXUG1yrqIz4DzzYIuDFmDp61W7uMGz2OBTz/yN6/fNbSAksLLC3wa7TAp8GzE4xNwjE3b2uCHl+tGZfnhZAtBGoqBt8XkwxZUsl+p+VaSGsQsNYPFcvMbuW+rzy1OLIY4cMeUR9gFaZIfbXciFiwkMUGOWdyLyhZOxp81eMxP+RzVzmd42YZha7lrxb2vrgs18Dz9H4aWRbwTCNHZrtFHrwkksKCBM8HZthGPe4/3GF1kyPKNPNNwPOieP41boLlKJYW+AVb4F8Lni9FSZceh192rZzXqE4QbsOj8HGCAfPon0poDS04L1TxQeImzjZPo7+vTYG2i3LToVoWUMVK2DeYP3SLsmhFNd1UWoSQ3s+06KCqll5TVDQTgqqHlI9VliONE7GokEfHNOleIrUKVD3ELIZHFCoWHYQQMzdfK1ToJnpaVUg6uHg5q5dyg44uxOhoe4EO++qIemgQJD6SVYJ0m8Fnsa6Alqj0WlXYS7DLtG8qhquqR3GsUBxKtEUnUWS0g3hYrxN6YMeIA3FWFrhSloU86O0MisfWGdJ1gnSVwKONROijqGqcGhblU9UzYUtV13jaH1A3tKLopLox1cWE9FmW4O5uI98DOUbtKc57cgo2aC65aQ0VzQuPGETtXJcNimMhtipUQLPBaLchNipRLNdFLU18uV4E0ATUdUWVsqrgWQBNfGipTqQvq9hvUBHWi/czv4va2T2soCD9MiVtnsUJ0SH0e7ESyNIAeRoiz1hwLECc8P1VJS0WGWKHYX3c4LCk0psFAD1KCNoIHHi9eJ5N06KhKlI8dEOkaYwkpY0HAUwvhQ7VZ5pwmsUp5KxHb2B6oWqhKFMY6AeOX/P76zyF+kJ4ONmSX721ryuedZHpMQggxQX/3eD5Nel7blybCVzdP80uyNTamg5/7gw+Lp7dD6/gaS6dftpGuCOYHMjVokKLjLKf8evh8RH7wx5Ny6BShM1mLYtt3vdUOx8ORwk00YKG90JdH/H0+Ad8VMhT4P4uwf1tjDRqEQYVhvYEDLVZT2iaRA8GsyIBz3UToigCHE7A075DWfto2xCr1S3W63skSSYWPGJT4awrdNuhoO+sWMxl+dfpxnC+v2Nbzuchm6Gc9x6BssxNHj2fmVHpS9BJ4bMFJpktId6BnB9aDG1j4FmLDYoSuqdFEIvdqm2TZHBYUugghUzVRuf5XGuF4K5soL5sHv4Zz7aBxYCo66ouE0bP375YZM+KQ0qwjv2sp5qoVvB82uHQnlAyW2WlamcWG2zjHgTPhM4CnqU+gmaxcH6dFNbPb5Tn5XzmwYnz9pr7618qnnVVch6wOAfPmnrszJ+55mibAaGXIPRThc59CtQZqr2H3Z8l6oMHVKGond/dvMPtdoN1lsLrGIjlOsNVFHD2UBaAmgWh5pvnua/lNKLoPa9f05gwuyg/o9Msn7m0wNICSwssLfAdW8BtVa5/xBw8zxea8znUzRfnxc1VUDBZcaj62c2QlhXMtZrU7TAG0A3o6gHF/oTHv3fwaw/xEInqmX7P9HoWv+ceqoCWwvSDCMHGucv2Pq9hFZfgeZrbr4sT3OloPW5vFBpxnczP42qjCzz0kTd6PB+7UsDzzf0W+U2GlIFyJiarfO6Z1Yas/eYX4zN7su/YNZa3XlpgaYGf2AL/avA8V9BdM77/kutyrTjPi+DZbbAt97yXomtUBnOWUuWQUzer3tNq7Npc6faaVMLydeqvq5t31tzihk/sOiqqoI9ivyHFEHpPih5IkTv5nQC6x2a1RpZk4kcsqtyOymemVLeIxGcqQMaieX6gm0ETdMl329BpPQNVrtGjmRtimXelGi5tpwfxqDwxtbitULBQVdgjv0mRbTMFz5EPLzRobenxzsyqKhscD5UUFyRQR+sJdKZfMoH4JstHYCtp7g39VE+o60qocJSG2N6tkW8SJHkkdhs8ppr+W8Lh9WQIPwmDPz4+4XQiuC4F7lKBnKcp1qsMN7crxHHkyhyrj6nFxXVBopWBHVBTi4xpE81z4rUrT+rnXZ6YnuWJIjilcjty/t0MDGgqF8Ezn0u1NJXchND8VF572n/wuKkkDgjuCeuZJm9+Ww48E/KyXahS5Hffo6UKEIf0mwaSaEDC74mHNPGRpiw6phCK1Jz/0ZfUkUTtd1bxmW3IyD4vTUu43olVDD2r67qGR0geRlIkktYpSUYFtPpM97QnYIFDsw+RBUrfy+JnDp6dVce8spWCuOsw5VJ5+6kF2zXwTIguZihRBD+KECW02kjgBf8+xfOlquIlr+3nxSHPR1HnL+7eb/78yyv5JY4c82s7eT67IKCNSwaeVfmvBQwPh4M89scD6GWXJolmNwy9BPLYB29umOGQi7VOUx/x+PF3NNUT0Bd4d5/iw7sM2xWDewSyB7Hd4L2li3jeO7E82p7wmUUGMxRlKKrnjzvafZTIshust/fYbG6Qp7n0f2kbl+BpY+1L4FkX9WcRmbNF/lkA1P6i4nNFjA7PO89nFhhk1kgSs/hpMNlu8EXOckOsNmi7UYvtRtdWWqjULIHoGy2DhfnBM7jkvi77jytE+SVz7i/xXDf+mJJ/As9sUW3b8ZwZVZ35PHMOpv1UM7R4PO7weHzEvj2hQA3kBM8+BoLnqEdL8BwRPHPq69D6Cp61yKDb0l0Hzw68zsrUXm26M/XwzOPZ7p5n4Fnhrqqd1RTDQuKyDmHwkYHrBJFvauc2RV+lKHYDHv8o0BUBwi4VtfP72/cS3Fkxi4iKZ2bAOM2ZKfTnKQ8UVMlx2RrqfHy6HEk0c2bcwH8iM+CX6FPLQSwtsLTA0gJLC3xTC3wa0E4ShelDrv3b8/2FlstQ+CxJmU4Yw/0QhTNc/3D+pOMlk085+1DN3APloRTw3BUd/MrDOs4FPovSWcCzJ7YbCffnnENbzTCyyW5WTPrTTXMdPDvJmnvtdL4OPEvWqeeJcpvCNoqbmMbLc2597uGBIyochkqys2j/tbpdyT4+38RSP8VZbcjuaebxfHnEI7v/pqu8vHhpgaUF/mktsIBnu2LfEzy7feFUAms21UnVWjdUCxLRomyWXe2Srh1Ec5tH2fRRDWqbL+f/KxYHHdC0Peq6w98f6VN6FCWqAOeBIDEWBXRdEnoWiAMqhSOEHqvPU7FKeqhQOg1jrJJEwHNC8GxVd0f4rEcwFmLgbwKbRU/bC3T2aKEhD+Dvp0fsioP8HK1j3H7YiAqZdht8HpXJo/uWCOy0yNB+f8Lff+2kijCfEHkxAgRSRZiWIetsJVYVtKSoq0qAMeO05D7ZOkUujwRRGoiFB6EzTSRaFj0k1CEZ5rXoIYrnU1HidDwJfGZhxziKsN2ssMozxHEgIJmgSlLQOVmPc7mDzqYHEwij4FkU6lSRB6H8GxcVBMqEtPxSexN6q6pdhdZoMD9Q+oRRRUwFMZXEtUJdLhDUBoNBiF4Bd+BpmjwLK1LtzCKAvaaBsW0UPjeSUk/v2lUWCnBWYNYg9FokMQQ8Z1mELI1E3S3RbwFiTkWmixTC4Zb9jUUUK1qD6LGKr7UDz4zgh4FA5yxPkK8SAXmMdnieOmurX7WDYeYPPXIbhezjAsxhhDPf1HPw8q3guSd4ZqCF4FkUz5PHM0P7AwKUtE6pOxQVbV1oXcLik1oodNLnOVZ/CYYmKGUn9k+bP8bjfT04vLa4v46E3go8a0E+g9AGnzXbhFkiDYqyxMPjgxQE5JcuiAexvInjBHmeIaP9TxJh6BucTo84Hf6Wx2bl4/Ymwvtb2hlxjC0AsdxoDAXzhowEPDddiK4nhF6jaiLs9h3+/PuI3/98QpJtsVrf4/b2HuvVRsaJqSK4ZkpIoEkPXCDgp+asq5uui0rm45zCMcwlElD93Hdir6EFByMZJxh8koKp8ryp4KB6Plfo6gpNU0omBY9VLIdkTNVjF6sf837WOesf29XPD/ws8MVrMrvHZ7Yymu2iVhs6Y2qBIrWhavF4eMTDcYd9W4ji2XOK59xHG3Wog0nx3HisicAivNpP5b8XLGzmxQ4/B57nJ3Z+l05qZzl2USNrzQEGVnraK4m3vw3gMrcpeA79BFGQwe9SoEnRFQlOjwM+/n7CUIVIsML7m/f4cP8e2zxFzomop+KZm1b9LOn7F+fnmlnzYy6/roFn95wxlONWfv+fdMTlNJYWWFpgaYGlBcat2CfXGC+tQy/X6C+9ic4j3PvwMQqNLNOLWbKMs/ed7bvFnspDSwEVvZ6fSlSHCutohXWUIWiBsFO7DVZFSLxQ3Cok+3icur510XQ5Lz4HzzqnUzxEMVAvWapit8GsZT78HqXfovBbsdqo/EZsMvNtis1tjiDiZ5jamTRjAc/LDbm0wNICFy2wgGe3/fjGtI/LtB7FBJx0zGJhTJeeroDzJ+XUorDVfEGFfsyckwUaTxhL1GsEYhJZdcTApSt76MRXdEDddPjjj494eHwS/ym1c6CP7wrb9UasHo77vUyIhLhJkMjPLH4wNDRp7LFJM1ETZ34klXfFd9GlwY7nZr4admpqr9GLgpt7UdArOPIwhMDvjx/xcHyCn4ZItynu/nODhP7OnLC4L6cQe5Ycy2NmutHjwx7/8z9/CNCkH0cWZ4jDBL35UbOIA7/aukZTU9FbI45DJFmE9TZHtkoQp7TwcDYg2ubiYMyChAFBItAQmLYKaquKxSIqSRkPoxDrnMXEqHTWI5SUIvHBmrKdRyWnXRaZyLXOoqiFuUihjzM/T8SDphTmsYvCS/bug1RLngi80jBd5NB2hHCXgL0ewS4BGh8KeAi3qVLUc5IUaUuf4jm1BNZ1gyyJsEpjrPMIacTjOwFdAfQlorAXFTR9n/mgRQZhtit6plxMtXRUhhKGF6daFOkdI/2y6FLfM8JyARZUVych0owFI1NRPUeRBz+kbQjP0Uo7Slefe6zNFkwXayeneL4GPkch4Owef2kGmN1d1mIKnQmfJ/DMhRUVz4SHC3iet+WXgefrV2G+rNZr5zS8n1twT1ZH8+s4KoBlEJoV4huVz6oq5n3DIoPMKFAfaA1CpUmKNMkQUfWb8BGLPUzTnHDa/42n3R+IghZZ0uPDXYzbbSi/M3gzdLTPUaVlTw9AhAKeW4HPmVhsPB06PDxVeNgVSPMN1pt7bDe3WOVrfamDbmNbOHSoNj7ncPm5w/MlfHaw7ryddaPhVDoSWJKCoQqOaS8UR6F4P8tDMipcwUEF0AKeGwXPzKbgje+cfw3362ZktgnRMWncIv5zF2YXGRfnAFgnyKndzWrD1gYcEGm10fQNHg47eRw6buZa+FJYUD2em6hDJeC5RxeyAK8W4+U8q4pn3UBe2qvoKHoRjBs19PrX51/TFZv+OisceQaeNcV4As9mQMlgpGVe0WqDimeP4LlOUR8iHB96PPxRwJXYBVcAACAASURBVKsjpMEav91+wG/vPmCTxchZfPgCPDtPcvNg0kN2GQAzm57Zymr8cTob97L5BCJRzn9u31uOfGmBpQWWFlha4GoLfF7x/DUNN4m9ZBUkezLd17m1I6EzH7JAY8FA+y+gsWHVoTo2OD4csf+4xyrKsQpzxLTX6H34nVltSL0cs0qeLdg+50b26ZXyp8Gzk1ZzPSjZpgaeuRiUjGVmCPs96nBAFXZ4Yr2ToRS7zIx7+XdbhE5M5Gy5roDnsxnXDniZhb+mLy6vWVrgn9kCC3ieQamvH/zU/XD+JVaOVoRPh/vL2rTTs/laVQhrCrhYNMiGavquMlMCST7Ugzn0Q4Gisu0UVRl/IhUg4OgFPP/v73+J6rkqawFpcZTidnuD9/fvUZ0qnPZHiaoSOGcRN4ie+FB1VSPS6W2+wu1qI6k/0eAjEI/nyW5DVXME45MPltps9JJGTH5K+RsVz50onh9E8Yw0RLJOsH2/RbyK4Ce+qJ1Z/E4sR6gdlbQlXywcPv79iP/7f/9HVLV801W+QZbk4knNBiBkpXdxXRUC5KnWW21yrNaZgNOI7+/r5lw9Xj14ATfNbDc2OS0tBlQ8b0BAM9tUrCVMVc731Em5FTgcRCw8eG27ywi4Qi2XLu9Ss/hssajwuQyRSgwqXD9bJU0e2jwXt9GWRY7KjSUaLvYsomynrUiNqixR1aUAc7Wp6KVoWhjF4h3Nz6BvdUNgXdbI4hAZFc+JKp6HrkDfntC3R/igFUeLPAuRZbEUU8zTWHxw2UfFdoMLrq5HUdQoigrlsUZVMEWLKm1aGYQC0NiGqpTuBPzT3znNYmQ5AXQsXtJR7KHrG7HeUPZHuxBdwPHaKHQf0wAmsPAJq40vGZIdsNRgkBaFE/DM6yVWGwmiZALPS3HBl1t3hF1fKGs9E4vy7Z3VhBrmfuLLAJxhJB2PVOXsdMI6+p6rUTkW8P5quxZPTzvxIqcdDNMLaQ3DDAoW8eRNznuWAJrjU99VqFgc9bRDWz+haw+43YS42YRY5SHikB2nsTGAwyg/w0PTBagbD6eix+HUY39sUHcBBi/GenOLzfYOWbJCHCVyv4xwzZ35hWJ5PoNcZtO8pOc5dyuUkU390zkaWbFQ3tMc39SrmR775vksRQcJn1kI1Xx3OR7RLoeez20pAT/+zMwTsdYweK4JJQ6Om4rVncBcGWz1Dr7k3v2pz/0MeJ6vDHzomK/BSTXRavoWdVsLdH48PuFkxQWDdQRvxQfBc48yaNAFc/DM4oI6z34KPD9vm3kPuOwl08b0/C/ueun4OymeNXV3oD+WFViyyVIDj1Rxeak8RO1cJSifAhw/9tj9WcBvYuTRFh/uPuC/73/DhgHJhJFntdoY1c4W4NQhYToy6bWTVP9Z8dHLbba8fjSV+am9ZvnwpQWWFlhaYGmB79gCr/FC/vKP1/lHA/W6T3D7b9mD24pT/y5VlGR9JXMVl0p1j6bosf97j8c/H5AFGfIgRR4konL2Wyh87n0Etrd2Nprc77m1w0vHPc/ydPOlSJ9kG/kyeL58P6nnw70P99VSH1FtNppgQBsDddThsdzj2JyAqEe+SfH+P/eIOH+zmqKt6S4Vz/MsvS/JSP3y67S8YmmBpQV+1RZYwLNdmW+z2rgOnmVzKWrlCTw/f6YyFVU9i4x5rHovU4XAG7NyEPCsdg3c0BOKEAwIALTqtwJMwohiZSmY98dfj+pXfCwEAFIlfLO9wYd370U52xT06OzF3zn2Y/R1j+PjAV3Viq2Ggue1FDwIe3pQDaJ6dvBZjtFsPHTTqSorFeyq1zMLCna0rPIH7KsTjgQUnFVjD1EeCYBmxDSIfQGTOukNAo+laEMPPD4+ieKZXs+0dcjSFZIoFfCqbcE20nahQi9JYvETzgxsBmLhQfipLa1W2m4iVnjPZqX1Bb+CUNOiFVZpFMEV46J1hfODHlVYM4WztMAMPJvYz1KTrWDdCHxs866HrnYckrg8WXQoHHLwbZI6arRdbS7o+cwCaeKp3DSoqkqANMEzrVVYtIynwvZjMcOyKJHSt9rgM8GzN1SieO6aoymfK1EkJ4mPFdOgswRJkoiFh0B7Fj1sOxwOJxwPhRS1pNWGQGePqm4qRNUDuhcQ3mLwWKyxR5KGAp7X9PdOQ8SJb+C5Hqs083NEOQB/As9C4yYC9ymP5y8ZdCckaZYr4u+sfcKP4s+A516KVJ5ZbUihrcl3V3vRJT39/8dqY97WcpafEylfuThn1hrjmKlv9Km3m6wGnKXJOXieVyXXKzCl7tM+hvfc6XSULIcopk9doB7Q5rQ/et/KeMT7j8U56Wlc4HT8iOLwgDhqkSaQ7AHeM16vHnkSHOoVPFf1gKpmhoBC6G4I4YUJwjhHnm+QrzaIgljGdSkAywKDM3h/qeB3NN71q8s2uuxtL7WhnOcY4OJcor6CDj7T949jMRXP9HwnfE5CbqjMosMoo7ZJbUUHGURi6sP/Y+9NuCy3rivNjRl4Q0Rm5MBBpGQNlERRJcnVXq7V3T+9anXZLlu12u2yl8u2ypLs4mBKHDMz4k2YgV77nHMBvBeREycnRYQMJyPehHdxcYfv7LOPFpqRUU7GyEmROjlBA4l28Z9dOf88d/eX+NxnBM8aRmalerta9rqG4LmtcbXf4HK/xcEUz4FAZy0wWEUdSoLnsLPigq0UGOzo82zw+XGK5+vffNoLpj3keFNq2+tBEayjoa5UHBDW4DjnTgPP7i7luMfgI1OHkSBAir5K0RYJDo887B/12D2s4DcxsmCFl+7cx8t372FFW6eYRZXUaoNrDKd2dmc63Iv2xcR+yd3TpsbW33U9cP2euOmvX2L/mN96boG5BeYWmFvgK2+BLxM8G22eCMR0vS+7SwHEVlSQ+FkC+3p0dY+maLF5sMHlx48QezFSP8E6ZlZxLNBZDgJoyUQ28Znso2yTaHZrygeOpr8RLduEeVxzZTrHP06aYLOp1SjqfU/28qJ4DiBHHfeowhaX+Qb7eo8+7LA8S3Hv5TuS0UoJncL5Y4HBqb7KrWeHr/A0fclX3oPmD5xbYG6BL6MFZvDsxu3PNeg9GTzLBCEV2qd+hePlHMCzVMxRgikevzZ5OLsGHahdoRwq0XRzVTVWhI2uFhFTwhPxmW26HpebvRy77U7sEAg21qs1Lm5f6KRGUVrdAxT6NkB1qCQFqKta0EX5bLHA+WIJr+3hsVCCgOfeorGjqvu0cwrItwJ+jJbWTFFHqxOXFBkskHcFqr5Cus5w+95tJIsQUaogiDCJSjtCD7bDbnvApw8ukR+o6K0FrvteKPCckJcAKYljKQCYZTwSxLEq9VinQewrOCFObDL4uiCIBG465bMqk5163IiXtDP9n92EatfIQROqs2wF4HxNRZnu4LMRTAYFRMEt308Lj7HAlBToI2fqTEXMog6+guchDZ7Ptb+JktqgswYcTB1vbUXrkMPhIG1FiBYGEeI4Rdf2yHeFWKzk+wOSkBv9CIs4QBLRv7WB15WieBblc31gLxJQTNWzKJ/ThcBnqj/5fvSLvrra4epqi6bi7+wJLHYYIwoz8bPW70wv6hptV0lHo8J5sYzFFyxl8CHhdW/kcaq1uXARwC1t47zURsWzAECJB9yka3v+odLZhrhAD9Wyo8fzk8Bzj5w+zwKea/F4VrRmmQjOW/gPDDyfFi+ZAsPTBf8p3nrc1XHgeSyqN/FOP4HP0/ccfGzNMkK58qh41myCcYU+KEQtq4J9jb7u/Fz2a/USH33r3f1GWwSmGtC/OAyZkQFsLj/F5aOP0VQ79B2LBIbihUxwxnGsofJX1KA+9ocaZd0hDBdI0hWW61tI0iWiKEUoRyJjHs+U4xrv7VPwLOPQkG+pm4frKubRisC1tbN1cpPK9BppKRz3vmKsP1wi6cnM7hD4TO94jhUsgqpBT3ul+T7X6Kl8FtuNSjIr1HZjUrxQVM9uAzUG89S26DNEK57/Vv9iX/EY8Dz0Yfm+GghxiiOJXQhTpS0WrTYabA5bbPY77NscBbNNpLhggD5Vj+fSigu2EYv8KHimz3PnM6vIjLrsBjrebD7r1z0Fzw7QOgStdhuuYKKong2mEzyzj1sJZFVgMwOKqcM97bsS9FWG5hBj/xACnosN1xO071rg5Tv38Mrd+1hmAVIDz37PfqO2XkN/n/YPuwcceNbArNlfOd//G7LMZsXzs/aH+XlzC8wtMLfA17cFngs8Hy2ITkP20zbQNQtFCswUlsxMyQjTTFCxb+S6r+G+VJdSmt0agBlPHevfVC22DzZ49PEjBH2A2Itwnq7V65lFCLmBq5hZ7NZXusrS+dDtefScVCCgc5/LFJW/W/2n46vn5vgnQ2d5vWULqm0mCxr3Kh4LqXamz3OLKwHPqnhenme4/4qBZ5m7j+tCCLo4Tey1k3M6os8n/vv69tP5zOcW+Ka1wDcWPLtB2wlanzTVPLlT6Gb5SDE5GWB1w+lEmlO7jeNPlEFXJD5uU2q2GpMEGZctoxYcpr7jREfvYEtHFdBIxTPTemgdUbco6L+bF6IOpj0HCwuusky3ilSjUuhatMg3BYptifpQIkSARZRhyeJacQypwNf0MqFxotA0IFU+6/c7hgbiPcmJSqKlAAsiET7TcoPwuWhLHOoc23KHMI1wdudM1K/Ls2SgJg6+iw9r06AsSlR1I6pk2i+Iv6RTgNMeIwyRxFQcshgg4SdTxV3jW5qwLA24INBifNqOarnh0s4le1xsHdScWdN5+YuBHksHF+WzXfmpT6o8c4hO61MkgGxAi9dFcISAZ4XPck78XPPW0gWFm5l1IXCMBkaQMdWDOo2XFCFkkUhZsLAtAiliuNvk2F3tsbvaIY2Y2pxgkbKAGJdFtRw+KoAetW2BpinQdRViKp/jCMssQ8YjzaQNqbC+utziarODVJLsbJHlxwiDBJ5YZbB9W1FAti0tXyr4QYskC7A6S5EtWcCQPitWktJ8qh0A1H7g7g3a0UzvtsfDqmNsaVfq2o1u3my62hoaXMGzeTyHsXg7i9UGLUuCGKPVxvOD5xGBfvWKZ6cyuDamfa7A2/hu0rwnl+RxY+vplTtSPLu3cePLDYPw+L7OX8/GIrtTRo/n8c4ZPXj11Qzm8Ic2G/wZMh0GT31372s2Agc/Cfh5HDs6VMUORb5DUexQlXt0YrGhC29nAM+xitEv+sfTDzemuiVbqcI5SuBLcIYH7x0bL8SaRsck93OtvdzY455w0lbDmDx9oSRMjJ7Y+lK1/BkGIVM7T+4GUbr6fo9ICg7S95m2G3qoMppv3Io/dM8AEy19KrXd4DHCZ4f+rHiiC95JNd3TO/aGiz5R+wyNdfS0J83kzwO2h1yX6x16aKzjorpy6Y6K4GkPlIwgOUfrh8N18sVWqulbbAmeDzts6z2KrkLPQFzigbUom7gTuw0kHvqE82cnwdvWV6/n3reaA67Q4DhtTHrP01Y409nl1Bhs6vGskFtTaGWC1MIMUjjRvNTlm1LdzQJJMeRL1JkUFtx+2iO/BOq9L+A57hPcv7iHV+7dkyK3aezBF8VzO77bjcaW0zadfGE5N9fa+p2nsoAZPN90T81/m1tgboG5Bb6eLeBmttPZ/XrNg8ctTG9aF5zMl8NTdO5TUZHaoUmtJQoGaEFo+wbNXtU9vK7ruM9T60FmGO8v97h6cIWmaNDXnYLnZInEDyW7WEVeyg0YoB4TPce6UfI3C/e6Zcdky3jD8mjceVy/0jZXDntdVW+LXSZjyIE/gOcDahxQYlNuUbQFgtTH6nyBu/cvxDaRVhs65073Nw48j4Z3bpZ+0ll9PXvkfNZzC8wt8KQW+EaD58/eNW7ewLptjmx17ClDYaGJ3cb4uZPJjXs2KlZtUytA1al9bJM3FLIzYKnPVcWr1qKi3yPVeoHAaPo8B1FEoyYp8CbRVy9E6LFyLnGk2CqjyYFyV+PhR5dSbTfofCzjFGeLNWJOhNwC0tKCk6Fs7AicVWnHqKybAAcVpCu9Rz9U2mzw5VQ8U50V6QRW9TX2VY6HuyvQInJ5vsT5xQq3LlZSaI4wo67osayKJ3oyhxGVg4Sz41JDg736PJmEAyqFtZgfv7CqtDiDm2+ppXtrQQhVj1uwWL1cpWgclWgKnmnH4cCzckn+TkV0J4UNNaVoAoadC4SpFUdlqHYIqTch6daWQkVVtyxM9HF3Xq7cpOsrqiJTOi0QWjyQQwHX7juoN7adi0FU8Vs29TxtNjZc8DzaYfNwgzSOkRE8JzHSiOq0GqHfIg56UT8TAJTVXoBa4HWIQg+LbIFltsBquRQrAMIlqp03mz1CP0Ho0V5DQZov/62LMfWnJnwu0VJVjQph1GOxirBYqtdzEPL6cbmiBRIdNRkVno7dnIZ5Tu5kF4QRb7URhjhV8/TZQzsfqS1VLavgmZbpyQieowQIPyd4tq+mSkX3MwU/n31ketIrFYI9/hlPUhycKpyHlPcTlepQnG/yMSPTdAreKUw9CSKYv7fcK0fK2+PglsDT4TN0HLzelvY5poDUMdncngfFpD5HsxB62UDoeMLglj6mXuPOm1eL6xEud60BVY8+53vk+Q7b3QZVVUrfZaZBGI/BFypfmGGRJswaoMVMKmoYwXoc58xCSQNVk43AYy7ZUY+ZjA0yBrhx+fT62H11BJ9d+0w+ky/TMVTHUWYj8M4MqHqmz3PkI42ZMRGLApyqaLVhkFLs6vnM4FdVoK5KeAzSORWrKaAlA2gAtU+5p8eB8BgEn4De434wbbjnub+OC/UdZ1W4vuYg8vH7HoNnQ83DUKbPdYsumWt6bu5a7PI9NvkW23KPg1lRtWGPhgUF4x5NAvhZAC9Vz2fCZyqfW1M8uyKDY2Feh1jNguo0SHFyxwxQ3OC4dEWb6xxo1ol+BM8jSOcqQvXP/BunVYYxA26021gOr8nEamPzSY/iykdXRPCbEEET4v7FXbHaIHjOEm6sndWGtvVRPpmN7c4Gx2FlN1/IXDwEwS24NNkAz+D5y5lb5nedW2BugbkFvuoWeJJQuX/S+vq55ND2rSa+xc7DWCa7IQmZk4/WBKGXo8tKdYIm7r1Fw9wC+TbH7lIFQOW+wDpdYpkssYgzxF4oe3BxrLDMVtm7S9b0aN8p0JuqaFdoV9TQjkJYFuyNQduTq+RszvhS2+/yPyVTueMag3aDoVlt9Ni2BbYNLTOJoCup0bQ6X+LizjnimEIEzXKbrsVkJnfFkCd7nlPB2lfdf+bPm1tgboGvvgVm8PyZ2vxm8OywxjXJ36C6cQqoYRct/zHMgRMlmlPMcsAet7aq7NNiAY4KeINXsW0JNYW369DS+5j+tAFBNMGGbsoC8Y6iX7PuI8ttjeKqFIuNNm+xCKl0TrFKU4HNnUBnBc5ScEsKJxjEMgW0TIJMvRZ4zkmrQ91TldWjC30RwxI4l16LCg2qvkHRVsjrAn7kY7HKsDrPsD7P1CO6a8VSgyptAqAoDpGmTGcaQZFLRWd7CEOW4ozTzb54XNhhkMOKZsmzJ4pCt8VVz0peE21XHi6VfwBDLjxghY50s+uSoSx93DiKKpVVGefAnkBNp4Ezn0y9pqNSWl+ugFt+XH2IQZirvULfW7fnrqM42wM9Xz6PNh0+mrrDYV9iv8mx3+YaQPAkAQy+huIR0VYjppKRnt896jqXgwXE2BIKq+n3vJBFTlPVOOxy5IcScZghosqZ4YyeQE0LA2o6tAYQ6iZHQyV1V8DzG0QZxOOZfs9xGiBJQgPQVrTDXjdVPA+Lvpu0iG7hJQDTwRBtwgGA2u2ng59bVE7VirpwHKw2gmOrDQSRFNTq+wBF06M4sdoQ+PIYq41pQY0XDjxbP7uJTZ+C55uGTVWoG8S1AMlwn1mwxF0EwcaTRbG7TzSQoh55DjwPan8JBIzVw6f3i5y6BYZcIOYo6GO2NS79wAX15L0HX329/ySA51IVCVWpZpE3tzGXIFbU+zXCyEcYBqBXL+0l9ocd6rqW5zPzhJ7RUoCGY2cYSVZG4Gta5sjKNTDDTYaM7zKW6mcOFhmTBnf3gvomTyC+Y6Iue2Myxkyvl8BRCYBRge3GreM5TT/b0jBoPWTgmdkGVHyL33NI241IVNA8qIgmgBZFEFNRG2anlGiqUiC9gHoJBjr8p37B4p8/BAVG6G7d8birXbPWcVR3+PKPmdG/KPDsRpLjoMYwo7vNqRtW+MWU4h7VblBNMINyWtshrwrkVY5tsce+zlH2NSqvQenVaKIeXezBWwTwsgANwbPBZwHPAp+17+i/biVi642xUsFEAX0d0Yuyyp7hNM7j8OjSdkarlCEQax7POoFZdg+/XR+h7yL0TYy+StDkCfYPfdQ7QucMqAL0BXD/4uIYPFPxzCDHZN2k6jLNItCuogFXB56nF33syQ48jyP/DJ4fc3vMf55bYG6BuQW+Zi3wZIcMCrHcFzqZ/z8neJZ9JrcJxlclQ5azkbNpk6xYV3hQVzICnnu1VWzKBnXeYHe1xX6zg9cSIPuIaYvoR4i8CL4WSpJ6H9zrxkGIyI8Qcs/GfZVkLBt4lr28s78ypbWt7XQZd2zbNlzmwd/ORE2i3Na9KvlBRftDzrlxKMKxwmuwqQ8CnlmjyU89pIsY2SrBcp0hDAnGKdp4Mnjm+7uA/pPEMF+z7jif7twCcws8QwvM4PkZGun6Ux4PnnUjdPr4sWpnhE+mWbZNt9sK3jSZqkexAhkjjQojBZzoLCifYipN5RgEzxHoLSz80g43WaHuJe0nvyyQXxUoqXZufazTtVhssPhcW7aoS3r/arQ1CkKEotLVaKwDJoPamD5X9IOiprVrpRJuT/AceQKeD7TYaEvUPSc02nF4Ugk3zWLEWSRF55j2TpsIQk1+H1pn8HEeVMVywqeHlhTBEqsM/d76YztfmXRV8TzkKdk21aXBT6GNazu3mRXAzUPa1axMxNZD06uGtnebfJvkFZa5HuA0YK7Ymb60YzRc8doIj08gknwTqZI8/bzjYhIC5xyXdilS0h90saLwTC09qNrkc6uyQ5mzwCAViS3aphVP1q7WtPjQ60X9HIceYmZQdwRGlUAj+rVGPqE0VZuJpoE1LFBZSx9JoyWiMB38PbuOixi1+RBlOi0N6oPA57rN0XsV/KgTv2cWFxTLjUWMJCWwI7hWz06xQZH/U0jllP7SzgYiHEgUdfzQqrY6nNzADk+59h36gJqnTYpJTsBzGIvqWaw2qHg28Nz1Acoj8NzIdxfjAQsuTFXEzBJwI4N80tGK63nA2GcatBTT3ESVT9rH+NHRhyjTnfoL2902gccEsHxO0zRyzYZrM1XhD/VRDI8NKlvebvQ7dx7rI/wVCGvnTlW/vLe7Ny34o7p2A1GToI+OCNrq8t42PkzBM//OPsofKp0HLfWgrjSvdZU6C1RV25haPKEjqcyp2QpFWapHuQPPEb3QO7E9og8gwbOM0cxIqWsdTwagrW3Ks9V7Zmrz4ZQs42WRhx1cdsjQJoCjEcjBOgepLcDpsmqmoc3h3QfwbJk0vchvpDXZDOJzTeDsB0jiEElEL3mtO+DgM8eL1jyfm1oLD6ry2cZlXkfZpHDDNlpvDBkON6m+r4FnG/NvUE4f3yXPc3+dKp5vdNG2G+D4fd0YpT3O4L2BZ4WmI8p1/02GWrcN6rbCvswFPDMge2i1DkJN1TMLVi4CYOGrApoH/x4odKblBgNZGjS1NjGneZdHpWd6imXHVlLwbF9L9etjdxhU2xo4MD20gWC1idExmpeXvS8Qqw1Q8dzEaMoI9T5CcRmjy1NEWKMvPNT7BvduX+CVe3exMsUzA6AMUHCdIecu0FlTm10wRsbZI1B+/Wq79ZQ6M7nxfS4u+Nlmj/lVcwvMLTC3wIvVAk8Gz7bL0sXrsUzlM4JnrU8huhTNrOVugwXeGWjn3mMKnl2IfRACcI5U8KxJuB52m52onineqYtK4HPoR0jDRN6bz+EejetE/i3hPsQngGbmciB2mRSS0VuTdZiYzczVCvd2KiyyvecgWJtcv+lmQJpK19XiVc23FMVzg4YLtDhA4bXIuxKbeo9dUyC7lSE7S5FkIeI0RETREMUHtgdWKj+uJ6aKZ21+q30xJre+WJ1rPpu5BeYW+FJa4BsMnk99Lt3kpO18HdAcb8LGq3EMmW+ez67THpc+evzI6fOmv5885tQ/E1XcqPmaFDYT2MBNmu29Oqd49iTiSouN/aM9ym2BoPGR+rGAZ/GaYlG3pkNX02+RsNlq8zq/4cE+xLazSkJkE8xiBA3L+dE6IfJQUz3rtdhWOQ5UwXkd/DjAcrVEkilobDoW36qw3x9QFgXiOJZ09NVqYUDSAUzCH/PYcpt7uSBT6Ky/u02yrham06Bd54nCa8SCo7xYWn0aFR6U0vZ2Zt3B3b48zQEQg9P6cm0fp7YSGKkeIdNVwLUbfDQTsB29cCh7jfxj13VQexoc1BD32ByD+lfMUSStn9eVanIuUKqilHR4KhQJn/um0qOtBCaFoS9AWnqVRNWBSCLuVLXRR4X+J0AUpIg8enpycaVgQO0FDKIxgm6KZ1ptSOnmgMULW3hBLUEHFhokfI5TWsQQNLg1oyvo6Ly53fWz6y7/WKTfWtJVk56q4o7uqAHQjNdN0/MMHjNs4aw2wgRhkj0DeCYwJ3hWcGPGDmrjIB/jqKhTWLvL/jxg7LPNBYZlxxe7YMnJ293EpvU+mLzUFc6cgmPxyFHPeZ1YNEClWQN6ndTBxkMQ0tNbYa1TGavfua8+57TCscACAadDdvJ3fqaolJ3FDWEn/d6pzHVewfqZDpi7O1CCORKw0uwMydTgFWdgho8ZNOZj7v0cCB0CKO6ceYXF2cgpWzRDQZtk9HB33MudjyuIxs8Sr/mOFhaT+0RnIDk3USVboVLXBg6+cTweJPsGxLWZbeQ4AvDjc6VNrBCpu3vc9Rnvqul7ONBolco1KQStWAAAIABJREFUfDZkvaQEz7H66kf8HtyUWZAP9HymaoYAWsaWWjygCaXFE1rAs2WjSMNR4uNmMu0rU1jqfISP9boKFQ17PubmeNr9dVOvd53eomY3RW1OQLgbsx141oHfvbcGUOxWGEDqEOD0mD1RCnQW8Fzn2NHzua8kU6jPPPSZj27hoUugQJoH/Z5ZbJBbRWc7bXDYhTjHb3K8XnE3te47HwOendWXTC9jX3BFO3mfuytu3U+UXer5nwBNiuoQoNqHqLYpvHKFxDtDS4uvTaHg+f59rDIfWcxBQS1suInWIXoEz2OfH8ta2lSnzWrZR/p9td1n8PzZ5ov5VXMLzC0wt8DXpQXccv54D+7m3pvnvcmK9pm/psvO0rlF5yhZ97kUNluXHWXXiPpZoTMPKUgY+sgPFQ67EpcPr7Dfsqg7i1drHSbByrTRbDopZKjAORIrDlFF83cvQETxVQspSkg1tMTwWfjQ7DkU8OqS8th57Wg3NNYl8Wk1qUUFabNRc4vHukxocGgr7NoDDn2Bi5du4ez2EgFtGikIk3Ufv6VTO7t1ma3MJlYbDjzLvtla/mmimGe+QPMT5xaYW+CFboFvLHg+9WI8jYgeD4LHk9Y0Xf6IxtjW92mywhEoPqlvjCpp3RSOqTI6wWraqUs9Pd52mwLalMBuUykAlDCQE1/vId+WOFzmyDc5mkONzE+xFJuNBSJOejLh9XKIvYZETw1NuI+fKO4kbVjAcy8Tlk5a6u1c0Fqjq+WoCBtiH1EaC3gOQk5XLfKiwP5wwH63R1mVWC4WWK9WOD9fqxUD/R9FfGYpxEcXSa0cJGo7KXroFGjHoGIUjRuZuqZSH+wqhnYetNCD/6q7erIZd+DZlFWnV5btrk1n/t83qEev9aWJFcRoCzFdLLh0Y/dpho8IcgxcCUwzECaKUvrVmu8xKywTPldVhaZqSAxRlyXKww5lvkeZHxCxgBihUsD0Lreg6UG3Mi6QIno5dwECRurZa3oulqgM1X8Jnh1oEz9T+juzeJbfoPdqgc89WHCwQBgBUeIjEduNEH7Qww+prAzghzyoQtaAg66jDIIcpYuNrWhhEresMd9ovZfllQN4HsGVgmeqbrl8UnAsHs83gOfrVhv0wdUiW6rpNP/wSfq9nqoGQcbP135xev2/6JnDYfCh3xo0exxym/Yqt5jX+6JTVa/r0VzsDiCTYHc888F+hxDVAhdODSxAWkAwFcStwGO1zdHggrSK2Pcwq8EVWtGzFfg82GCwkJl7Lxsn7f6aAmZRMxsE5HtSnSv31WCDoCBc/dNpT6Tn5V5DtTLHQGf3IbkQopJX2CzQyyIl4qw77IAUkst7MXBDWwoJPCl05hFGIaIwkrYgaNY+qGOaOzTwZ23hrEvMK34sdqP3xPD/h4trql1pt9HGQzM67PkDINUw2ZBdM7j4mCWG2z2Z/QGBcxLy/JkNobYbgY0X2ufUmkQLDWpmBeGzFCKUAq1aqFGV0KooH20V9DuPP+4+GeG0U7OOY/xNPfpp99cT/NYdXB7g9uR0TsHzTSrt4emTc5AOo8p4qS3A4Irvi8KIGT9lU2FfHaSAz77JsW9zYbhd5gGrUCA0q8sPXs8Ez14r/VHbw4U6xwwc/fTpWua4TVxqsJthhxa24IwGccZxV29/DbCM45dlRbBAUhcqeG4zlDtfwHOzW8Crlki8c7SHHoer3MDzPawXwQCeOYLKmsNFzK3PadDF+faPWV4uaDwFz8M6QZrD3RGz4vmLnlfm95tbYG6BuQX+vVvA7cvHtf2Tzmg6Dx4D2Ketw2WNZ/OSfib3dDa/2H5Rp0aba2yeFPBMkNz2WicjDlCXHYq8xqNHV9ht9mjqFoFv4NnEPQ48U/1M+w36P7MAIXdyiaijIwTyGOEz9/Y0OSSA9sR+Q+t9OKHG8Xd1vw2iFG7dmLXINT5XtpEv4Ln0euR9LcehK1B6Fe6+fBtnF0tdmFPpzLX6DJ7/vW+D+fPnFnjhW+AbCZ6PgNOgkjnehD07eD5WR4/R1umQ7lCX9odp+v3jeohOaC499Bib3rSFHjG1TXac9IbwJicemVFU/cN9fd1LZd3to534OpMBrsKF+DtnQSKTGGqNmvJcuAmcpnWPe2mCTT3EFoF7QvF0Vl/nvK+wrQvsqeBqSoRpjDBLsKAfVMoibR7KssLhsEdRFijKCkzLphJwsUixXC5wtl4ioyo68RGETEPXNG9GjRWQqFJx9D7VdCNtdfNsNfWkUxLq4oKqdweEP9+9KtdkmNPHSK++60AZb7z+x/5bp5H500WRwWVTlF5fJI1Axikv9RWmwCQIdvYkwnp6sQFgcEE8m8sS++0Wh+0G++1G+qB4ugYBQqpM2Rd6T9K8GHWPgxihgWev9QVCExQFLEnpMwXbljSDSpSwhbBZwXPn1Wh72hMUgF/LY0HMQpLiaCE2LAltWJJYLA0UwtHIRa+r9HZreAdWxn6qINMBwLElFbapolahxGjfIX9VOwQDyENxwThDEKeD1QaXd2q10SMvKlQVv5cqnjsL+mi6uvnYDqL7myx2ngbGPl//1B5wavkzLDcf++ZuET+1pSEopZ0G246LTXoXE9TS25iPMdjAn1FZrIX55H/mnSzqYfNWbtpW30988Mb+7xHGDcEB81E34MrXsN86iwze/+JXHoSDJZG7rwhECXPLspTzoiWI81Dm+Tj/WBnh7P357xQ887zo18x/HYzWtrHv5TYeDjw7ICkkTDcn+jq2j1O+WrAMvZxTEAbIDzmqqpbnEN4OkFoCf65YpmVAWLBi8GOWAJiNdyLSdV7Z0pkHgC0BGY4B5ufnLFR0/DRZjFNNW5BkCJiMeRuDEpXjMMcGKp0JneMoFP9nHvybXkJCd1U+C3zmGG/wWZXP7E8uY8VsFWxTx4DZ+DO9T9xYdzreTqG0e+XT7q9nAM82oxwFlm+0/njsrD4JLnG8NWsM2aNqgEVL4WrBwbzOcXXYYFNscVVtxV6jpdPPrRj9MkAVtagD2lkxw4h6ZwXPzBWQILEFRdgTXI8bwLNsRI/nGs3JsHnT1Q2w390zh7DdJFvnRvBMmyUGH7uMtFygM6026l0KlAuE3QpN3ksx47u3bovVxnoZYZlSKV1Luq4WU7JMmyHIaL7nE/9MvdoGoyeK5/HKD7lGQ+/9/KPp/A5zC8wtMLfA3AIvSgtMBWFPh89uRrtpf/W0tYKFWa/Ft8f9uq6pbNU9RGx1HcM1J9d2XPPVNQu0t9jtDijzStapXMMmUYpA9mpqo0H43BS1eEN3ZYuuatFXLdIgwVIKEsqOC11Ri/J5EbPQe6DZqJ3LGzte/w8CBRMWyG6a0y+tLAmeuX4IA1QBoXOLHI2onll3ovZbnN9dY3mWouV8HQBpEmnyFmjz4QLgtl91a2WrQTErnl+Uu2Y+j7kFvvoW+ILAs3kZfmnnPx3hT8Hc833oTWk43KA7N16ZKuTjjj9zqhQ6TQk5+t02/NfPanw/dw7X5q2JGmmcRE0debL11ilt/JFh3m3GBB6o6lnOWyK0Vg2X3Jm+zXmL3aOdHH7rI0aIdbTCIkgQcgpre6DpNIoqRQz0s9R3VKO5WpzKFTYarH3R+p5YaRSMkNK3silRg36UQLLMEC9SRFlMaiWgmUrnwyEfiok5T0dCC9o8sKggwfNC/H+1yCBhBx9nUQeqBJlaJAonZwdiraPwxYEIO/dJw3+R4Pm4y5xc3Wka80kXPgbP0yt72kOOofJY8Gza26ZfziCCacQVUKnthUbtJ97YfBmtCuoGdVWgzHOUh1wsOFg0jV7ODAYE9NwOQvUbC3jE0n+8xoPfMsJO5TMLUNLvi7poXWgJeKSalN2SxbDEiKURxXPblaqEJoBGKWF7L2jhh70EG1i8Il0kSLPEYCUDHRKPN5NrZwHgFKHawK54xQieR3xiuNCsPLRdFQcbDKIyweAzfZ15hIPHMwMmBJwBytqKCxYVyloVz5pspoGfyRWzApTuWml2wHiFTu/o0xHkixgDT8Czeazd1MumZyY2IVbsToC9WFrQIkFhmRQEJJBlH+kJUTXgoCpca1Xnj64UVsEYX8sAlal+HZSWUYvqCd7gzIWgutpAl9pd+AKqaekxeOpR5UFbF/rSi1KZj+n5cZFPME3/ZZ4rPePd2KjCUH6GFi8bCwkaqHVgmsA6uP69pNdYCqHOGW7TYv9O7ntnK8KxS2w+LEVTVc78Po2MgxXP086b56pqaFVEh0E0BnMcpzX1txFeMxC0zAqdGDTFU6C09jOdF7SQzDiTuPO32U9+1d4xDaqNHr8GBSXLRA8CaFFA05c/5vmy/VXdLYC5bcTCRz3l6ftMH39ab/DesbuFSmDLXNFghAZNbQY6Ue2OHv6TGfbkvnL31pPWDqd3wfS5ZrUx3KJHE8hzZCocf77TmqtIysYs3blpwUGC5/0Gl/kGl8UGddwN4BnrcADP3AQ2aAU+0+fZBdS0P1jmgORhTGxLbgLPKtkfBh6Om6ctpr1lOqfyJZNCf7IGYcckeGY2TAavz1AfYgHP1TZGm6fw6hSsT1Tta1ycneOliwvcOksEPvvMiOpagc/cwBI+O1cZayXtKc5TWs5IIxzag931sr7roPWQJ/Os/eDzrTWvrwHnv8wtMLfA3AJzC3wZLSCjtZuaJ1P2s3/Ws62x3edMZkq3NBmyzUbwbLaKbh9umWyybpZ1KesV9ajKGnXNPQ1FXgHCKEIgRQStOHFLUVAjtXSavEF9qFAdCoR9gMRPkIWxqJ/7shYHw0WUSDYqwbMKkt1crr9LU9kXGbIZTblN+Mwzaci8Aw+V36Pwehz6CrumRBt16CIgXSWIUh9tVyGOA6zXCxEe8NWyHpSFjX6YzNez1cazd8X5mXML/AG3wBcAnm0rYKmdX05bjfhm3Ni7TzrdHJxuIMczOobOutlzaczHTpLTz7Nt+umLJ1/05u3JOAMq0hoVVW6Tefwp7nwcNLs54UdfawUOnL+zpWMPKdqag34CGfWEOS2Uhxr7qwr7Rzscrg4CD7MgxXmyQuYnFJ1KoQKvaUXdygIGAxSyonuEam3foqJfJ88pYOXbQIoFFm0jsHlT7FG0FY0UBDan6yXiZSxK56bzUFQ1dtstClo9tC2SOMGCcNEK+tHyoa5yngwWWYzz8wXOzpZYny1VDd73kpZMYEOwIanonNAJKySt6aa+cFw46utV5f5aj3ks9GAvYTs45zHdpB9DsQF2uIJuhHX0b7aiTiSv280G2yuqn7co80L6QholWC/WyMJUFj191aGregHPkgZm0JkLKIHZ9F6QAluM5qtdiiqeNcWefs9cvDRdgaYvBD53nnpAU/WcsujUMkW2ymSBE0Y+2r4RleSgVhV7ES7URhsBV+PCFaEaCq5NbU4GpaqpFdy9ZFCjY/8ndI5TAc9+RMXzCJ4rgueqw6GsUIrieSwuKOBZAL9i7akiQ5DQaQTrsYPns1/3J4+/x++jd8pkDHSgfDKgufHR+XQ7PH+kDGaBSgn8cNgh2I3MXkWBLiGxguJWFMp8jsJsu18lc0EL7jmYLI8ZlHZKaj7HeSE3tYJnB7/d3/kvMyioGk4Sgk8GAtTmom4qPb+QynkFsVTn8rP4fI6f6iGrj6nC2Kw/qOR2fvLWPtqap+CZZ3l8n8lnmdJbbDwEPKuau+30vPb7HXa7LYpCgz36XX0FuGmKbJEhSzNk7IMG30WV33Wo6Ylt3tIa2FGLEt3r6MymwR/dbZgj0ZG9yxCMEqA3jpsavHFbB9e7FATyqpEp00aD9hgMLLGwIBXm9HzO4lggNA8t8kqQyKKRDXoWG6TXf12g62i7URucViWwjlaqgFdbEg2sql/+pIMO1dOnWQTjeR7tRK9h1C9gtfJcVhvHnzdVHA92KhbgIUAu6kIUzwKe8y3qqBXw7N+OgXUgv1PxXBl4Zg0FB54H9jpofMf6DK5/ng4/Mk5K150ETUyt71KLB+uL6YuHNnDGKryGtFoK4PcLOZo8FvhcbkLUuwhtEaI5eGjyFrdWZ7hz6xz3Lla4vU41bMfgQ8uixtpneI/yfjAB/tCHNXuMvcuk9dZXdFetd+gY/nOBldNgy039ZXoffwH9ZH6LuQXmFphbYG6Br3ULyMxxxKdP1+ZD+Hz4npp5PFotygOygDLxT8d1oNVYsICwrH/tKRR9STIYlc9Vj6bokG8L7C83IiLzWg+reIFVlEmWctB6SLwIEa0OacEhWap6OrIHsf+W7GRb29nS0Ky/WJ7BE6vMknt8WmaGnmQuPyq28NIAwSJE67foaJXY1yIKu3vnNhJWpJ9Ut3Hf+nHgeVxfPr3w+de648wnP7fA3ALjmGjWwUcM9t2rvtd0avW41PRpBTruR2CSDmU2jrqF/pfRuk9Ig72m+33y50/5sZyxG5CPXnYCnofN7s1Q+2bwPLaPbolNjTOFOsNkZC1p7TsqjW6C6oIRRl9S2Wipos2BZ1HzibJVi88J8zNbBf5S7iscNgWKXYl6XyKLMizCFMsoBfXOqAkRdbKSdFf3tfk59EU15w71c6biWRVatdeh7hvkDb2cG5RUsUU+wiRCkMYIkpjJwKi7DrmBOgJnkhKqJKnu40H1X0NgXezRtRWiyMNqleL2rTWWywTZIhHQIX2T0EOq3es8rlhC0fNx8b7JFDtZOfzBgudJV3WWK+NltI239BO9h/Ve0IRljbTrX4u8QH44YLfZIt8d0FS1+Iexz6RhJqleXPhQ8czoOz2eqXiWCDs/cGLjoUyD4NmAAIsH+rw7GvYKBc59xWQutCjEggNBK7Yb6TLGYpUJhKb/Mz3BFTqrR6xTu/PcBt9zV+NCvp3o5ibRHINZBp55sjcpnnmmAdPeolTgs4LnBL1viueqQ1G1yMsahSiep+CZRQYdpVToMc2mUMXz4wNl45D05YJn8Ut2PydKEc1wUJuIPM/x4OEDgchpmmG9XuPs/EygpqqWexRFgQcPHoBgOEkSrNYrrNdng/rZ2VzIa8zjWOAi/XNMwTtYR0ifdH7SHCYmXr9DXE/V+6q61r6s44IW7FPvaesfPqRw6dXVZoDMWZbKa7fbrbTAarVClmVIkthSHX1RcottiJvt7LoNV+XEbuM4ODqmXA7n6ZCv5wl0Lqocl5ePcHX5CBEL9NHz3grv0Y7CDzyB+Sw4k8Qp4iRBxFTKIIbnB3ROMrsjG/JchGMYD12qpd4H0utsIhznv9F64WbwfNxX3Xir4FltNCSjgXkAgSc2G4TmPAj3peCgb1CZ80JbK3iuChnj6fuuNFFBo7OH0DZz4Jktq37eA4EccgpeDPD8PKufm8DzmFGkhQY3+RZXdtQhwXMP7zxCv/LRxJ0UGKz9RmspMKtI5mMNN46WYtojdVZ011nbdAgryP1kime7j5zKfOj3pmzXFw43oEmnxs21Kp4ZbAjh95kcbZEM4LncBqh2Ppoc6ArgbLHCrfUaL989x51bS0T0i2SAoqESXvuCWrk4/2izkLHx/Ag8u280g+fn6Yrzc+cWmFtgboG5BZ7SAs8Cnt1KaRK+t6l0Ap9tjpU1pDxRa8MMoMCyfKRsrwT5ZZMtPhgU+lSHGodtjmJXoOQePkiwCDKkfoSEmUYNRUDck+m/3MtPobOcozlAOgGF+wj5e+gLeC76FrXfo40CbOocDw8b+FkIfxGhaHPUXQnPb7FaZXj5pbsiOKDVhu62jvctNymeZ/A833JzC3zzWuAPSPH8LADHxnXbbT1ecKippOqxPFFZOUh10k+uv8+Yijqom2+g072lqLqNvip9HfmZAv2pCs10q3JqE8Wi2RnIFCWqT91mNlQRShE5+kTRSqFDeSiRb3O09ImqeyyjBRZRitQPEXa+eEdxwop8qpaUXDuVmSiq6CPJ2TDw0Ee+YsOuw6HOcagLFE0taTp+HCJdLbA+W4nnc9P32O722OwP2O0PqFmpN6aFQobFYqEp2R5QlgdUdY6uYco5vZ5jnJ8tcPvWGZI0QMTPrCsBYAIqeCpU0vK6iLKQ0Nm5Wh7ju+NNs9ND3Rw6ePGGg2cDkNJ33YqGsM4p4w0uG/YdobPztTUwKunNVGbSToUe0E2L/XaH/WaPw24vUXaqmal2JnymNQv/F3sRQi56CJ3FqoWqtV4OLYzmglP2O08tICBp0futFhv0agHPVD7X7UH+ZSHCJAuxWKdYEEAvY1tF0cqBafmmprRzdtdNVJ70KGcQRtLIToqUUf3pgLNSchceUhWddP1eoXOUwid4DhN4YYLei1j+CmXdoqgaAc8l7ydXXFCiIBPwbCs9B55HMHQM9G7uc8923Z/eX4/fxymeJ/W4j95CbDOiUIAvofOnn36KX//61xKMuHXrNl791rfw7e98W8Av+0ldNwKd//Ef/hH73Q7n5+d47fXX8d3vflfgqfhBEwbL8zt5Pn2XGdRUew4tRqlgVL28B992sZ4IBosN8UQmrB7Avie2O03bqKJYgm6uMB+V1j6SNMKHH36Ef/nXt+Uxvn61XMn5fPLJJ/K6l19+GRcXFzg7O5PH5bs1LI7Hccbl9lsgcRg2TPVs6mdtxOmYolCOViD8js5yg+9dVgX2+Q4PHnyChw8+wd27t3C+XgJ9g5rj6WGjVjd9hyiIEEUJsmyJbLFEmq0QxSk88bVmm3poxLOdnd6dhYJGBpNEwS3wXq0RhvMwxeowV92oeB73RBpA0g0RYaCCZz2kpKbnqeWG+D1T8czzptKccyn9/6jSaQbw3NLzuS3H+/gm8Gx9ggVLpXjp0Vw8bJ1GR45hBzcBpF+B4tndQDe15fTmmirMZdoyu5kBRvs9qqbCNt/hKt8JgCZkbuMO/TpAv/LE87mJusHnmYFfzsWEz6P3uPUD8Ut2HuoWcHReFdZf9bOdRcuAm+VRUV1NIP9gwSKpwGqF4mpXaAiAwcdQbDb8PkVXJmiKGMVVhHzjIb/q0eYeUAVYJhnWiyW+9dIF7l2cIWEdB4ayays+yXGIYwc9sNnPRN1vHZww2imebTPtLJYer3iezgPTdeMXNc4+fSSenzG3wNwCcwvMLfD1aoFnBc9uVX80u7hMIvN/lvWpAWithxMMa9ZB6MB5m0F7V1ia60gqpCvu4xtsL3e4enCFuA+ReAlupWuxy+zyFn7Ti+pZavLQ5/la6SGds7VAtq6VWxORgXVRAg8516H0fY4DbOscD/YbeAKeQ2yLLcqmQBD2OD9f4pVX7iNL6DStVhtDdpRd4lPwPM7T4xrl69Ub5rOdW2Bugc/SAl8AeNZN9kQM/VnO4ymvmQ7fzwoJpxvOm99+Gm07Uh6eAObh16lgctjYnr63WTk84eMH5WXPuOCwVR0gyrCpmrpvTr+2gUVR9TrbAFMsufTwviMQ8FDQezavxRuKk1XfcENHawTaaARSBE78oQJCQ/r0QrydiepiP5yYfZoe1Cd0pj9tj8YHGq9H2TYo21psNWpCBUKhOBIf5zCKEYSR2GkcxMu5QF6UAp2J+YIgkqJaPKTYGCc5en56LeLYwyILsVpnWC5iZFksqjkCQi0myNRum5TFDlZ9hB14vvmqTwpAWCLuzaYm9tdJ13uC28qX0Ocf95Y8ofF+u8lNZATPFi53ns5D8rFaBEy/t7MskDZkH1FTWLCwF/sUFax1USPf5Sj2Baqi4sWH3wdIg1SO2KdTOP3BocUp6RFuivmQqnbCQCsyqEEdLezHa63wuZFDCg56Japmj6bP0aJCSK/nZajgecE+o0UmXQo/rWwUiE1uFLMXUA9SvVfcd3a2I9IOE9WzmWIIqCbII3z2oxi+2G1kYrshiufB47lFLuC5EQitmnEWF3QK67F45bTkpbsCetuOvmuP70ifZQy84d2ctYh8rCndp2OQnI8GCNi35L70PFEJv//++/gff/s/BDy//PKr+MEbP8CPf/xjA88dyrLG7z/4AL/8y7/CbrcTiPvGD36AH735pni1897VzAynYlZPZbV+YJ9T9Yez4zhVg8udz3GDEJagmmpfmuRxMe4FEiQgdCUM5bjAjB2+ryvkEoQ+Pvn4U7z9zrtmCRJjtaRtD/Dhhx/I4v5br70mwJyBMNk8uDGFXveDN7pdC7PkcMEs5xt+Ok7oswmeFa43dn+xXauqwKHY4+HDT3D56FO88vId3L17hihiY1Qoiy2q8oCyLKTieV1zzAvhhyy4uUSULpGkS0RRhjDK1F98KLymhWVshrZsAxdCNCW4BeqmNQ6O6e2giT3qTLKxkM0QG2m00XCwTzInaNsTarFBpmDyoBUHPXyd4pl+8gwwUvXsrDgkHOg8np3i+THg2UIAowL3aLyegsRjkPqFDdgnVhvW2OPbn8TDr2VcSfvZaGBezzpMqRp+VxA6Ez5vUfk1qHrulx66hY82BVrCZ1E9cz5mJXqnelZPxbF84RQ8ux5hN5yNm84nWa//8TqLm0j9i7XpkeLZeTy7R03xLHYbqYBnNJnA52ITIb/ysL9kkaQAfhNLkVrWDHjVwPMiDpgopYFLU8AzCEr4rH7oes/L8ZzgWf2fJ0UUr6kGvqBx9gvrYPMbzS0wt8DcAnMLvCgtcCQpOMkWnK5ZT8OYuuHRuX2I+co2jOtVbmbMcs6tOeUNevmzZn2p8EGzSVlPx8PuKsfVgy3qfYWu6HBneQvrcAGv6sVyI2YGqiie+XyXvWwzuSietdaMC92rqFqFZQTPldejZo1CWm00JS7LvRQWbIIO+4rCoApJEuDW7RVefeUu0kQVz7p+G9dxssKZKKxvupbHPOZFudrzecwtMLfAF90CXxB4PgE+X/RZPvf7uSH/8ZtNzUY+ornjpzgg5vwu3QRwRNevTyuyLXuMKnr6FbTomI3Cwzk4P9ibwfoRzHB7P9t8GYoUQOh8MVt6QVU99tsc+b5ElVcCnunfTDsCxiXjgMA5QRwEiKgKZSECejuzsi4TZak+lNMxl2qZkBgV1bTeikiwb1HuGmz4AAAgAElEQVR29HpuRG1Fj+c4TRGnBCP0UvVRN70UzTrsc/FfpdJRZ1MD53TAtiKF/Lww9hAnPs7OUqzlyAZo4YpwEdYJ3GDxKrkuCkoHu5HJ5nKSUGwp2paWPVCCm9v8NLrtFF3P3R2/hBecpmkf9S+neJ6kTquaXn+cqcT4m94LCgF7gfoEfITELKjGgmZUx7KJqZZnitfuaoeKVZarDlmQIaPy2SmeO0hUnvCZsJl9K7J/BTwzODAYzVKdRzzSog9IrBv5t/MrVM0OVZej6Uv4UYc485EtQmSLCEniI4pZYFL1biw26Ow2hrYQ8OxSy6+DZw0AHYMUB+SJ1AjweHhhJPA5SjIEIcEzPZ4jUTdXDb1YaxyK5sTjmZo9u6cHHbUr6mb9b/A5MDR5Aqm+mG4zAYfWoYcMi6PPs7FyWBjrgwKeATx88Aj/++138Jd/+Zc45Dm+/e3v4K233sLPf/Fz6TsEviwU+m/vvY//8p//s3iD8zk/+cmb+NnPfiYBho42PHlhY0AlVb0JeKl2Zg/kuMAsBi0SGCBm2p7ZfPCxumo0SBWEqnZmAbaSSlmIPzyV2QqnGzR1LbCWYHqRZUjTROwzHj68xO9+93vp63EcY71ay/f73e/eF0X266+/jtV6LY+xn4qllF0nwm3ZAEzChdqWY/DCLeB1HnB3mL5CVC0IJAtFbCkIF+sSRXnAo0efYHNF8HyB+/fWWCwDhEGDrtmjLPco8oOMn4dDiaqmshvwgwxhvES6YCbIGml6Bj9I4LPIjHh3m82HRjd0tHO+STanycZGJhdnpeXmJXf2bg49nu+c3ROf5Yq/0ZvXjcNikdDR75me3wEWKa1CeN04brOijlpt1CWtNhQ8axBp4vFsIJZtPvbZY8WzGlpp+18fr6cj3VcDnq/VkTgC4cd3tFPkDy3tMk/sX6r3D+XewPMGRV9KRfluAXSZh56FfRJP4TOtNiQgrNXoxf6Kvw8u/2a3MVnDuMrzo9LZ2uhahFXVS+MseSKdkrnWLFzc/EJlekfwnMBHCr9doK8zlDuCZ2D7sEZfhYj6hVg1sTbAy/dU8bxmIdnQh0cbLvN4VsWzh6ahFzsLm9p4bmsprU6g6cNPUjzLCHwCnr+UYfeLGbznd5lbYG6BuQXmFnhBW8C5mg0rvRvWfUenLpOoC+HqfCvvMRTvduVwuO408GwTr+6bdK/GNXIchsh3Fa4eHLB9uEWxyXGR3cI6WiBsfcRdIEpoAc9mtyGCIFf4fLCIs1xPUzvL2oE2mpxvQ08UzywwuO8qbJoC+ybHoSlQdKUIhigGurhY45VX7iCNOee74tCTdYN8lhZavL4y1hY6VUC/oJd8Pq25BeYW+Jwt8AcInh+vcpqKW2wbPkED05Z05oc2RE68EF3tmlN8N776ZiBt22OZc4Yib6YscsUHriuNrNCVeXgOAVOZrKaTl4FDZwvSA3XRojg02G8OyHeFQucWokiN/FDUzAqe47H4AItrUXE4eEGqGlNUU7KZ7UXRXHQ18qZE2TdSONBnBV4W8iJYiCNLJ4ekiFdlIwfBZeCFAqgINcUChMpHqhTp40ovqa5G1VZYny2wPl/g/FaG1TpGkqlSTmAoC8p1mjo/hc6S6j3MaJr6O/5M4JsFB/SpiuyfpHie9pkXCTw/7b5XNavzvRWNuKo33brH1Jr6N/2fs24ZTErksisspVpTCq01Hcq8wn5boNiXKA4lvNaH3waACtXFroWgmSr6NIiQRTFCwmeB1xrYEHxndgqExtTqqbE4aTXVzzXKbo/awDO9noO4Q5J6SLNAFjv0e45oscK+wQJl5osmX5ELHRfKH5TOFvAZFj8TiGgLI3XXUasatdogeA7hhQ48p4yMAKZ4rttelM6Hgl69DMcQ3hPBqeK5Oyos4oJdk+swzXn40gnIcWHNqWhRE+mPAzC8PlHMQoEeLi83ePvtd/Dnf/4X2O/3eO211/CTt36Kn//iF6YO71FWtaii/+t/+X+w2VzhW9/6Ft588038/Oc/k8J59DH+6KOP8fDRQymiRxB8585d3L9/D/fvvyT+y7vtDlVVCVi+d/+uqa0vRXG9udri7r17uHv3rgDhvCzEIoPneXH7QryZozjGJx9/jI8+/gibqysBVRcXt/HS/ft49dVXpYjgw4cPxQeawO32rVsSXPn9738vQu9vvfaq2f6oPcv0R2weJtuGY0X2CKCHgoP2YgbVWo6tgaVTmgqZQLWll31dCHTebD7FcuFjvQpw61aM5YLWJCy6V8nzCN45lu4PzB6htYuHuiOAjxVChysF0NlaFNGBzwwRVVnbxCMBPjX8H6+2Of9OPAZPx87p+GlBkuH+7cUP3sw7DDyLrF0+g1XOabOxTBNkaaRezwKeWVywQFXSUqlC3xE8cwxSFe4ARU9G51OrjRcZPNu2cuhCDoM7iD710j7qZ7RGCRi46lDSbuOwxeX+CvvmgENXoEsJnT30mS//djE3iD2agOE79Xim+4UEiR14PurKJ+plHTBFoz6uXlxWjVMujdvl00wEd/XHuZRBJg99yyBBJPA57FfwmgWaQ4x8A2wf1ECdIA3WaIoWdV7j3sUt3L11jouzBRZJBJ/2NmbfwiwG9p2uaQbwLDUspsUFnxk8T+5iN+4/bUKdH59bYG6BuQXmFphbYLqznLCBUYCgT3gsCZC52AL95t4ma80JlD7OgtLp2dlxcWnF9UESRahZaHBXY/Ngg/2jPZI+RooYS9ogIpKaTWEXmNezZaLaKlYsNlyQWsRfmiHLuCytMunx3AYKnlny/dDX2LWlFDq+KrdovRZB5OH81hK3L9a4d/cWkphzfmuB6rGCEtd22h5m5XVDC83geb615hb4ZrTACwaeHXk53vCPw7ijZk+6OKf0Znyv4+ike68baM+p1YbS4pFPikJTo5HXX32Kb/RcZeIYtHJTZZFTRboCb/rY8L6mUNJPdLhcYeBRYSiZM/RD+qZHsactgqpTWUzQ72h1ECINI0R+JAXgooAAOtKSuqIs0i2kKJ3lXHXbyg1wixYNK9yyaGBfC3TmxESFc5QlonL26QcrtgwdKnre5gUa85FOwkSKYylwZBo8Cwh2aHoe+t55nSOvCpxfrHF2e4Xz8xTLVYQw4as0PZ+AGWgRBYF4siqooDKRf9cJXdrvceB5KJ42vXI39bdB7D12tpPCay/iEOG+yVhgUUMkvH4COqRYnHEog86jKs5eZcpO6WPSaUePWHZDub55jeJQoTxUqIsGdd6gPtToyk58xRI/wjLOsKAnLdXCDDww/ED7WUI47QlihUAlLOFzzwdZcDDqxHKj7A6oabXRl+j8GghqRHGPOPWwWrNvxIgjetdy0VSPd5e7f0XxOVnQiQWBW/icQFZHYUUhreDZFeZkdUM/ZD90VhsKnnk0bQ/C50NB5WqNxlTSopYmfDZF3o2jwiSqcd0n/svoXSN4Fkjvih1Kfzi+Z3R8g6iO/cDH1dUW77zzLv7rn/05ri6vcO/+ffzwhz/CWz/9D9KZuCgm1P3ggw/x3//ql8jzA15/7TX8+M0f4z/89C28/7v38d677+Gjjz8WIMw+F8eRFPMjoP7uH30Xmw3h9JUU+qMa+o03fiD2O+//2/vizfzxxx/jRz/6Md544w2UVYXLqyu8++470lCvv/5teT+OEbT7+PCDDwRuc1zIUhY+eQk/+MH35bvsdixaquD57p27Ytvx3nvvyWd9+zuvyzlR8SzWGm6clSDJ9TDVNI9AB3q2rHrsus2HBNtoGUAIzLFVFJdqB8JAGqHybvcQu92n6JoNQr/EvXsL3DoPscjoRc2ilY1WNW867Isah7zBvuhQFAx8eGjaCH2XIErWSJI1oniBMFogZmFMBhfNNknAs6s2K99PzmSc3K7ZLJwG5tTSRqc/9QVU72DpBQqeORarpwpCZsBEgYHnmNaBA3hmYcG6PIjaue9qGcuH8McJfHZ3w9cNPB8HNY8zHY5qO9hkLt6OtJVgFgA3f2ixy/e43F1iU+6wqw9oI6DnnLjwgdRHn/hoQ6ANmY3Uo/UJnvW/eZ9JsUG5aC6fw+2Wp+7uCp5drG5ob3dNhunS/ce4VhtsWiTjyjbcYvXF2yGC1zHwuELQLdEVtNvwsPm0gtcwU+Ycxa5Cvi1w+2yNO+dnuH9xjnWWKHimnRZHUp9+4iN4ZmqyZPEYeGYvVEXVsyiex1lSvbDnn7kF5haYW2BugbkFnq8FbFqd7BGns8mxtncasHV7jClgPppRbd/vAA0nVgHPltUrdVGCSGqrM7t592gv4Lk9tAhqH2es2+QnoniOuPc3uw3Zf52CZ1m1ca3ApamCZ4HOVDxT7Uw7Ta/DoatF9fzocIVLpi2FQJxFuHPnDLdvr3F+vpA6HrRScx7PYzlFExu5ShHXGs7N28/X/vOz5xaYW+Dr1wIvCHi+vpk53bCNg/bpRvjZG92BZ7c5uvGVBq2OvGKPjBkdprNzHjbqY/qpnKE9rPOHqocG8OyUzhYBdBOBFLJy9atUyqVAwMDQUCROxGRj+rHW5NN3aeseTdGLyplHta+kGBzBbxYlWCZMffUFThMEEt529EJtWImW6eCc0FisSgt1MarJb0woXDSlgOc+9BAuYsSLFOlyAT8K4LEQQcFU+lqq7NZlLYUMCbaXUYaYhbEIXqyZFIZyY92jpmVHx7TiA/blAYuzTI7VOkG2DBElPpSF84sToLK4HXGJgsvTvjHBFwZUnra1nELIpz332fvbV/1MaVvX3yylWCxMzMrE9SMCNqVHpmSfmm+YEZf2JwIlqqYZxbaghnMesABHV3U47ApR1h+uCvEaC3tfqiyfZyvx7kykaKVWWBYrF1PV67kafCZYIwSgdUZIy5YaVVeg7gvq/tBawcEgbhHGPc7OtX+wijJhlvqCa6HJ8U6zolcuaOO8b62Nphq+6bXSRSELfSijo+KZVhshiwtGMatmAgR5XijCzqaDFBek4pnWGyzwJvfnxOt5yHI46hRffl8bebrqDRTUmMJ9GDVsnDlKAdQTjaJQFM+bzU68kf/sz/4cH3/8CZarFV577XV873vfl3Yi8KXi+cGnD/C/fvUrgUIEvT/80Rv48Y9/hL//+7/HP/zDP6A2NfPFnQv59KvNlRTzo8XFYX/AZrPBgwcPRWn9J3/yJwJ/f/WrX+Gdd9/F795/H//n//V/4z/9p/8k6mgtdvjPUpDwzZ+8ibzIxTKDNh/5IcctqpnDUBTQaZbK+RAos6AhA1dJkgh4Ztrib3/7GwHPP/rxj3Dv3l2BzxLYAtP76SurthvsOmq3oYfAVkLSgWVdB89yD4pXH8Gz2oootOX70bO5RV5c4rB/iMuH/4ameohXXznD3TsJztYQy42+pyJYP7GVIoIeyjpAUQL7vEOeA0VBX+AQbRshignP18iyMyTJUgC09GkDxhJolCDUxPJJ4Ofp/Hr8u8Ll0Vpr9JNnG4i5zACeGSSkPQI3I6ssRZYqeJbCcU0Jgmf6V/ctVd3H4Nn5A8qHHRU7/HpZbTxxDrBAoBbn1P7F+4hNyPtO7GR8iJfi1X6Ly3wjthv0V+yiXor8eFkAL/HRRZ4A6ZbAWQ4FzrTFEgX0MMa76IkbBVyQhH1SFcSDinxiYTIsQ4bd8Th2ucCFW8eIi1KnQUtVPEeICJ77JVCmKLYerj4pBTwvotvINxV2lwesFwvcWq3wyv07OF8uEBA6S2DDajlwOG8140lsxW4Az8OaaUTgR0URNdg2zvdfpyymr3o9MX/e3AJzC8wtMLfAcQsc4YAnLOFN5qJLGPl/w6beCmmPBbC5PhwC0dyhTwqhuzlqyJgyIRznWAZgKRQrdzXyTYn9gx26Q4uzZKXguaXHM8Ezk0ltD2brV/FyJsiWfYEBZ5v/u9AT+Mw8UoLnKgByguemxFWxwabcIpC6Ownu37+Q4oJpSjEY93cTxbOr1TFRhs9z7nxHzS3wzW6BFwg8nypQb4KBN22Mn/ECnqrVTtTKQ8FZYzBjVXr9gyjfnNfxoB510UOpbDcBoOqbOYXO+nqHSG1KGmYw/a6ykTLYpZs3/ZucC2Gh7MGZnt2K6pQbVV7AQMCgFt6q6DW7r6UQXFM2YoPAEoIZFcdRLOk5PDeCZwHNnGjM09eBSykmx2q2LRWcjf53VwkgRughoF/nOkOyzJBkicC5puvw6OEOu20hdgt+68HvPCR+LOCZPr9i4eEmIG62qWDyOLl1KMW+o0Be5cwcl0ltKapWwudYUnoIPQidBTxLcSsHJZxqSSHJNMFHe8eTAN+0nz3tuc/Y1/6dnjYEVgaYZAsbU62LGmwIYth3FfX+xPpBMt0VRhEoaEE1vo+BZ7PfECRnf6OinvB5+3Anix8udLIwFfCcsBBa5yHm4odWBZI+rR7iwr9FEazFDKl4FqWoeDxTBV+CZi69X9l/54Bfww9bLFYRlssIWRYhjhmYIEjTuL0GI/g7oxUG+WSxpsDd0Jnd0zddrBE8y4gTsJhbCD9OtNBgQPAcmd0Gg0U+yrpBxaPppHAmldAt71Xea9LoTlXqks6+mk7i7gjL0ZiAZ0JCBavjj/NpHf92BJ7fpuL5z/A7saUIcPfuPbz66re0GjbBc1mJMpqAeLlcCAymavkHP/ge/vmf/xm/+c1vBm/ls7MzgcdULDvVcxTF8l5vv/222G388R//Qp7/61//Gu+//zt89NFH+NM//VP8x//4f0jxQlpmUKlMn2haflDh/N6/vYeqLMVDmUUC+X58Pc/vO9/5tgBofrs0SbBcLHD3zj1Z5P/zP/8vAew/eetN3H/pPtbrtQBpGXWmUNCK6ol9hdwjOlCP1rlWvNT551kKIxf4fhCJ4tkVU+T7Bn6HMOyRHx5it/0Elw/fQ10+xGuvMnUxwXrVIwzVboPjn1o9Ed2GaLoQdeOjKFlE1kdZ6lFUPro2RterBUcULpCkK8RSgDAZLHUGb9+h0s1Azyd94hQ86ywmr3WxV1MnO8WyWnnQn1fBMwtLLrNE7BMo5FXwXAl4rguqzw08m9WG+0TRsE42ZDJHcgyhJMcCxC+y1caz3uE671tVeSma2yNkRk+gBXcZ8N0VB1wdttjkWxSci70WXhrokfjoYx4eZMPIQJzXCnxm4FiNjER+rHEF6boaINHAJEcHjo3mkS5KfFNDW+TK9W9bhRzpAqyyhKXROF9xLeLnscBgFyHwFgjp59wsUO18Ac99lSDxztHkPapDK3UnsiTGq/fv49Z6hZh9R2o5sN+rl7/asDjVvZ2NzCGjx/QYPLG+Oqy8XJbHDJ6ftW/Oz5tbYG6BuQXmFhhb4LOAZ7cPdTVBuH7kutPN+7IHc2I1EapNCuBarhJtKaUQYcA1pIeWe3haGAYhmrJDta9x+dElqk2JVbQU8JwhVrUzazv1Cp65phYBA8VfAp657/IkpUi8nQmkA1U7M4+08ljPqcOuKbGtDtjXB+RdgXQZY3WW4c7dW5KBKqICKZSuxQXFbPAG8Cw7z69B9vDc5+cWmFvgy2mBrwl4dkDw+cHz1EfR1VVyTTl9bKxVo6DXbaypaHS/89PFdoKV1QU26PNcUTYFw+ZRaWnasll272dqMp1fRquMYcJx1W4Jkama7DwpOiDwj5vFjq4YPcqikoNKPKZxh34oadh1USHfU32aS+Vbot5VusQiWSAJ1WeXP5IaLXtQU0FKFV35UFVd0W+5pXqzRE0P0q4SVXOQhEhWGdJVKuA5ZAXb0ENZtMjzFh99+Cm2V3vcWp4rbO4DOWKeCaOz0pamGJSUHnrgQjbRFf2i+xpFX+NQ7lD3FZbn9Hpe4owpPDELHWpFe4KKyDwfVX1oad8G5r8J4HlIwRo6M7mC9Szpe+ZzLaqw0cfZ0SIV3bsEK1sWDW05VXRq8QtXPIoXzJC0ej87lX3Z4eEnV9hf5gi6ACkVz+lKFj192Uh15aRnPjjBM5Vs2g/13tB+qCnhBNCtgJPOa+Tgqqn1SjQ9ncYKdF6JOIb4PS/XCRaLCHHC1GveD1SHqkKVReh4/6iawO45W8QpcB0Xd8fDKx9z6lDyGCr6Q3j0Mo8YBEnhBZGqnsVH2xfQrLYb9GXtpNBgxQCR1ANRkO083F2C+1FWxZczvg9hGKe1GFLuZYF4qm49Bs/i8SzKS1ptqOKZ4Pmdd95BUVQCZy8u7mpBSnouF6UUEd1ebXD37h38/Bc/w/e//z380R99R7yYqVAmXKZCmSD4ww8/wK9+9U+iPH7llVdEQX3r1m38zd/8DT7++CN8//vfFxj8u9/9Do8eXYoVxw9/+EP5O32macnBg57PVEfz5+NPPpZAGls9iiIB1H/3d38nz7t37x5WqyWyLBXovF6tRPHswDO7/5tvvSnvp4pnc7uXIaYXeyCxlhClsGYBjGGuSdaOpXXI3UW1qbhbcMOg4Fn6o6RNNogCIEk8bK8+xOWj3+Ow+wjoNnjtlSXuXERYLhqEQQV4pWwVNCmS6JZHhK5nAdcYbZvIUVUhitLHZlNjs6MlB/t+jCw7x3J5C6sVVeAJAvZfl3LJjBd+L1fs9ShOdwKeBwm9zcXShzTrRK1JHCBs5T4Xb97AwzKLkSWRfN+A5dVZALLMURU783huJlYbfC8GVLWSuwuwyljxBwSep2O4WyOInZT1MVH1+p7aW9HrOd/JsSv3UmOhj3x4HPcSH0jYkQL5G6h+9luFzgKeWzTcZkpQjxtMDr7arpzrecjVZFBEfOltM0r4PLGmkvWCAGCXhaXjtk+47MZSszeS68RFixQYDOD3KYI+Q9it0BwCXH1aoT2E8OoFQqRylAcGrXu88tJ9XJyfYRFHiAMGKNW+hYWFmYUgAWcp0Omso9TSyK0SZ/D8JU0m89vOLTC3wNwC3/AW+Ozg+ZhjDHWaBCgPiiwzPxt257a/BWoKxDwPMQtpw0fDzQXFQZy3a0hm84PfP8Th0QGZn2AZpDhj0XdusitKFdTuUNe10PpK5Blcj3JStQwr/nfNek5WYLCiDWbXYFPscXnYoPJqtEGrdpi3l+LxzGw2Fq6W7CSykaeAZ2mJGT5/w++k+et/U1vgBQHP45ZBL8SpCnVC1574+OllnEYRR3eB8Vmj0nPYTB2lERP2MkVaLQcM0wp41kJmBs64YReLDPPJGFL7x/QZiVTKRtIVrVLwrHWenAbTpTCP6lL6JLZUUTa1FJeqa6qdG/lv9TzupfCbqJjbDnXZiO8uP4uWGct0iSxmNDLU7yBeHr08V1RN3HgKzGWaL8GKqUbF8FkP2h/EWYwojZEsYoRZLBCaxos8cxa8yg8NPv7wU+yu9rizvo0107ulsIGPkFXrCV6c6tx8hql4bjjBoUONRgG012BHVVeTY0m7jTOd2OKUKf/cLLO4UCNKOrUYMWg6ZGTfpHg+7V/TfvKHo3gWLmC3jxZCc4qw0V5hCp4JeZ3+191WonxzQNJgrUuhlncnbJPHadhi/dV8xi4/3WB3uUdbdEi8COfZWopb+A3EZyxiEUL6O1sRywFvG9jj+RA4Cyh3/+03BqIrgc6NlLko4QeN+D3TAzxbREgXBKQG0wmeGXW3dGxR+07As179ia/tBFmM0ELvadHWmerbo9ezwOdUPJ8FPhMoe4SJapNDm42q7VAQPNet/LcU2rJAAJUKUsTD1N4TqeznmINOFf1jn3Yeay4nwC2a2cbTlHM37h55UfdAaL7tLO5Hj+e/+G//TQoEJkmKl19+Bd/+znfkpW3b4ZDnePTwEd55+x0kcYQfvPED/PCNN/DDH76Bd997D//23nuiiuZz+b6Xl5d4++3/jTRN8dJLL+FHP/yR+D3/9f/313j33XcFbBPSEhpzzOPYdfv2bZydn+FwOIgVENXOLHT405/+VP7G1xE2U/1M8FwUBf7lt/+Cpq7x8isvY7VcIkoirJdLrFdr3LlzR8bF3/zm1wJe33zrxwKel8uljukcX4NAPGYdAHVtpWn7Y47FZCQairFKMMX8viV66Ar9OUCLStTMu6sPsbn6Pbx+izQq8fL9DLfOPCRxgcAndC4BBmFEp+LwLvsdwTOPBH2foWlj1E2M3b7Dft9ju2uRl+R2hM+3cH7rHuJ4iTBKh8wGZ1vAYOf1kfIUPLsB18mdnXOwguIhvVQ2H60EDujzvEhjLFIWtnXguUVT5ajy7QieB8UzfX21gI749xuMfRp4lqHP3QpmKfNFWHQ98cY8Cd7YMPNM9/JN4PnY0sWHF/hSfLduzYqqOGBz2OFQ5ZoxFHoCmql2purZE/Dso6MdB4sNBoTPqnjmPK7Vg7nJZH9WKK2KZ3ZNKp4UPMtfZS2goY7Bvojjhg0vOo3zJpmAZ1OlW3hbVc8djxh+x3JHK3RFjN2jFs0hEvAcewtE/gLbyy2assZLd++J1/PZIkXMIsK8h6R4cCuBDAn8sC6FZa3JmMUbdJJRpuO4yzGbFlOceEnOG99n6qfzk+YWmFtgboG5BWyF5+a/GxJpp7vJa/U/hgY0gdDELnN0ODvOQZxWIKgpRmMNJilu7jN2bzaeNGT20FadKJ4Pj3IErYfMS3AWcx8eMImUOiMJ7NoW0QoJakamqp+1ZhMjuxUtMLnuoM1G16LoGmzLvWRdcU3BrOTbd85w64K1mDIk5AFqLqh1GQw8uz2p4+qnmoYbmnDuZnMLzC3wB94CLxB4nrb0FCd+nivgNh6GCkShNnlvKywzDsWjb7JsYkxtxYiiqMFMLSkFmiZKZm7YJjaU+rwhdZYwVz+fCkwemuriazZy1wv0VTRF1Zl+llpnUMWsvsmHfS6KwrJgGrnVcJIiTpwnfFE9izezgWpGNelvmsQpYtprSOEf+i6qjyTVe1SHyiGF/njUstkkLIiiQGBvnMaIskhS1GmrEVJdxXReT71t27YX8FwVNT798AH2VwdcrG/jLKXNQoSQsLHuBTwLcjeOwSm04eTmETpzgmvQ+J0cu2KDon6w4ZQAACAASURBVM6RrVKs1guc3VohTSMEgTpDEyrK/DhsNdVT10HDU8XztcntqKjbHxB4tltFAY0DyG6xNDqESf+Ur60K4+Of4QJJm7p0/MHT1t7XPSaP8y2aHlcPt9g+2qPYFFJJ+dZijUWQST9gqhfrAzLVKzT+IQrtQaXtvHEJnjUVnHYbqn7meVaidKbqmfAZXiXwebEIkdFyg17gsY8g5EJK+4hcd96HR5d47CdHDwwFCRVISyBHTQWMWTPrgAp/VT37YSy2G+LZy4wDA9ksq0HbGYLnsm5R1syQ6JWTUP3twDM/g9WyRo+GzzHQTa/hqYrZva2FzSZtMamnaGPW8b3AaxvQGwGeFP0jeP7lL38pxflefukV8UN+66c/le9AYMa///53v8df/79/jcN+Lypm+jv/9Kdv4Z/+6Z/wj//4j3j06EpsNGi1Ude12GdkWSZq5J///Gfiw0zF829++1vs9gfUDZWwnhQIJCzma/j6Q3EQH2iqn7/3ve/hu9/9rrwXP4PKanpFU0nNsZUezywgSEC9oHds4GG1XOFMFNsXMt7+9re/lfGSVht37t4RoE3g2TatvFYgqPPHloCdAqyxbsBE8WzFBbViOPs1FZmExONGQcXFHZr6gOJwhf32Q+S7j7FaNDhf97h3EWO17BB4e/heruCZiY8MzJjCuKUnL5X5HZWqKYAFOqTo+gxVTegeYLNrcbVpcHVZIYpZBOZVpNkacbJEy9Ll8CWIwHmnrhnUm/oQulJ/k0DGJMPE3R0uc0jBM+cjjagSFrKtw8DHIo2QJSxmS0AtE8cReGYWC18nMJNzkAhwQgPPqjR/FvB8fBNN5//H3Ref47YbBtKxfdwo67IZpkVDj8chXSOM2VB6HkNwQx7jeMZry/GDWRQl8jLH1X6HfXEQONwQKguA1sOjJRVtN/g7ixAGTJtVr2exMqIHo4BnBsAaKz5oVYUFPGuqrVNDWRhaLa7EQ98g7lCjltdaTLt0TSQrG7U40nGUATzWlAjgtzFi/wyoEhw2QJsn8KoFYp+2Gks8/OQRin2BexcXuHN+jov1EklEtfSktgMVz74ndk2yxqLdmKRRTVYDbpFxPIIPF3p6TT7n1Z9fPrfA3AJzC8wtMLeAzng3kVS3tzjdacn2x+jDjfsAKwZuj4kymXOqZVp2UgnYbDkInusO2wc7HC5ztHkroh96Pac+ayyE6CneqCkyUyYRsH4LhSVhIGpq2gX2gS/qZ0LnigXD+xYlM666Bvsyx7bccROHMPVxce8Wbt9Z40xq7XB9azVLDDxP22Pca5zut6eNMmPo+TaaW+Cb0AIvOHiWnd3nuA6u+JxzaTYFqL2jpPgPA75ulKb2G+6DxQvVKZ4JowVqDVtMU7G5AgL6KlVbnnIlsz8QCKXQWWgEFaCsZC/qMKbCeKirFuWhlhT3wy5HWdaypWMlW0LlgCBDc7jlvwlGCJ41vVVOwJSa+p2oam4G4KyWFWbrKCky4hggtiFMjfYRx4TOamEQsWgA4YtWhpKNXiPvKe4cAsipyv70g08FPK5p7xFlku5DxXPQqNqZ9h+jNyc3zb0c1LLSZqOi6hmNbJS9EMiWtFFIsVglYrVBxbOA565R76hJsQa5wualq7Dw2CPrqBP9gYNnflcNM0zsXCzIMiqeRzWYaBaH9cBE8WxFLI4Uzy4070C/wSaGy3dXOfaXB+webYGyxypeYhktxHaFfSCwAAThs2V7G3jWKyb+zKJ2tkMKZCnw6DxxAhe1M5XPPODViBMP6SLAchkjyULECVWC+nq5T2WxNgKooyJ/oladFFo0dKLevaNX6agSpuUGj0gUz0EYw5OD912IXsYIVTRT6SyWG8xQYACpYYCJin21XRAVtbM2eGyGx7MOfc8KnhXoD+PaZGhVJnoM59RqIxIwS/D89tuqeKaimN7OP/nJT/Czn/1cXkYwRnUxvZj/4s/+Avv9Dq+//m28/vprAnz/9m//VuAzX3f//ktS+I+KZ/6N4w0B8C9+8XO88cYbAo/pCf02LT3KEmfnt3D/3j288tLL+OCDD/Dhh7+XK8r3+OM//mN867VvIU1Sec0vf/lXYtdBBfX9l16SMeEf/uf/xE4sOe6IzQa/E202qKgmAOf3/Nd//RdRYb/11lu4f/+eqKE5ZhI8M72f5ziCZ1XQO/AsTWfKZ21f149VLcp+0bliaKYOb5saTZ2jLFgI8RHQbRFgj4tbPm6feThb9EjjEh7BMww8e4TwDNept78ZXKDvCfoSwKOKOUWPDG1H9XOCQ+HjatPik09zNE2MOD7DYnkbi+UFtTPwPBYiTMQrkKmbpxY+14pi2jghCll1Bhb4p87TE+scKpWdx/NgtfE48Fyj7xQ8u4KxfF/6HIsFj2yUvi7geZKwJcOO+WEPwb7xnp4uvhyo1iwm8eeR8UF8nk2Zy6ynqqmRFwXyskTVckNYo6QtlmQMceMIgc4MDoNuKgN8HrOXHHiWAJ0UdLViD1RXSwaSpeBKPzY/aFnzSLVAs0ayJYYonnXcU/BsFhum5mK4mbkxXUN/f17/Nbw6RbnzUR9idHmGJDhDEqzx4ONHyLc5bp2dCXi+d/sMWRxKkcGhqLApnnUvb/BZ7KQsUCgRIRfQOwodzuD5WaeT+XlzC8wtMLfA3ALP1QKPBc9ThiHTpFM8P+ntJ0IRm/8lc1IWXi6wa4XfudftPHRNj/yywGFToNgWCFof63iBJCB4DtTqUsRuahUqn6ClGCTQTMGMqJy5t6cKWqww1errwKB3lUumVbQIkK1iXNw5x/ntlYh/WEBaimUPh60cJy4i+nkzeH6uTjU/eW6BP8AWeEHBs25hJlu0JzS9qmhvAsaaijmWEtN80jEBRtQ7R7BlBHXKYUaY6UDUUJDHiu9QwaiFeQbxpm6/RJmj6hz54WDeqG0GI5NU4tGXWfdyPULfRxSyUIBHj3+Uh1YKtj18cClqZ3JiqpdXi6X4pBJA0y6D78viglSsuWJEhM9MUScMYooulczcsOrGlWUCdPPohwGCKBCoG0ZUV4UIQwJsHxHBcxIjiqh+Hv2Y+F3dJCVZO+K5qV/+0w8eYvNwi9iPxeN3EaTi8cy0H0JnLcGoKbziI22KLRYtJHwWuw00SFcJkmWClNYeKcEIwTf3k9xoqodvTx9X2qBY8zpbBSLX5wHPChmnP58n0PHijBCqPHOF9ZzC2S16LJI+nO5UDeusNLRfj3YME6Wws+NwwQ3r34VUVs6xeXCF+tAg6bWwJAMRURsIfKbaWYtcWCBCik9oEQqFdqYSNbsN8XwW8Ex1HntJqX7PXS4gOgg78XpeLGNRPovlBlV/TCU3yw21snFwfaIEn0Ch4yvnFONWaNEWfq4AF5iVwACQUz0zo8DnIZ1U2q0R+NyjbFrUtMqpOwF7zBBw1hu08FFg8jiv6WftT8+q7Dy+7sfqDFcE0T7T0tjj/5+9N3GyI82u+07u+daqAtDLDLehFks0FSFaQUfI4p9uS7JEMUJDkRJNm3RYNkciZ6Y5jQZQy1tzd5y7ZOZ7VQUUMD0L0FkdrwtV9bb83rf+7rnnpgqeb29u8aP/9rf4d//u32Oz3Yolxj/7/X+G/+kP/kCsiDimaaPx4x//GP/b//qvBU7/4Ae/i88+eyH2GD/84Z/ir//6r/GHf/g/45/+098TaPzy65f44Z/+UDbCFxdr/It/8S/we7/3e/jRj34kEPnP/vzPcDgc8Ru/+Vv4we/8Dn73B7+Lv/qr/0t8oWnPQUX1H/3RH+Hzzz8Xz2cqpf/Nv/nX+Cf/5J8IEP/tH/yOzIn/4d/THuRnWK2WAp4JqVl4kDcWQSTs+28/+pGAZ8L0L7/4AheXl+qBa4pri2lpP5KgF1WXw8whNkLWh/vAifRl3WzLWKKapAOOxwLH4x7FYYPieIuiuMYsrbCct/j8WYKrixBZfEQcHhB0WwQ4IgzUaoM+5jL/mQGCbu/Z52j7kgECnnMgXKDDHEWVYbPt8PLlAZstVbMM0rzA6uJzxPEcUZwjYt+VQKb3t/GM6HjZlrGxYv4EPFOlbPUIpI0IntUSKYlCLKh4ZiDzIcUziwu2tWb88LoMZFOBLutmW/cA920ez/dHy1PHxVPH2QP3O7faON+2PAU8i4pJHyiFfh08M+NAbF4IcwNZzxkMod1WWVUoCKGrAvvyiGNToGgLU0CzhL3EFezWKZAeWW0EcQieRAU6RwE6/hyFGgzuVEnNm0jPZd31PjcGz7r+Dv75pnKWoklqU6N9IkJLw8g2QhYsgSZHtY9R7lKUW+4VLjGLL/D65Q32d3vZ4zxfr/HlZ1dYZImk7dK2hfCZTFnzxcxMwwMwMsbMWk3As39Wfc5K/+FNiuefo79PD51aYGqBqQWmFrjXAs6U34ZW5UGSEXZianf2XHYek/uaYZSss/qDCldo28mVkIFpBc9d3aHgGWxTYHO9lSzUpYPnkAFcPddwXyZZz02t/s5y1tL9/7HmvqIBkpieHuDBmwHu7WEv4PlYHbG4yLG+nOPy2Rqr9Qxpwn2KZqpJoe1WM7j5pfti2ztO4HkaNVMLTC1gjhB97TwTkAR/e9t1PPxI8To7CPnhx1ttnJIr8+MTUsbH1dufcn9VsT4ClUdv/tTpd/hcdcI7BYmuf/T3PNL/9T7Nbo2h4Fg9mQfwzPfDJNdBR+mH//6ahEMrxCZsrqsGTdWgKtWnmX6l/FnAsxgrdUjCEGkSI2Z6LRXFZYu6bFAeS7kf1cxZmmGW5YYUB4NCtwER2w4iia5D1dZSILCm0tmUSmJZgEZhc54gppooiZEIdCa4VsWzpLLKdx54TYXmPrm0FaFNBsG5fD5UNBEsd3j19TVuX2+l2FASJKJ6ps9zxHOwXBf9KukpXeFYFiiaUlJ46EUZMKU2jxDnsRYvnGeIYyq+tLAiD8lMTZcDMKG/gWd5r6ImHDx7HwPPY7Vnj1jO8p+HsMTHPj+cmMqMLmasdB5f4wBmZV/Ue6L48wxKaAWwPfHv7cmksvK+wu5mi+OmQE34jERUz3mQyr9F7cz+YKrnhzxye5WdWYEofKY6T0MUYrnRHtB0R7HgiJIO+SwSr2dG4pMsVEsYV1HTwcwi/OOA1ts2iEPhPc+SUDsXt3FhsUHCZyqf6ftMFbTfSL05agif6csm4NngMwE0rTfEap2AZpRxcTpTvX37eq+4ZD/PnaqWT+e/MYizXa3uhAdLVOsS6lffiZ1FGIVikUGrjf/wH/4Em81WFMW//z/+viiO0zSSMbrd7vF3f/tj/Nt/+78LeP7t3/4dvPjsMzx7/gx//md/jr/+6/8b//Af/ENRPdND+c2bN/irv/4rAc9UH/8v//JfyvO9ev1KvJ//+I//WOyF/vE//h/wD373d/GD3/mBWH386Z/+UO5PJfW/+qN/JWpovt5f/uVf4k/+5E/wxZdf4Ld+67fw2eefCxD/i//8X+S1VssFFrzNF/jyyy/kGuazubw+vaEJ+ai45u8vry5PCtupct5nfVU7h0Lt9Ev880aGdrLOuNWGKTAlU6SucXtHlfNWbDYCHBCFRyxmDVaLDs+odnaLDfDvO7HZCLpSoDPnQNVRD/7sQ/BCiw22HS1gFkCwQN3OcCwSbLYhXr8+4uuXO2T5FZbrL7BcUgF+AZ4zaAMTerHMkzXTMoG8X5yAZ4d/2i6yDvS+vzrmFDyrxzPVq1JckD6AXJfc47mp0DWVlPNUz2DO9eSgI8Wz11R4S3HB+zP2Lx88P3XV0K3JYMqvmzCFtVoMVXcVqnhW8Cwwl58878Ogcs2igxWOdSHFB4uWhYArUUFz1a87BnIrtSoSb2erhUqrjViDc/KdmUy09IhD8Y0Wq42QN4Jnsz2SPqdGkTI3mLxL92dDH/F1w23KNDsrZlwBQcPA+hyoFTwfNwkOdyxEe4VZcoXb1xscNkfkSYZn6yV+84sXWMwyRNIW6hmuB3bNENMZXm/DyBytXX0/Pj3kT+D5qb10ut/UAlMLTC0wtcDQAm8XJg3bo/P9uxdp98c/8jy9Lcfwd1/fxJ6zrxHD/Zot6KZ45vJY7mrsNwdcv7oVL8xlvpD1NIspVOvQUghTlqiqErUsynQKjOxGyNyIxUaU54jSTCysjmWJm80tDscDirrA1bM1nn12gdU6x2yWqHAooPBA12myALFh67cJfoYanytdWzhuh09D9DWNlqkFphZ4ewt8K4rnp0FkhdPuffy+j3noMuTcJnPaw+poOxvJQzXNwyOJIn02pZgf8swjsIfVCjQVPNtrWI0yV5vJ8/aKaQM+Bsrbmv6dLYpjIx7IVcHUavopayE/3giduRjQr5Cwmcowr/emady034iRxonc6DXKn40J6fuyA6sonBnF5IG+a3GgCqoqJJWWh0vaZhDGsR5aTK/NnB61BM+hgCWmk6sCfGCK0hT0UDQvXj4V78vf83VEe0SbDwfPL29w85rFoii0ijFntDVU2OiHvbqtRIHNg3IlB+QWQRohmadI7UYvaYJxBTlaBJHfFTzbz2Yz4spyB896OD9T6fXQ5P7Cdl5g7dMBz+fjwkfQY+B5UEXrZ6URcP+3ht4H1XPP650/8zFNgJZ9fl/gcHsQv7GgCpAFKZbJHMt4hqgleA4k7UvsNk4KtOl7lHEq1iCKExw80++5odczE8u7I5rugKYtEIQVohSidp4vE6SzGBmLURKqSFE4syfoZwJ9nWHWOO8Xw3X7POV21AKM3aOGymeCZ1ptyHd6P2cIw0Q9fZkdQPVzo4GastIbA3r8ncScHOJLHOlUaXo6r53OgPfB8/jvD8+HA6bx+w6Q2ufm8QZbwKGouUNs7jb46qu/x3/5i7/AbrvD1dVz8WOmQpm2PLTB2W4Pcp8/+7M/l0J/X375JZ6/eIFnz5/j//xL2mf8P1jOlwKdF8ulFACkdQaLmlJt/Id/+If4g3/+z1FWJV6+/Br/8Yc/RFmU+Ef/6B8LZP7el9/Df/pPf4o///P/jPV6JYrnP/iDP8DzZ8+wP+zx//7X/4q/+Iv/Q4JmWZ7h6tmVwMsf/92Psd1ukCSxvPZytcRv/sZv4Pvf/76onwnxvvrqKwm0EViz4CAV2NIXzeefcNrnffdQPwXPttF2awLpv1qYVfxnw8h8eku8fv0K+/0GASrkWYvlAljOGyxmNVazCrO0RChKZ0Jn2myUcl+BbxJEdOhsSn71ZVC9cBfLLQjm6AJ6Ps9RN3OU9QzffHPE3/34DRCukGXP8Oz597FavUBZEWRyDaA3w7n6fjg06NgceojpWy2oozBQV1VVvjBI6Ipn8XhOEyQR1zqueQqeqfruagZXXfE8gOeY1drdauMTA8/et6yTqXpp5J/NPqnWV14k1lrb9jsS1GYbUgHNILPdCKGpfi4rwmgGd+mLX6uqSQoF60fM7z14Np/HTuBzIAWGxDOalkV8DAMoslJzzR/skHS60k2Yr7m6zxrGDcE5x2BbcX2gVdgMARXPB0LnGLubCJkonq+wvd7juCuQhjEul0v89vc+w3Kei3BbixbR01kLIMdSrNl9+BXI+2tbCGg0Ier87l13As+na8n009QCUwtMLTC1wFNa4Fy88dBjzsUfuvJwK6hfDwNWPXaNz2d6v8HU06z8eAiRvUEkNRTk3NCGkhVdHgiej3jz6g2assY8m2GW5sjTVARwZBBFUYBWbzwbxVLLKUVES7041mwnFgZMc/5RRDI7Fg2/uUFRHqUuxPMXV3jxOe3aEmQpX1f3o1GoRaE9g1VFBENdLV2fx+fIkRz6Le3ylE9lus/UAlMLfDwt8HOD56cC5Hc1ydtBij76PhwZoaPepH+4r6hjdO6zqd7AMx/m0Kd/Yz5BDgWVes2o10Az8NxLPPVNWcFCfS/koUypPx4KHPclDvtSCu/VpXo0SyFAFhnkrC+hTObOUAGmAJqq6LosEYcJsiTFar7CLMtU/UUIQlDde2nqm1els0I6HkTpybQ97LA9bEVJTIh7+XyNxZoFAgOErHzP9FqjzL7USaqMgGc7qPn1Sjvq64q62jxdFVJw8dProEcjC8wRtFP1vMyXyGMWFIrkurjgVU2Jpqsk7TxKI6QzA86zHFEWyY0elGJDYIdMQXKEFbJym72G2YyoUmxQPEu2Tw/x9INXWHJuL2H95JNVPL9txH3o5mk0Rjx2wz2PFXqKGYTgRqhpsb874NVX1yi3Fa2YcTVb42q+RkjblUaLQxE88/6CurTr2f/cIsfgndltUCotXs8hi2AWonium6NYbrB6YZIFyOYR8nmCfKEWLbSQEWhIEHamJhjF4c8aa7AbURY0BKUERI6CG+r5TACtBQejNJfv6vkciUcaU+OaLlDwzCwGpsrXNcqatjNkhpo6p9J+/zrfvL5rBh3//d3g2RWUj8NttUtQxWUgHvMs2PeTn/4URVlKsb8XLz7D9773JUIqKAEZ37e3t/jJj38qRQBXKxazu8TV1TP8zd/8CP/f3/yNbIiLshK4O8tpC9HhWBylGKEXCiQ0LssC//2//XcJptGr+WJ9geVygZ/85Cf46U+/koKEhMO0/CBMppKDEJs2HT/56qf45ptv8NkXn4mdBgEV5x/6TqdpitV6KRCbYJw+wk3T4ubmWq6TXtN8Plp5DIFS9StWj1vzMWa/tUCMxknM99nBs883/CPzEKNIFKr05335zdc4HrZIE+DqIsFnn+UCm7PkgCTcIA62CDotKhhR7Rxw7agNPCuYhUHAXuvplh5dJJ7PLf2e6fWMGTrQdmON6+sGP/3qDociRlXP8Nnnv4WLyy/RNDE6wmqXxKon1eg2HJXOwbMurDpOVe2sxh+SmdK2onBWxTOzdRLEYYdYwHNt4Hn7nQTPHoCX1qNdlllq+O/H1mHcM8hexNZj9aXn+m2puFLflfZVrWYRET4zLVZuXHMZ4G3k74qQ+R/nUq1iL7YbcYQgjRGw4FAaAWmALmHgTIu7Knh21bMXPbIjsdkL8f3Ic+p0rn2CNSPCEA2DG02AOMiBNkNb5DhuYuxuGaJeIwvXONwVotiKEeJiucBvfe9zrAmeGbfhYZia67qWopUMaHBcO02WdhtbIo0P7OfBkofP/e8zwU73nVpgaoGpBaYW+M61wPuenYbFZwDPumcaf/WMwtTCQ1DX6hhw/bPMOTIAtfPUkKzYb9DjuYFkSdOi8/Wr1ygOJZJQM6UpsKgrZlxTAMci1cBiOcdiMcNiOdMixuLprDvLqgulMPp2f8DdZoe7u40KCZIQz19c4vnzK8xmkdhscI/OPWnEwsUC2Edh6JEV2SAI8zaZwPN3bvhMFzy1wPtYbVCRIxt9e9Dj1VjHE+oYgDze3h7XU4OKt32NJqyzew7vRx8vQNxggOErfe+97MX1WufweByRs/fi4PmMCWmKqaYp6z8g0LU4Vtht9vKdBy71cubCQfUPfZSpXNZCg/JIgjsS64YqaT6mlvtR5TyfLeQ7D/V8HkKS3ntaIBjhlea0UOFJPMIUmrvdHW53G4HM2TzFs8+usLqcI5uHcj85IIo/olaw71XNBLvGvzxVRtrTwQqtLdzBSYBvROtFeW9vXt/i7voOxwNTp4E8nSFlRd0wlPSesijkAEulVTZLxU5jtswFPsekMFRbScjUeoSoqnVxciW2QnGF9ULt7EsVz9qm55HVMXA848y2vg/96n7/e//+/Os3s7zfSXtog3Fr9ANHY9qebiDgmb6sHZKIYInwGZIy/fKraxxuDqh2FZ4tLvF8eYmQameC56aTf0vpKRW2D5kFhi08+q8eZEwXJzyuFTzTcoOezy2Vzyw2WCKMG8QZBDrPFinyWYIkI1QblHqWrD6KHdnm56yJXAkvY62P4+s4MQtWVRqYmhUhFdYJoiRHlGTyb/6O8FmRSYiy7sTrmdWji7JGyQwID4ycgGcjSpZe//Cc+LZ++Th4dkW/QtXzZx6e0602pACiBbf4fmlpwY0m57DZjBvXhSIeKiWY+l8U6knfdQJ5F/O52Fu8/PobfP31S7x5cy1e0Kv1SuA1C/0RMlMhTUsOqpezLJfOsN3cyliezxfyenzPx8NBlNJhxE1vJurlNEnl89xsNmKp8bOvf4ZvXr3C+mKN5WqBPM3kc+NjucHO8hyX6wusVysJpDFwwufkixJoUxmt9kU2L7rmZLR2jK02+iKDIkQxz7wHwDOLuxKyv3r1Evv9HUJUAp6/+HyO5bzGPKfS+QZBdwt0WykqGAUVIvN2VgWJg2erUNsroD3gxnRMFjNM0CJDS8/nYIkuWGO7i/DmmlYfHe42wOXV97Faf4EoniMM2EZWtGaU2eCj0nvGvfnT7B/YVgN4tqwUsdq4D54jpmX2iue3gWe1ddLA0cdRXPB95v4xZCacdcssWb/sAKqWG06Y9dkFRItNzxAbUFWyrv28lXUh9RwYANLf0eJKv/Pnij+zxoL7kDMQzYwrWl5lMYI0FPjcikpawbOWHFTPfeHg1tdl3bVDK/cVWlBT1U2+bjc19y4BoiBDQPBc5eLxfNykCJo5wmaOYlujOtSyLqznc/zml5/jYjFDRisw24MIeGaGhINn26uoFc446GxHexmzo33CsL14n49quu/UAlMLTC0wtcB3vgXug+cxlTD6cBK099/JGVpxQ88L/B9D0NTXKxdZqa0W1ze1vgzlrCW5opKNrUFpahEIn1lD6ngocXN9i8P+ILxAxW6J7inaVp6HFnrL5RzzeY4spzWb5KnJUk67re2hxmZX4PrmFtvdXjIPmZU4n2W4vFrh8nKFPIuQkiVQOCf2aPxuiufeNs03KeNM5DF4Hq/P73dO/c53xakBphb4SFvg3YpnObDoZKUpxnooGltmDCbRqnM5nXwfbpk+rfyBvMfhVwPo1gn7FJSMFdD3QfgIopg9w5DWbqo1U8vqgc+Bs3kWqrhtVDzn/mVJumujPs7CBNoO++1B1J6b260UEcySHClVZkQNMgAAIABJREFUvwKP1a9RD47mHN37QdO32KrZW3qKKptd7TSCw/bGmKLOQzmPhGEcygIiC0fX4mZzI75MDIqmswRXLy6xvFggzVkYjYBXVdIOrgmKRNVs1yzfZRExOO5wWloqEMsNSfVhGi2LJlYdbm43uLvd4rA7SuQ1ov8zvZ3pS8VCBjwwUuWcJViu5pivZpgtcvkdFdi8FrHwsI+5FzSN39MIPLO9fFFW2w9tW4msjlJ6BvDsn+HjC9xpdzzfZAyL6K9qvJ8oDp+0Tj8UoX/8OuQvZ0zT/cr9mv2A7z8LiCV4junhGkkadLEr8PpnG2zf7LC72Sl4Xl8hakMBzzRAFvBsylEHz2Nfdgky2BsS8CwqPVU803ajE+Wzwue6OaANSgRxhcy8nudLKvxZOM18cd2+o98gmbp/5CPvARbNIDfkbFWkBYI5+/O9o/k0i18zg0pJJvCZ32m/IQNQ3GsjWq6JxYaDZ34Xyw1PV5eiXDoPOfDt57WTQNv4M33os3wYPHtCvM+lXqyk78u9Inzo3V5vjgEmKrOHbAsvxKpFTFkUTS1x6M2r4NatAqIoxPFYoiio2tUvn3MlKDjaWDt8o1IySXWeJkgtJWPiiDxPkGWpFFhjoUYPiPJxviZRWUwILu+XLyhuF4Gom3UNMZRnanPt334o0EKJDVWi9LHvbO2TImteRJZzJQMmSr3cFkk/xrFK34IaEdUkalHEAq8316+xubvG8XAjNhufv8jx7DLE1QU/+2ugvUHX3CHoDoijClHYSBqjx2PklCHzta23khHg9jT6ubT01QVtN3Kx22iwRFXPUZQzvHpT4eWrAln+HHn+DMvFMyTpQuw22E8t+neyJvZj/2y9lua1thuDZ7Xa+DnBM9cpszr5ToBnU9Pr/KrBHA0Ij4oeU0DP4B5tSAS2DtlO7r3sENptqVhk1QsNa5HhGiULDjesA0GrjgaVFPulLVeIkMrnNESQhQisQKFCZ9VKK3D2ykF6kqZait/pD82aEvyZmUt6rFSrIQXPKdDm6Ooc9ZFezzmaIkVTJKj2DepDi6ABlvkM3//iM1zycJxTFa1zMQPzp+BZB/hD4Fnmjj5RebQrfdK6+ata4afXnVpgaoGpBaYW+PVsgdPz1Hj3PfxlFBGWBdAPtMMe0482vneSNbW/q6798igGlEXY04rYQsR/uvj2512es8VdmfsE2vpVDTa7PXa7vVjQca9MOwxmWlPoocB5hjxnHSXdE/NcQwFaEGsx4Tc3B7y+3uLVq9ciluD9WIibYo3VcoblIkeWxUi4X3BrNTkIDmpnt9oYxAtDNjkvoY8Jn2Wi/np+7tO7mlpgaoFvqwXeDZ4bTdH0ivUyj44gpEMMBQQOnntp2CPv0w8kQ2r9+I46IY3hieVQGkRQFaynpWv+qU7bdrjoH6q/88Ji8pOnSrtFg/kBk3dK1fhab5yoZXr3NHgpnORF90xVS2uMqkVVNurdXLcoDxWqY4WKdhMIMaPqN0mRRpoWw/fQFw8SUGr2FaYqdM9qQlUuNvSD5Xsh2ON/ftDnNfFAyUWJ/9G6gkBXD3sd9sc99sedQOf5IsfFszXyRYaAhfzE35Fw1gvKWcPZQdbVVgJUPHZrIJpQhl/SHxw8k4nUkEjr8ViI4plFFOU98703TMMJEBGOZwmyPBHP6YSp1wkjt/rkCvbskxTOY+DIjq8j8mJiWEIrB/JqVzCAZ/mw7ZFnJ823mDx+WuD5Iejs7XIaxOnHzoOKsPv39WfWT0uBpKj2JNAA1Mcam+sDNm+2uHt9h3W+wuXiQry/Y4bUa9aLNPDcakCrv8kwVeismy/2aE/3pl8pTcRpEs0gBa1bjqjqvfg+s/BgOlO7jcV6htk8Q8g31BfFMssEd1S+B1vVnsetPzTLw1QFPkxG4TVaaYi3rpa8kirQUcwCh0xfI3xO1Uw1iMRuo2kDVA0Lg9FuY7iJ404/2jhAdeSp8lgbYfgUzsnJ+efjP4/vp3PHiYf5KA1OLk0A/emXfM7yEeuj+wDkKPuFCmjZKAt78k2xQmNfH5geSGWxqzZkXnYFr70kPWtl3pU5MZC5gd/VvqgR9WaaJuIprYVvR9kfrpf3aJWtRwrulBk71NYdvrerrxnDTljmVHkvnF85X+r74ZO4fy3Bs6hNpN9asOAh8MyXkkCfrle8xuNhh/3uFrc33yAKDpjPG3z2PJFbHN8hCjYCnkPsRe1M8BzSP68fdBok1A9mgM/ax/UTpttey4BHkKPtZqi6BZp2gaZb4PqmxatrWr6k6LoZVqsvMJtfIklmABLJ4PGCcd73hsV1WGv7XjYCz+7xJ7pXsURwxXMqVhvq8vSY1QbftV4Xm5uFZR8Dz0O9Bu1Jp9Eyf7fvCtDc6+7v/4vzMfSez9AH8GVN1T4ogRCb//TvFti2YBhtugYbGJ0Zff2UMWfex57dIW3I/QL3E+zXrAfBvQuBc1NLJftjVeJQ0Q+6RUtonAYA4bPGzVTxzAKv5vGsmyMH0J75YRlX7IUJC7xSda+vrVlVHDPsXynaOkN9zFDtMxx3IYod0BUBuopBSWCe5fjyxTNcrZdYzWdIOAY5fupKxqUqnn1eehg8DxPmsDuUh0zg+T176XT3qQWmFphaYGoB3YyPWEN/yhz/5Qw89wvR+eMsK9szhPyZJeis9pJy8pH9KMFxpPtnCUTr3kjOW1ILw8CzKJ9Z0LwRSzux2rK9Mh+fxDx/pyLecCGGb4W5SjIQXVQlXr25w/XNFtvdTvYTS4HOS1ysl8h5hk9j2Z9FTHby+gsOyx+w2jDkbqKw4WwulziB52lgTS3wnWqBJ4FnTnoOHLx1+Lvxl0IGn5R94j1vyxEgGYELpRMGsMZPo3/oU0376KBMyqZSttf0vynoUC7dp6t64RlTTXuVeEmzJnBuIFHBSoz3S4HGNOHvi/tQuWupsIStjP4JRGAF2KJCceRj6M1M6W8gSjgpCpgkmCW5FQWMNKrIRUGUyjwsGqizNPIxa2dKqRcCIHAhZJFoIlNZBTirDYV4NprSkIUCqC4kJKkbVq2txM+USufV5RJJRp/RUtqaCmlRBEYDTPJDvoIkhf+ukpRFisXS6LtMGCNQWNuFoIJpPvyseFlsR4Jn/a7+1nmWSlpPnqdIs9isqcw71fx3vb3FOkT8IRnh1asU0O7XbCpEOahbnS3xyjWF+BA51v5375z5nQDPj0FnX/TPAjs2VPVg/raT+fA4hQqDP+nAwAK0ZYvqUOHuzQbX39xgFs+wzBbIwgwJErHaCKiAo3LUig1KoKM1YemoyKVG5AlMxEgGbdAgTBid7xBE6vdcNXuUcjsgyQPkswjL9QxUPbOgpkAS7yyU1Pm8YW96yKYwr16z/jDcqvPQKOPC+5ir6wmUZXxLNgADKzPE6UxsN0T1LApFzgEsAEfBN+cBVT/vi1IUgdwwElALwLYvKql7UGrz17tXKJ9Ex/ccsLaMCfmMvXCZf/hnm2qz+mDLcd4SCGuBO3rSDmuBgmf3gyYUVicW7yunGSZanXtUyNTuxnmON/W7de/24Rpko23zsM5R+jO/pO3sS4ql0rPOAqSepSMpgbbUDFk6usnX9U0DHPJMUsjMApDm4qO+uq6OZrBE/e1l3vHgiVttuPJZDhUGrW0dogL/eNjgzTdf4Xh8g6a+wxefpfjel1ShHJClO6DdIOgIniuE7O+Ez+LCPFhIqfLZg73ssAzEKBxXdyfO8VQ8z1C1M4HObbAUy43bTYjXb47Y7oD1+vtYrj7DcvkMYZjKmsj5nIcbDz36ZzlW6Cj301RL/p5AVIWvHEP0eD4HzzFSHlbYwg95PNOCg4cY9jNeK62XHlE8q0LIP/OPFzz3Y9ECCdIvXTpu48LdVTworaonh61eu0DHruyLRkF501H1qnTdHzF7IRTIzIMmCxFvjwds9zsB0EVToyNwTrg/YOBkDJ4H6ysK/pk5JYURWXSYfUEUzx1CZibM2fdYrIiKfAu+tATPMeoqQX1MUB5S7G4bbG9rRE2KkH7jdYdZmuGzq0s8u1jjcrWSwsuMqRM8dw3Hg4Jn33c+pHh+jDBP4PndK8h0j6kFphaYWmBqgfMWeB/w7Get+8+h+9Bhnz5YbZiUZwRjfX8Vy9me4FntNrgH5nrPDEPfBartZyh7aP6z4v0YbBaG4xzDhBSmXeDeXlwDgwCbrXo6v3r9BrfbrYBi2s89f3aFy/US6+VcRGQS9JW9pxa8ljzjnt3c93g+rb8w8KEJPE8jbGqB714LfAB49iicH/pGUEHab1DoDfdQf5/eQ8HbWQ5Wlr5sh0h/Qzxku9rHRLY99NBzl6Wf2ouo776qg6iw4aFX2bSqZkUFRvAQ2qRM9WHT4nBgAcBCUrl75bJbC/eRSksxN0WnVppXJXUr3oVU9YpkUYAzU1oInflvuQ5TLksKOIGJwYgwTDR9RiKWKvImbGaauB/gRaVUVThKJVq11mDEkgA3pzdyEsn9a7GyUC9bgbZs1ghYrhdiazFbZKIgFOhtsMKhs5tOqRJ7DGoJY6xggKTZQywzRIEtUU1VPbtNiQcDpNgh1eOEaUyxrVvEcSjeqUzNofK5h8kEFOZRrYdiU3maAmxYy1ThrV8a6VXrFz2duypsUHs9NpjfV+40vv8Y1v66Txbn4Pn8vT9+LadO66PrN+cLv3Lvsx7I8epODLx0dYv62ODueoM3L68RdTHSIBX4nEe5AmbabrRqxcJCbcLNBDwPs4W+F4XGmrnAOzWieA4ibqaoxCtF7Vy1B5Qt/X9bREmH2SIR5TPtNmKq97xAZb+pU/sOTVEftZepWPsZS0mkQrgeduj8M2yo6Ksb0qZdA0q03GCxwThDmGjhQcoHaWXAZ+J0QfhcUJlQ0JO1QWXFBrV4oT6Pjimz/5F/vb0P2mjoO+egcD7t9xbmUw20X99DTy2WQGqn7tDRoS1fRAOQOm8w6DUGkarK1Mf5plfTBm3at+f2NuX8dRrk1PesEFsvya0y+qwMA8Hj9+ZZLXp/3rhR53yk84dszW3+EGWzqLVPAwvyOk78TJGiynv7bEzp6l7P0krmbyfq0xF4lhayzmSCVNTVEYfdDXbbb7DbvsRy0eDyAri6AlarGkG3EcVziAKhq54JY21ClOs14CufsYwZtSnia8lrkgyGmXg9122OppuhCxYoyhzHMsOr1wVu7viYFcJohSRdIU0WSNI5kpgB00zXNoP6bBMPOPQWBm69JXOywUC3Aelq2vazbh0WMy0uyEKDEd/dGXgGrVEInmmDY+A5puJZgh623shnokpzB6q+Howho3QVGZvjOfCB/ce3MYXfUzyPJkkdxKNXefxvni3mc4xNNP1654Ogf7Zxllc/NvylbNSb0nkYNz6ONJKi/UQD4QTO++MBh7KQW8XPB7WVIXR7jcH6yGoaaRt7JoAVF2yoak8TJLNU/CIJowMG12P17WAhy6aOUZcp6iIT6Ly9LdEcGbAMkIQJFvkCLy4vcble4XK1QGS2R60VF5TDr5x+9cM+Bc/n06TOIwNwdvuws8S6b6M/TM8xtcDUAlMLTC3wSbaA7i1Ge+mzPfNZbs3J2j++qxIFqyNiJxzb7Y62DHYu8YwyMg7b4Kmns2+kzV5Szue6s4/iRFgHXQ09G0rEI43u1bmVUpsNFcIwY5viO9ZgefPmBodjgbptMZvPROl8dXkhe7gsTfqsNN2zjKCzniZ6gDDOrnRrVVuJ+wX69LzyvmfzT7KLTRc1tcAn3wI/B3i2Sc+UgHJwP9vcj1tPU0HOfJrd01Apbm9BIao2AgVOlKI8U+gzTvOmv6cCUD3c0cnCDyIEDPToVLBqPqE9eA6QxKlAnkNR4e5ui83dTlTOBKSq8lUYrKo3ncjl92ObDjnTWlq+AAH1XaSXM32UvBhWx3T6ssShYMpLJYrhgLA5og9qYgpHto0iMAHgVYk8I7zmfQKUVYXddiOFu+q6wvpiiaurC6wvFpjNUlEVFyU9VAvxUSbZIehlSjor1s7mOdJMVYRcTMSTVcC8tqlAefOv9XR6Bbie+jsUjhIvVwNEqjB231SLxo7tMbSmooAm6Rtag8hU2woT/MDdByl68KyfuXYNwxz+RK7VHKX1D2r4t43Z79LC9hB4fio4P4MloyZ1bzLZf8mH6kSNnUj/TYsZMrCmbLC92eH69Q2aY4ugDrGcLTFP5qJ0Vn/nCLSvFY/nhjC6t9Lt9bhUYOvna3fi91DvTPCMsEYTME2c8PmILqAHdIUkDcXTfL7KkOUcSyI8VqsZ6druj+oFs4Ztkc4DDihcWarzl851lu5mOmp6nfMF6NlMpSmYISCBJRbOzBClufwcRITPulGkNTxtN8qS6W16k/HJgI0F6lzBKGPxHsh6uK+PN3xjX+fzHmGj8gQon8zZvRJ46A9jwOspgA62fH7uIZqoYVUprSrmUK2DGAAcgd5H1cficavjf7iPvkMH0a5qHt9HzwbDY9z/mQE6f6/+fFq4rneylv7bZ7qYcYUGPAZbIuP0tlZo6qMXeenRdA+exZxArAZEpemwjAr+5oDN5htcv/4JonCHLDviyy9TPH9GdecOYbBHgIMUIRSfZ4YtXHEtSmCVrGhwkN81CNCrX6SNCZ5TNF2GhoUGYcrndonXNxVuqDY9RCjKRCw50nSF+fwC8/ka89mqt5DiNYvvdkLPdFU5qy2SWUEYeJZxRZDPrJSW3tSd2G0s5hnmtFZ6CDxXpRRKEOhs4FnU3UbZmQ0gNlMGniVd5iTl9VTx3Psnnqiif0ng+Rx23zPlHwfyhswGD65Z7+6V5vrzcH0azPFUXB2Xrkb3v3n/53fPTNNgudnJOCy3xVgC3ix8SbuN4igA+lgVKCpmklSou8qmCqqxfd43aywLAcj+gX6UbHOx6ojFK5qRElrNRGmKMPX5L0bTED6naMoU27sa25sSx12DuqDNxgLr+RJXF5e4WC6xWsyk33Mzwf0H1fSqujoDz6MpcmjlYdZT8Kz9YOgjD2REffLb/ukCpxaYWmBqgakF3rcFThnHIDzp1+mT/Frfc+gaNF7t++xcW6hM/mL2Gv6uPLtoWOd6hZrti1Wk4vZaKqbjfQQ8MytRPMv0zKN2dXq+4BpIIZgUFWy1IOGedXlevRb4zN+nWYqrq0tcXqzEYiNl4WHdVFhdFt1pupjCV9KH7Sq1LfrtkP3j9ET6XTqfv2/Pm+4/tcCn0wLvBM/ic8nKqFYsylVEHm1zVZts6U0QoynX5vYo8NE9Bu3waBNln1ZqQUTxAmRKiFkmuPLSjlcGG/R0Qf+isiQsVhVbkkamqCWBtrR6ORhbgR45vIVSFI+pKYdjhe3uKOB5u91L+grhcRynqpCzyKCwLkkhliRn018Oqdh8WjkkW8EfVV3rAcnBDCd6wvAwDsTigiAqjFn4KURZNTjQqoM+TL0iO8TlxQyLRSbXRt/k6zfXUiigLAs8f36Jzz97jvVFhtmMaav0mlarEAHD9IOiwpi3NJa24UGNb969HqUgoaWte4FBWRqpBKSvatcJBHNlYSwpPTywKUl2FZyCGlNmmj+zpAqP1s4hQGwOpJKKPbrDaDzpejQGgL6k2wFytAaP08Df6g4hT/FdW9R+ceBZW9PC5n7Yt7QtQjiOBUkHqyGFJre3OxT7EvWhRhJkSKNUVM9pmDLEg7ZsUB8rVTt31m+jSGwFZC6QS1HFM9O6eKPfKEl1QPAc0H6jQgPC5wMalGhRmfIZonomgI5j9RlnCj8LbFKh60XZlH5bupgMFIfTNtZ7WwNTy9qc5a1MoEz4XEuwTLeZnXigJ2K3IWM+SsXzmcEaWmhw5qqpfG7oydbKXEDrDaqfvYghx6OMml5Z6eNtUCqf9+2HwbNrRE91F+9UUI/sRcZAawzAfPgO1hraKoPieQD2hKXnkPhkspAfeI0ebNCfhy+HbTYv2MA/UTyfrc/n73UAdeb/308eBqXsmh3a69XoIWCYtgYbCu6mJdjSrw7utKzKZ1ohcY6VdZHqUK3GiSCosd++wfX1V2iaawTBBt//MsPz5/Ti2yOOCJ15KwU+sydoiqO+C52DDT67z6+veXbUCSIq7VO0yNG2mRYb7FhscIFDkchtu4+x3YfYbLlOMViSY728wsXFcw34imJcUzFpYSLDg2uD418j8eLJb7A+6JoePFPlzGroCp55DnpA8dzw+kYez08Ez8N6YVkSY1Hxryl41mwhfpCn4PnEGuJESf2YlchpRx+D52H9tQCuDBs7/NmeTItvqj8zezb9nxnAPpQlSlpu1LQAqtF0LNQ5DEPdVWmfZkBFspv4b3WC1iC22HAodGbkIcpSvSUJ6H3UtoTPCeoywX5bY3dXCXhuqxDrxSXWyzUulmssZjPkaWpKKi9ESmW8zc+jfYQHQn0uGAeB+jmqz1TQ9vCMlbMpY/pxaoGpBaYWmFpgaoF7LfC4LOe+tGNEDKzCk4smVMwmNmxey+WBM6om3ulaq/sGaloS3ZNZrQYG5vXMbRmG3F2IwkYt1yzF7yRbUDPDAxG6HfZH7LZ7bDc7HI9H+V0+y7FYzHBxscZqOcdilooQQF3UlG04dLaXHgQsJ0ftcZv49VqTWg2p+/v/qdNNLTC1wKfcAo+D56YVFYwqXNWiQg4pXgTO0jzG6dQCYaUoENWFasHACU79QdUgv0/L90PPqNyVTq6mOuakZKoWUT9zkuV7qluBrPRVLgp6H9fyN5rl04JiNsuQ0Os4JjzV55P7UC3G9yWVYUPs9gVu73a4u9vJpBuHPBSzcFUmuItAWx0pCNJigWkKxAfFESdgaUAz+acizIv+UV0nKcLi5azXks1SucU8SEUxjkWDLd/H7RYloXFHgJ4izzJcPVtgtcxlzaCS+fbuDkVxRF2XuLpc4/mzSyyWEfIsEo/qXgEuYEeL+cUClsmSfSUwKG7qan6m4nNtPxMJ6EIIqXx/LEsB5vzcsiRBRqsM+kx5Gno/MnzRczjsyiq9g7OSPj3eoeV5Rqw097BqnUdOx1BaFKmuYOoP1Y8N1e8adBYsNYLt76v2e3xr5Z9JrwAdjwfzu9WxovC5LmoUtLPZFjhuCzQFC4uFmKcL5EznD2OU+wL7u50oR+OAfTpFzqwBZhEwxVp3SaLS57+lirJbbgiA1oKDBM41jmg6gudSfheELeI0kFuSaMG6KFGfdilsyc0UoYoV3RwUqQqhxWPcFdc0v3UV8Bg8c95jKnkYyVyn/rrcZEkVT4Qx4TOhSy6WG4TRlF6zMKFg9E4LDnJuO5S1wGexqFH3HrMV8rJtnvnBjad/zuPvlu5mQ2FQPH8YeJbx2/sav3sp1AVl/H7u971T/2d/zvMxOv75PnjW9zXYf+jcMi5GOtrOGqgdwPj4Oh4fJ1ZCtj8OnFs3qM2PwWqxgJCZTjfkqgXWquQ8OBCq2tojXvX0RA47HA43uLv9GkXxCnV9jS8+T/DieYg8L5HGR1E9h12BsCvVS88GoM6p1kaeDWBe+K5C5kgJIqZcpugInql6bgih52i6OVosUbdz7I4pbjfAN68P2O+5Xoa4WL/A82efS2FcFqTRFE5VbfNLfPg9K8bei8Y2JbdJVc9t3RcXVKsNFrSh2cxD4JlwXXMBRMWNQNTRYrUxVjyLx8OgeD4Hz/1SZ2vJ46mv7+7LT7uHV5m3Pn+yaI2zFJyIe0BlFLiQznx2aB2D5/O/Pe2NmfXLELbR/m/rfZ8RwP2B5PBqsJl1K+pa7Dd4E39IKxyqSRe+h9Ci01qwUAUD/LnumLVRS+FCLVSoxTWjLFHwTOVzzP5Ii7AYVRXisGtx2FPtzOyBBBerZ1gvLrCcL5Bx3pS9pAW8NQXCxphfm40Db+6+fXw/MtQj0ewEG7cyR3/3QtJP7T7T/aYWmFpgaoGpBd6nBR6Cz34O1jzGIV1vAM96j/M9sNmEGnj27KU4VvDML667rNOgGXw8E9h+VILJmuHsq6WI7iKtfUJYfTxU2O0OuLvbYL/b47g/SqZ2kiZSTHCxnGPJjOk8Q8ZC3/IW9RwmXEMuRYtv65/0/Q9boIE7eAs6aPef3Srz4et/n3af7ju1wNQCH0sLPAief3zTdZzQmJrBg4eokE0JK0cPi77pRY5VOwopRPHoimeeMS0tWBSLVtjG9/4i/jK4QUAqGZU8l7fQdEqzZyBs3u8L7HYFdtuj2EuIwlfALrSQ3zzDajXHfJFhPufhRidDWlzwtZkmLIeYIBC1M8Hz7e1GIn1RQLhMf+ZUYHNTWYE9HoDl9/RsHuwkZAIWMK/eyg655T3T4oPlXkUZ1olKjBXeWeiM742qZyod7zYV3lxv8c2rNwKd6AlL8E2IvlrOMJ9nqnATdREL6nRyGGdFWakqSwWnkrFeE+jxU/7a3GHNG9d8EC09Wq1o9XqkneR1tAAi1deH41GKDbHYIu09VvO5LEbzPBMLEEdBQ6r7sJ76EqqLkxUieGRE3F9qnwiJ3eZEPRMUAI1A1IcPwFPoei9T+sOf+Od+pHy2zprskp/YWu947VP4podz2wrcO5j3f7ENzdCvdPehGQIcZxwzVDEzcHXc1tjflbi72aI4VFhkC8ySGdI4x36zx/WrN6J+plXNasZ+RigdIQlDxBJlp5+6gmd1ROcmjjYbp+CZ0FnAc1fK3wifW5paEEDH9DVjxgGhs4LnyG6ejSBRfQOnQwqZqZ5pT8N+Z37nwkAEiJAjx5ItILCYkFzUdAqWRQ0t8Dk332cNPPH+9IWWkmotN5HAUcBzJRtD3vg73ginJbdCI0m9mvj0g7WN32gDe99q421BiMcDDv1G8SzV/32g9EOdcMiYGRSrriz2qzl/7YeexxmswrXHR8X5GDI83GfTjMd7b6Vkg+5t4FlhqAZmpc0NjqnX82AVIeuiBSsZFCmKLXa7Nzjsv8Hx+A2ePVOf5/WqwywrEXY7hDgiQImAylNaWJidUQ/SbU6XrAB3PxYzWeBjAAAgAElEQVQ+x6AK7ZwSdAHBcyoqU3o9EzwH4QotVjhWMwHPf/9yi7u7EsWxxeXFC7x48SUW8znyNNO9gHn7a8KSS05VecObg2dRc3O96prB43meY/6e4NmtNk48ng1PnwbWBhD5VPB8rx+Mu/7PMVO/TXn/czzt2TB/SiDRiqSaX768r5PCg7qYyGixISM9tU/hNeWyzGWWqeZBONkDakBagLPbdzHPRPyiC5R1haKmTUfDcrAIaRvGPUvGuY/9keA5RFEAZcEMNu6zuB4scbG8wmK+Qp7OzPLMMxNGBa37oprD8q970yGrbpj7xoWwx23noaVv6cP/1j7g6YmmFphaYGqBqQU+/hYYwVexQvNgqe7nhy87udtSNI5fe7aRi8AcXitoVmGDCyBM3owojkX4wrMIzw8E0Jq1Hso+7lhUuL25E/5BUZucrYIAlxcX4udMlsIaUinZBTOWLJvN+c84+HsiCDsRPL3r0zvdx0xFf9/VXtPfpxb4NFrgUfAsSpaa6hUDz654fhA8jwszqRJKTfAHlZ7yGR4MdLNPGC1wu1JoqzOygmd6LVNhRVUifYXSNJWfCZ5vbra4vr4zKwwvWqWwiJYS9DxermZYrWYSvSPkpeKZrxGb4ox3Ph4rUT0z2rfZ7NBUfE0WQooFQqsnItW99l3lPsrWvLCTpZvwT+LfGQXyngmaPSVZDuQCnmOZyPNZIs1ChePtpsT19U7Ac1lRVa7Kaj52lmXi0UyFW5KEmM0Su6W6CDgcs/RrKexkwVSJQroyyIIEAgesz+ox3a0SHCBoNUKm/bOQ4Wa7w83dLQ6HA8qiwNXFBS4v1lJoYJbre5C2MDsOfp5ux+Jt1PtLnqXrj4fOh4JnFYH5IfPca+vnGZynh9DHFdg/z2t82GPHsETa+FtTaw3gWUbuiL7df40xeDYVrUG2YfOjdhTSl2lTQ7OAQ4vDtsbN9R32myNiJEijTODCYXfAm1fXAp6zKMF6sZQUa9q7JLyxq1LJ37SIGJCSyaRRZaWAZ7PbQGVq54qJ42LHwVvdFD18FtuzkeWGg+fI1dAx7Xgs4BWqHUdP4S0ipl6z2nMdNEmGhxTq4EaQ74yfj4JnUT6z0KgUG6TyOUVIKC/G9Gq7wUJwkvpGT3ja5jS8qQpa7DsYjGO1UIdH9h5O4ezD4Pl0vL0Nspz/7XGAe75wfFiPPn2U9u/BK8ENK/xeb4Pcpyrqt4DnswKZg7eezWfn7H2k4HYFs37wY8Wqr3VDZEivo8fAAp9FldL/J50aVXVAUdxhu/0ZdtuvsVpXuFi3eP4sxmJWI8LOfJ4Jnhn4UJuBHv46Zh/5LffrLBeagAGOBABtNlJ0hM+idp6h7Raomhm2hwQ3d60ong8HKloisdmg4pkBIKqeWfTWfZ0H6KyHJ1fB9uCZ1yrZCU2veFarjfdTPDOwKgerUXFBdUp8wOPZyhc/GTyf94OPiT2e2HA8PPI8LdeLA8v6b6oozQzgBXthUFMx6yasT8l1FbQmEwy1MnQjpB7f2ifM71vsuWgXVIhfdGF2HWVTif2/eD8n9FrhnEerjQhVHaBumLUVIUtXyLM1lotL5NlCiltyvKg4gf8bzQ2+9xoJyPxQLFl16sJvo+Mx8Oy5CR/Th/9tzLTTc0wtMLXA1AJTC/xyWsDXofGmY1ih9D08HkyWLDNyEcs+luXY7DQk/s9ND7mKZJfrMhmGUvRKVc+NZokLz2Exc9prHAps7rbY7w9Sg4p+z7N8hmeXa1xdrZFlsWSOS9an5q5b1tFAERSA28+96GtMGd7VuhN4flcLTX+fWuBTbIEPAs9yDPCKqlThEXpyknMvZ6oTxftYi/QxBV1TQaimVSUf4QqL5tFTSA61dnjhrFlVtNBoxduPk+F6vRabjLKo8fr1NV5+/Y2qk2PC2FzSR6qqQNuyCE4nBfXW60VfWE9L5ym4EgUuq70yCti0onZmcUFOwjTY5+vkWY7lYokkSgRCc8KndUZZlKK0bupKi9zQWzrh/VOp/prPc8QJlcjqk6ypyHpOJpcSb1lagAAo+dq7Crd3e9zcbsRzWoz/xZ6DBZnUJoMFl/I8wdXVChcXC1ys51ZkicpwlYbHZn8xpGGL7FI9QMW6xKvRjw6PnsYvAFpVlARgVDvv9ntc397h9Ztr7HZbsfh48eyZ3J5dXmC5mMlrytF1BJ69gJgDObabXP4D4Fkg0jhd3EbX2J92DJz8OfvfnYGDbw/CTuD5HDxLPz7xwZVPQ/6TlPs+5cqqJFsaAzdH6n0eoy6B6tjKWNvdHXDcE6RFUkiqPFbY3Nypv3MUY71cYZGzACEdMAIktODgv8UDupPfC4SDZgFIUTVCZlRoW1psaOHBLpCybqiaI+q2EvjMv1FpKps15cEyLsWOIwk1um8qaI5tZklwHErcyQrRuZp1XN3arYjcO01tNFSXrQCVtgexqP3o+cziH4TQ+jumv3GTqB7R4vnMzSIhNNPea9ofcBhzjJodzsC+H0jQ08/nqV+unO0/4v6B95/jKYrO4fneDq613wzjrfcH7ueGh2aDx67qnBg/cj/pO0PA6l3g2XB039+VwelGnxFEffvmwS0FaAdLBR8XXu5PYaB6JsuWO+B8z4Kxe9zefoW7u68wmx2wWtb44jP6LFNFvBXFcwjabZgHsszZnqXivn4e2LUpX0sRSjARXQwQOiMDghxdMEeHBYoyxu4Q4dWbGm9ua2x2TNnMkedrXKyf4eLimQRrGTyiIkZVswPpM416r7LWgKiuOe7xzAwd2jPN8wQz8XhuR1YbRxSHLTpODk0pQVbpA1ZM+FMCz4MSd+jzw5yqffUp99E7Pn5Ivfc8Q16KHW51v6bBM/UaHwpFchug+yOZHEfZDV6R1fdx8nB9MV0DrG/wuViQkGpn9Ys+SMFC/izWHQagCZ47xGhB9TNV+bQYu5C+l89WSNM5Iqr1O+7VTNE+8liXtuuDQjomdf5i0N2CQr1FyQSen7oWTPebWmBqgakFphZ4vAXePwt2EPbce9aRXdmwtp/eS2sxaAHgoTB3JOcGnsMTsRUVN0JhJDwvaK0mrWlFrkBb0u1uL7aiu+0B+8NBWAaDtFmWYbVcYr1eib3ncsHMTOHWukewuix+3hkyQnV3rHuBcU0WP3+86wwygedpnE0t8F1sgbeAZ4uQWRrloGZV4ORezJL+7WoYS7nV4loEjuqnTPAsKR+S4lHKraD3q9hlEDJzQlUYQHhJyEuoSvUxbSeWSwXPBNRUJ9/c3CJLc8yyGbJc7Sj2BwLSA6q6lEJGq4s5Vusllsu5QF+ZHD1VuI8uBjIhF8dCCgwejzz8hsjSTGwlaLEhfs9SHJDqw1osOGiv4R5HVDgTUInHdEYVIwGTmVzY4UymXxGHKewSh9quQ1G2OBQV9ocS280ed5ud2IcwKknwLMX8BDynAp0vL5a4uFiKulrcLwXwqe/mOCopuKavTjbSRPqBUz0pDIwZeBYKZ+D5cMCNgef9fi/t+uzqCs8uL8VfejmfIYm12KJ4WktBNXqWcqHz3/PzJgx8GDyPB5svTwPkefdQNMG33vFbU/76645UvfbPX5c0oP59fKvXfLpB0GwFa4u3vI5upxw8c6+jASYPRqgKlWlaIdomRFsFYrOxp83N9RZV0SBNcjRlg+O+kIFB1fN6dYHlbI6w6fRWd0gQIqd9h8DoTiGcWPfQ+oLfFTJr8IkKaP6eKj9mbFAJzbRvg8+8n4DqBkGkEFo2WjHHEhCnIZIsFs94ZilQ9cwxJt5mojo9j/6rbU3vd28lENXtVuGzsBPOJ7QakkwMBc/yPaLns/5NDEQkNU7hMxXQ3DiygCjnjMYyRrTVDQ6dYeYBwb5r4zceZ09TOz8FPL979D58j1PM/D7Q+f64fdt70M9vNNucXbofLE696rynW6E3tz7x53EYaPYF6jkzUofQ69kCMixiq04VXEdpDXPEzfVXuLn5CbJ0i8Wywve/nONiyU94iyggeFaPZyqeNXtlFDCk6tinfPNAJtgDeEsE8KFNRfHctimaNkXdZFJM8G7bYrOjxQtTM3MkyQKz2Qp5Ppdbr+u2BBn3J+wDz1L8cjQHSFua4rnlGn4KnhMBz434adXl08Azg7Ge3fKtKZ79bPQLWT/u974xVH6sbz7lPvcWvAfiLX3vdheq4ROy5dIeJPDW+9OQBeVBYdc56YNMRdzbvPRJH30B4qFJqXxWj2gGrQmej2UhNSPKppEChKLED1nIMkMQ0/ueQfslomQhlkRxlCFiMVYG2ji2DDqPYf0wQ1ggxoOg5uKsbXV+6D897J5nVXzo3DU9bmqBqQWmFpha4NNvgfP94ekS/NCe+wEBhx9czSKyX9f7s9doF28BVLX208A1zxPMhpQ9A8VntBGN4/4szgxJEfjJGkz7tFLYCTkDf+b+jaIaCvtWq4VYqi0WObI0kSxztT3lftPPOp7dOez1ZFvQW10+BJ4f6gvjthjW4l+X8/Wn33unK5xa4FffAg+D59u2U6uN2nxGBxsF97mUyJv8x8IvtsV3OwfxILWbJWnUEnWrsd3vsd0dRF3MgnqaSquTFidCRt88pUQKMEURZvlCVcosfEMP1KISRTKLzzAdhDDobnMr6tzDYY88j7Faz7G+WInyWbxcWfhvVOSQzyfAxzwNaePBaq68ojSOMZ+lAqHtzGvpnpZt0kNdK6YoKflqt8FFSQuCeSKrJaZaAT/CI6UOmnratEyFgVgQvHxJn096KteiNHMlM9NeaPK/Xi9xsV6NopHm4yhAwl5ULkiLGIj4zsGppHlbISF/f15UUEykNEJKwL4/Fri52+D1zQ2Ohz2qosDFei0R0cv1EouHwHPbymflAQq+naaudXk9UTyfL8JPA16/+qEyvYMHtxEjBaR/9q6gk74u/E3niaCL6ZAh8Pnrr19jtyNQi+R3TUUWxeg6cLG6xHK2QMifyxbtsUIexlgmOVLiNFE9K3wWtBtQGWpeunwy+R2LuWkaGm03mq5G3fF7JSC6FlsOQupaQfXIsoP+zwTOs2UmvuwMLFE50Lacr2ghoAq6MQThtWvWh4999U63dyiBGYdmHQE9x0qcIk54o+87IQxVgFpiTTaWTYeS6ueS854WEeHN1Q0K+ukTfabSf+CD+hCMO/X4fmUboX0Hyl7kzvGWyeIddPVqy6FIpQTi6PnP4puSJaR9k37k19c/wfWbHyNJNljMC/zG95e4WDHIskEUFIhC7XuuUNVlhOp3tS0gnNOEHlprEDinZrGh9hpoE9RNjLqOUJQRiiLA6zesc1ChbjNEyRKr1Qvkc6pN6a2r67eMyY61BYb6BhJolKI1XtDGDiPSBO5x3SKQ4DGQRAEWLPwriudGFM+04ngf8DxA2W/HauNT6ttvyzB4qKBmHzzyk6w1hthheCFV7/G2V/GaHf5844OiP5/YirGoMT90K6rJNF7edoc99kcC6BIVjfBpwRRnSNIZomwuwLkLM3RBijZgQcxYwDPnRIoOJIDn7038xK0OgQFpz7yR/Ybf3A7sJJWjTxXQOfxbDeB+Sr1qupapBaYWmFpgaoG3tUCf4OY5cW8hqKf1QyxLrge3/iqeXjns6aU0NYU2tifjd3IQnp+kBlNVYzZnbas5YmZVhwHqmoWrC9xtttgfjjgcjthud6J45hdZy+XlJS4vL3B1sRZxW8pi67Z2isBG7OHGtZtMcGhvtd8LWF2VkTSjb7L7J5NT8HxaXHDqa1MLTC3wXWiBd4JnVftSPaj2EQ+BZ5lK5CSsCjw1vacnEW0zqGwucTwWMhHS1J5KZ/Es7VTh7D6O/Dd9mdXagrCllIO6prsr4BbFIOh5PBNLDGIaejhT8VzXpagY5/NcrTYWMzHJ9wKFzmc85dkr68h7ZTq7Wh4iCmhDaCnRIpU2bGMRR7WwGJTEYuEqXktjZY57WZvRh2Rn29RsgFoUkQYMaPlxfUN4Tih/lMWDCmJC8Nksw3LF4n4zuSZ5RgFsnuxshzAeyBQHWKEn94IeQbITr2dT/dnqwjbmpRV1jd3+IItWVSoIn89y8d1dzHNRdzN9Wj92S9VtNTihabr6emNvzuEAPIHnT2Zike6jwZbzL1X5D+MmoN9sS1gXoCwbvHl9i+2G/uG1WsxU5u1et7hcX2E5WyJghkLRoNkXmEcpLmcLzJiRwP7NYhli96OqZ/cdlUwMs9aROnwcc0GDFlTa6XdabrRBLXNFF1SAlL+yooRtKfYbaR5jscqxWM2QZrTH4DxF+KfmGZrSPUT5B+huLWH+ajrGPRhlZhIyYagFkSieBT6niOPUPJ9V5ce5oaLyuWoFPDNQx5R14fNk64x2ieJ0ZOtjL/+Q7mKCzx868saqycfAc79lH17EIKzDWFc8SyaQQFvawbBPlbi++SnevPmxKJ6X8xLf+968B88hwXPAtVCLzGqdBK7HBpeDBG3HuZueuewv9PqL0LTM2CF4TtA2McqStQ06+V5WIY4Fra9ixPTWnV1gsbxCmuZ95oKMbYPlbilyCjllpTGrDe4R/JDCDt8goKomhKSCTuD5Q/vez/e4MXgeA2I+qx5xzXZDtjkjT20PrI0Ci+OySPecfHrLJbPrsAO1FCBs6CtZyD5QstxoxcaQY5whTnOEyRxhOkPdxXKrWq4pkQgDeOMcqYp+3Wso4NYME8+5eQg8a8u5utvb8ewoPIHnn6+DTY+eWmBqgakFvqMt8P7g2dcfMhIToJ0IRzwwOqxT8udQLfhUwEeLUjIVtf4kYyE3SdIEeUbxXookTeX3m81GgLNkLpeV1NSa5blAaorJFss5ZnkmmWm6gzW5jNXbkox1g88alDbbUssa1CPgUIzeM5MeXm2FDIxOKKf1hL6jXWi67KkFvnMt8CTwzMJ+AlUJUwzyjBXPKpxROE1PSS0IwwMugfBBCtURqLJQHSdPQhP691HJQqjMr4bFiJiWH0domF5eNziysF1JMMSXJtRkscEMWaYFj6hEbGl/0XDyLUTdyIJ8tNegOjjLY6QpIY7CIrGk6FPizQdZGDIPXwTbGvGTyZUHZ/Ou1iXAIG0vLDYKLRXfrd+4zNjur/DIKsVL+6hTv6hszNtJ7tNCwDy9lWn5we9sZoLnjOkws6xfILI8kfdG2K7KTj5l2Cue+RJS0M3eu74zKx4kvs96cPNiQaJqE+UPgwBUywWS5s9D4v5QmPq8QRYzBSeWVBzabLAAG9u093g2q5QxmNCDrib+Ori47z17mqj0nRuBH/MFG5TQwJOCAU+Jl0BVpKpf6QaU07UalGKK2N3dHpvNHpu7PYpjLVYSLIDRVp0onhf5gn406Ioa9a7AMs7wYrHGIooFPlNNqeDZk6VHaeMCn9U2g/2OsFn8nqnCI4Q2D2hVORP8EeZybjqKH3QQNWK3Qei8XM+RzRKx3hBQ7a8nPrbav8eTqFhqeGbBeIybFQJhsr+xoehggiRJkaaZeEAL+ZbgXSDWGlQIVmWLY1mhqCqZQxnUE0m3AW6OsUn5/IsaTE8Fz2evL5t3D1Jy3jU1pnhDqx+y+JJ3LJr7Fa5vfoI83WO1KPHllzPxeKbimR7PgYNnURoz4BAjCHMgUJWogOYmwv7YYL+vUNaB/Bzy712ChkrnIwv0MouJ6n0GPnJECZUyV5jPL8RiI2Q1dOvDMn/bmtEHEQ1UylpvRtM0bdL13+d5jYw8Bp654oST4vkX1VlPnvdcDX2iTuYeQW42Ucp8NVrTrcM+GCo+/+UIPMvcy/7dw2HNfhLPepu/JF8uYsAtR5DkQJyjbEO91VqglQVY5UbwbIpnWrC5rVdfJ0JqDQyXPSTw2r7tocioH38n8PxL6YfTi0wtMLXA1AKfWgt8EHiWDONB8TwsXX2uTo+AxUqTZ+2gw6Hg3q7E9m4nGeNaLJD7ObX+5PMQIi8Wyj/4tduRvWyx3W51/xmEUjOL2cvL5VLsQSMpTsgC5ira0fVbM7iVl5hVaW+lqsWEnYo4du73GiPV9wOapJH91QSeP7XxMF3P1AJPaYEHwfNPbtqOvoqc0Kh4Fsiskl4Dz1pUTvUyqlh2mGmJtgJGiqMa2t9tNpLqQbgqKj8C55gefvQ11cMqn58gOU0TmfsIrnn/omDxJU6sCjBZUDClN6oDZJFO62RJyEyFM1XBvInFRkTxFdOZmTpCZTJ/pz7EnGzFfsMmZKq35Dod1Lr/oXEH97Lu7Sv8OcRv2dvAVV+6iLjfNedpLiC8EfLyogWHSzVaPewRvtOOhMBe3ysPb1Q+a/oqLQDEW9lgBlXP/es61AB9clXF5G3Lt9n77srnZh7comKP0EhhR62Ey8Mi3x+r0zNi6rYJSRiJyll8nHlOtcilKkwHv8eh0+nC5M4i4874dC/Lp3Th6T6/6Bboz+0OVccvKCo5152pon/oe97XfT+jil/ubwibmSp2e7vFflfgeKgkPYzDeZYtkEYpUKnVBooGqzQX8LyMEsw5hzSNKKJZbLDf3FhxUxnXPfwwC46gRSvqZ1WZsvggVQQBwXPAooQF6vaIutmrCjpqMV8y02CGfJEhnbEIlqVEjOCzK5+9SbyMFcfVMEq8kKYrnm1uEKVyiC5kgRAG0jKECX2fqWSlhQItNxiY0jZjQVZmI1ABTYijSmqfl83mw1Xm5hXX+9FpRG2kOPhF95pP6fmfAp49xjZSf1gRQPHR7QMkvJ+B55DzfommOeDu7me4vft7LPKjFBf87LMUqzn9xAmeDwjDyuZ6fpC0IkjRBTO0yES1fCg67A5UuFTYbErUDRXQMeJohiBI0RFM14GooektniQzKeKWZUvE8QxxnBnos4IIbpHk4FmUzwrPaTvDtbsPOHnwxcAzPQclACUez/etNibw/KsbG6ceycNc3auWvKCgwFwLUp/M97rr80OnFs/QObgPNNvPehC1gsZWB0Jqfci8pSIF+jx3UYouylB1EWqq9lvGHLXYsQgCLNtNg5jDXnM858o8p2k2fbpwHxh5+PTb74N+dZ/G9MpTC0wtMLXA1AIfVwuM1Mij84ecOk6sNu5n1+g6a1mKfeFxvXo/O/VQ2hGt2O61KtTZHKQ4ICExWQi/eEY/HundfBROQPj87NmlZH6Tk/D3+91O6y2FoRQSnC9mwlrUgpTrvO3ZJAatorJeT6ey5p6LaI2v4RMb7veWhfaeBYkJ0s4D2B9XR5je7dQCUwt8QAu8HTxTTdxaJVWTD/aJEnKYtknUfJIH7aFWIid43u8P2Ox2ApGpXo7iRIzwCVlYPFAAkXgkhz14Ft0xLR/KCmVBNTMP55wcA1HzRqGrslTlKCrfmEUBE8zmKagKlkgezywB1dQE1+LtYSpmpjrrZKrgVlvOD0p+chlSOx2gKiQXIGyFe5Tl2CFNVL/9kcw+DgVzBFIOnt2CwI0x9LX1Rr9nQnsBvFJEQBcFSS/la9Nr0wpYqTLboPfYdsMhtKWier+Qg6FdrC9CBGSEzIxgio2JWACoCprBB3/t2IrEuaWBwn5vN1s4T7wUH+6Nvb/kmS/tB/Td6SG/hBa4JxaTPjRYuOgmyYGzdWRPpzJFtO5gNLqthfZU5X84VLi722K35caIASZuorgti0FrjrZopLBg3ARYJTM8n6+wjBMswlj8n8N6AM9aENEKuFkCtgZuOPY4V6nieQDPnRQWpM0GVc9UnbbtUQq9Nfx3UCJfJOLxPF/lyOaEwW6z4CDSVM/mqS6bQEOMWnRjnAphYNhtMUwN7TYcTCmn1Qb9nqMk44RmwEUwncx9VDpLwUEC6LKRKtfMThBIPSpoKIGtEX7RDa295yeM0V9Ct/rIXuIM2EvgT0KDJ9ehQbbzzbc+VrJu7GPpqP434XvbsN/zQPE1NtuvsZhVWK8avHgWYzGvEXZ3CFAIeFb7fgYLMwRBjgYzlHWM3QHYbGvcbErs9zyEsJ+zMFuKJKZfcyaP67pIoHeWETrPMZstkaZzCVW68YIcjMwuiRfHwI6+7hDk1Grpan3lSlQ1c7d18R3g+VGPZ4PzzCSQkHasc4uuQ7p26/uUcuujIIr+W/46OsiotZX/wsfER9b1vuW3ewKez/qqBwz1c3XP/PHJUA+Lvl8ZEPQoqNXPL54RpqnD/d7KjrSc01hmkpYabRCjCWLU4I29g+UnQyuk6kfgYT7VgId+sr1Hs0z/BrodP3sh1rech7/l5p2ebmqBqQWmFpha4JNugfcBz8N99Szl65iuVS7UM5lWv2/XbZfuE4tCBWk3txstDni0WlQpbUS5RzLwXB4QhyHyPMPz55dYrZZSq6auKxSHo3wi5AqzeS72geQJInprlI3ontQyoLT41Ukdm/FHOhaPPelM/4j39VRU8JMeKNPFTS3wYAs8Cp69uCDBMw9+aqOhk6iyVgXPrirR04jeZ1wcq5JigAVKSbWsIf6W5uVM1ZRaaAzF+UTJbNMvU/LFe1lU13boUZ8KnRDF64+TKR9PVXAoN6nIGnq6iN7Pjy/yMCluo2mmqthxT+JBtcxZWa02TNF5MgnrMiGP90ilAehTT0Vtc3NF6j8AE+aoLYl7YpuaRwo3sdBiTLVapIpjt8fobT1Glgajw6NDcC3opoezXp3tCuj+83Pf7lAAlhaLsoKQAhUICRWoEzK7fYeo9wR4K3jWJhwtrgYIHvKW1POitt1DRY+mMfrr1wLn4HnYKFjfH4FMySQICZW1GEbLYI/QIMJk7VsyEg0gVXWL3Y6wjLdC7DaoemYxPd4InqMmQIZYwPNlNscyTrEkeK47RITPWlvQFHc6L/mXp/4rdnb4rN+DUG9UN3egf26h38MSbXdE3R2RziLki1QsN6h6pvhO7RHM1oPhmdHcIrYeprZ2QOOKP5kXHYzYPOkFsxiko6ovDBmUo++pFhsU2w15UbYb4TKfnwE5Bc+03iCIFrseA88yBxNU93OTzW8Gnief5w8dY2fweQT2h2e8T7hUEKpzps95NiPfF/oAACAASURBVHXKmtU0Bapqh+32Jba7l1jMK6yXLV48i7CY1QiCLUKCZwZIJLjCMTYTtXPVpNgeOikSeH1X4nZTI4oWSNIlkoRFdWeibA7pAd1YgU96pGc58mxmtli03fDgq1suWIZM28i8z6CjQ0ldJ/TrvEW8Sd6meE4ixYpMbbhXXNBKa+qYmsDzh/bUpz5uDKH7OdP2Cf2kOlqzB+usIaY27Dk8eq+HVzu3DhWW+87BPmYFVA0+N1Q5EzQjRkObISqgA4oXmOmhxad9byk1JCQgr3s1VZkpAvddnvhWc494ZqMh95sUVk/tHtP9phaYWmBqgakF7rXAB4JnA8l6/rc6HZ6xaCpiLx+lx3c9M2x3B6mHs9lQwFeaJaisckYXmM1NsRoEOmuNq6VYdCYJ93e05mT2nDILZk5L5rUJyySj3ViHqp0HvjKu03Rvj+D7wPcRs5wtwNN6PA2vqQW+ey3wBPCsFhBvBc+efClAxeCSF84TP1LCa6rziEf0EMsDhNo2qL2F2jdYQJDfzBuZh/RBlWwnCeE9Qzo9J1xRE1MJLCI0Lb5HSCQ3A9lE2qI+Fi+jkbdhD30HROz+hA6e3X7j5LBmB55+Qlae3ael+AldgJGlI7spgb4pL5AzKshnSp6E1dypPO7tPkbHfAMZYvwv1iAj4GEQva+35uGBM/Bs9FcAVW/DoZTQPmsPMKhaT7wgfaETixJT8NnFi99ir0obwPJDh9vJauPjmmjG8Fk3CuP+NigKfSxrwUkWQTNIJWNbwbNgYfXWEfuIqqKfeCNFBll0sCwaKUBaFTW6imLkQBTPeZBgEaVYxxlWLErFrAB6zzedwmd7TydFpsxTXWGwwnBVPrNCNINW/NnAc0fwXKALSjRQ5XOah8gWCRbrGWYLWhEouRiyELSwobgQmX5BzDhGG7Ehi8JgjKSem8ebgWq14+GTRJIREkYpIhZUjVMEtCMSz+dYXyEIrIBciyOLDVbcVLaoaU8kQlxLYTfLDYXdWth0CJN9aP8bq0c/9Dk+5seNUetDCtrHwbP5AMjFaxCVBWxDtE2JqtpjQ/C8fYnFohbw/JyK55labYjiGbRfYhAiQRDM0XSZQOebTYNXrw/YF1TEZ1IkcLa4NPuMXOwzgiBGJ+BZ11umaCb0zTVLKxkzo3EtV2mHEuYGRV7rQJMKersDVZyOrtma5BQ8B0giWHHBGEnEEApfuBbwXO630gZoSklAFVf4CTz/0gbJ6fqswf3eoks+WtNimU2PWsYMexxXH8vHJoFxtQcbDq9isj+IFCQophkcVDt3iFFJEdVA1M5UPrvPvaiiZV4z3XoPxR0yW8DE9lw6OvW1HwPP8s4n+PxL61/TC00tMLXA1AKfVgs8HTxrQFS/BuCs65SsVS7WY2ZX00qdG3o3lxSDMT7fArv9UWpkETqzuCALCcYUqsi+TBMj0ySS+lZ5xj0gb7RTixB5TS6pSaNVrOz4IYzErauEyfRZmrrR622t+vOMHnS0IPFwDnzojP/o5z1efE0w9Gn1jelqphaYWuBdLfAIeO66U8Xz28Gzq6EGtOHw2Sq3WsJr739q74qHA08/Pj2yu2mHv33DOn1xpt4xQo8algI/Oo6Yqaya5eujhwPJSX7mSBXTY4VexasHGz9b+wSrC4jf25797DCjkUO9m2IvX3r0IswVsU+3OYF5nioqd7TXGU3Y+j6kPI8CN4PPvZp4RAo1bfnhr0ER5EjK2vmUY/cgQP4qAOt+Cs4Ek9811D6Vv482XQ8d4vlnhxTWZxVQ+ebLgj+meiZUlSJ6TYfDscbxWEnVZm6woi5CVwL1rgRtl5M6wEWqyuekDRQ8026Dds1me6AuzGb9IeJf81DvWvEy14KcrRTUIHymzQakwNtRbyjQEjyjMPAcSYHB2ZKe9IQlzMCgNY16y0u2how/u76T6L9mHOivRvcZWzRYO6hVBtV7hIsKoKOEADoVEB3QC9WUglq0FCjqRsDzsaDvs2amyONDtd7QrIWxd1y//f2Azvgu6PoBT/nRPeTxNji1axpfmOEwS2uUwKdZMtGPr20rNDU9nl/ibvM1FvMGq2WHF88SAc9dewd0BYKuRhiytkGODrlYbLy6PuLNTYGb2wphssJq/QXyxQXS2Vpgs1hodEMRQF14dKRIoHDoHLoOeTbKKGIqoUhZsgxAnvRjK5Lrj7MIzDl4TuMA8yzBLIuRhB0ieqUTPBdHlIct2roE2gk8/2qHw9C3T7KVZMrwv51vcnw+8f3DEJjSc6nvvMxmSOYtVXHJd/bRMEHdBqg6oGz4PdRsD6k3QSs2LVCrRZo5d2uWmh/YNdDoYT+d66yH98Dar8d78HhDNEHoX22vm159aoGpBaYW+Fhb4G3FBc8DoCdnIKv/5OzEofPheMT+cBTYzFouPBex5lPJeks87wQhUilEniCLY7EUFWvRNEGaxUiTWHyevSAhpLaVZT7LMu6095E1/cFMvnd8Om8p3vv2Rz7OJj7W/jC976kFphZ4dwu8AzwTZqjP89sUz4M3oBXR6g8Cg4m+HFGcvdj55GEFnoFke+9jzCWKGsJqe3x/kOgLNzmQdV2xnqxdoROyqJNS3/7N9L5LclAy38AH2k0Bkr1i/6aGg5Y9/OSRngzjKEyevYdxYxx8YuUvz8Hr1K/hMf3P/UHQdJ4q8x7cLJ8KnsefybicwJn3o3SSM3Q2VvDp2dQ9ON/d6aZ7fMwt8A7w3PfEYYOjIFhTn9lJ1WLCFP8M1xOWIhTvYqqeabHDTRbHa3Nscbgr0ewr4NhgleS4SOdIuxAJ54KqJUeGurYzCDMo9Wmlq+4WfG3daKkVh3o7B12DKCI8bgCoxUbV7tF0B7TdAcksRL6IxWpDwHNsntFiNyClQc3zfVCBjj/Zc1uLUbmO4W6m/hYg6cVIpQBqLACGfs9UPkcstkiFoEBlhTFUOXNzeigqAdBUSrjlhoAdH9OmQjRDkg/sfD7XDaDnA5/oI37Y2+G7BinPw3wepNN0Rt6oYuHdVPHMopoEz99gs/0G8xnBM/DiWYYZwXOzAdoC6GpTMc+x27e421Z4+XqP7a5DF1KR/xwXl18iSucI40ytWawPyJop656thOOzx2hm93l+mNs5Bt3K5hw82+rdF6PrOaNC6r64YIB3geeuptXNBJ5/tQPjEfB8HowYuWbbRqV/2z2Wtv3I2P7CJmKzBVJBgno8x6garSNbtdT189BMmyHP9NBAZcMZ1weOqLPM1s2yRYbZqQ/H2xoju6mT/dFY8jyB519tr5tefWqBqQWmFvhYW+Ct4Nn2XeM6BB449UweD85SjMCaVtvNDput3uQcRJUyrQUjWm8SKicCnrMkFoWzK51pMco6V56t5CSGWeCyAqoCbgSenRicBZM/BDw7U/mAD3Gy/vuARpseMrXAR94C3xp4Zgpvn7GrU51WLu8ruD7SUqRGJ0eXwR7j/BF6MNY0Sv9SkDSUNfRDs3ix9ocmfT8sWKbgevR4V+X00HkoR3T6vkY/nbOF0RsdH2SEecm8rqd3r3o7TPVjnGv/lj+OXuDkZETwbgDgBPSa4sceNr6+tyqeT8DzkA47FAIaLU73fJzOF6z7n+/k5/yRzw4PenIbvDJvdO+P0mv7gJD2dx1aCnv7IhrulkNfWcnbIsyl13ssKjjar5ugX/hwuW+wuylQ3B1RbY9YhBmWSS7WGwkhReU+z2rfw+KbamsD1LT84Nij97RY8fBd0p+caWwlmrpElgRIYqqfVfVcVFtUzQ5Nt0c2i5AJeM4xW6SIUz7/CLyPfJMHH/bhMxf0Oxo3tCXQ9DoDIZZOoTY1VnSRyj6aIkQEMITPKaKY0Jse01QIxmanwcfQn73DgT76vFW03KA1Em+qimbBUObjsV3UZ/rd4/btvVZtis4zND7+nv6UK3gbeB59pqYo9mek7UzbEhxrTQNvP/6TfbCq6N/3Brvda+R5g+UCeP48xzxn4ZetgGemRWbpAkmyxNcv7/D1qzt882qHuk1w+fz7WF9+gdX6cwHOtfQlyzqSw49n/Ax+6KfATSNCfYDRZfpWNHNYx5xdDxBb1/lRcdH+kNMhaBvEEZBEwWC18YDieQLPT+l73+597geKx337/mvpAdtzSZiZ0W82TnZvqka2/YjAZQ0y0uZFooKetUEbDc5fhM0Ez00nxQUb1r1w8CwBSQ1YUtnMjBV9HrcDUS97kRuMlM8OA/xv/V7R/zHq/BN4/nb71fRsUwtMLTC1wHelBd4LPFvdKIr4qHBm5qTWLtA6G7TSuLm5xd3dHe42W9nbU2SyXCyxWK4wy3NkeY5U4HOENKFARetj+ZfUa2poodHIeYfiBhfN3ccWD63577+39x3mh5wtJvD8XRkp03VOLTBiqKNacL3dz49v3GpDTel5cBbFs5AbUwWPigsOVhtjCwzed/B77l/SLCgcaVoYzlSI7tusdevHqtoel5yB4+HxY82Laywt3dMOJaJ4lgP5+dcIRAtB86u0lOT3gjXnWHmsFLSDW2+1Ma5+cz7hm3Hseer+6N3LRO9eJT2sPl1epB3H8Muub/x5DAuGP/Z8ifpQWHWqCH/3wPvQ13n3M0/3+DZbwODz6ESvgNWdli3QYqDXzB5kXBEuKwnTES66YUm/1rlC0IIXuGiB4lDj7vUex7sjik2BBT2ekznyKJGigxQrh0xBaw14hITXncDXY1Wiamp09JCPQinWSWVAEkdiXcB0/yikf3mNrjvKjVYbTbtH3ewQpx3SWWjgOUOS6vO4FZqyF/NCs6ogY++zISDWE49R0T99rEAa8TzVVhJPexmj9FpXCBMJfE4RxGq7QZAslhosyMUUdSrF6xZl3YAFG0vxfGYbaFEuwmeCbBU8WOCqL7T1liiafFDnY/KxMe3P8ymP4ceubTR3jwOHff9Qv3M5BIj1i877/OgJpJumwnb7Rm4BjojjGpcXCZaLCLMcSGIrcttEqOsAX/3sDb55vUFRhVJI8Nln38dsfokonotnriji+3VBJ3yHx3KUEa8//TI9jP2j/8k8/jg2bLj2l+5HBb9m09Y4hzQrJvHx6BrEIT2eHwHPk8fztzkpfwvPNQTdz3ZEVmtQD6rjzNpRt+g9LN3DXqBzC5mPQ85ltNawQqmc5xU4643ZGx3thOhnbzYbnLckYMlsEAYRZb/jqi7vwQae5epHQcGRt+bjDfMpz1XfQneYnmJqgakFphaYWuCsBUbrzMjK0oVlsq+y/fXY41k3U571pp7O5CpcG/lFu7zN3VbUzrv9QW2johiL+QLzxRxpkvTiBdZ/4t5Kjw+q1uHeXurP9BmZPCpwnTRRgbOXAaY8YMM5QsEnUdl3nBMeXUofe5zvNac1eBpeUwt811rgQcXzffCsE+QAnlm8z8vMuPpE1XSjo2uv7FLls37JNNSbJjvgVd9VmTx5MBbb4vvROHWYMLuMk09quG+vMJaT/QCOVSkdWdGbhz7mAR6MFxAvmvf0jjGeSD0p3h9t7/Os8NfQMqMFrVcNja6tV3brI7Qomad3PxypdH2dfzbndkyn1/e2xeXpLXCi6Hz6w+ye00L03k32K32AQTTPRpDx7YDC+67NCrQZkB2ZqpP5nZF+FhlsGi2cx0FLQMe/E1ocdyWuX22xvz2g3BaYxzOssgVmcSaq54j+zhQOGLDl09cs0lHX2B0PAp9lcxcTOkfiiZZnCWKqAUD/sxo0km6avXjpRhGthQ6o6i2ipBH4vFzPMF9qhWjabajijhs+C8QpGVF7gV7xJ9vPM3Crjx281d1+YQDPLKSqted4P4LKGAEtN6IUYZKJ9QaBtCqfFcwQMFdyzS0KgueK8FmLueokGKpammBffucb44fnjKE7PRUmf1uBql9pR37PF/fPdgCwfcOeZKyotYsUaI2GQwc/Z5l7zf5lv7/BbnuNotigbY6Yz0OslgkuL2aY5ex7CQ6HErtNgZ+9vMbN3R5pvsJi9QzPnn+BKJ7pGJIChIR87v1va669XdXQ8DZ8aSxifJiS1UXWcynYO8pm0GCyVlzvla3en+wppISoFMAleKbiOXxY8VweURy2oOJ5Ki74nt3vF3D385VXP07tOL2ya7QvO5/ddGpnv2D5SFM7c363dGEtkkp7DQbMtEiqZmkQTnNCZnAtUesl6cNqF6NTq2WwmcWG1tCwoOVZ5tb7ZWNM+41fQFeannJqgakFphb4RFvg6eD5pAGsFpPsw62YYBRF4I3nHfo57/cHHA4FDsdCzi1JEmM24x5wJvtHPoXryGQp7i0ELbO0t+EczlwKnm1tHh1L7rnC/f/tXWl320iSTOLiocPunpm3//+fbe/H3XljS+KFg+S+yKMuAJQs2W5ZLs3TtEXiTBSyKiMjI8M1oati45Ncr3C8qvE8tW+MaXzQQZJvK1sgW2DGAq8Ang109iCzZ/n5UEWkLazrvdcwdpxI9osGxHqASi4Iv9b5SOQ1eGsRbNVyS3Wmjs+VQN7KNhOn6/eTYGXKGuYgTRLj+TEzr2usJ3DayF5UUxQKVPM2ctixg47kLnQyMd0muzK5L7NxDB7YNgIayPWwla9iy9MAkiNWT+RH5Twhc9vmqNcGdK/d7/nnlbd4nQWuJ190zAQsyqn32o1Z7eSMRRVrd55Ex4zHMsAGZgAILDb0F9ptD/Tv//1Kh8cDdfuBbpcbul/d0rpa0apsWOu55FpsWZDBa3R9T8e2o+1hTy3kNNZrKuuSJTZw6LoqqMFvuaAKTQZpoPOwJ6KWygpNPA7U909UVieqlxe6+3zDrOcKwLNqSFsCzRihABKn/YGN53gBJ++iAMNhooZhPsOxFTQGyAymM8tu1A2zoKH/jM+5kSDsiF9IkwB8ZuAZQDQ0+rWxqWOYy5Ngr6p+cX5UhP7g2nuZgWcHdjmbik1Y8omgIY4kgwQKp8GPFU6ylCW1xx3tD4+0332l4/GJ6NJTUy/o7m5Fq2XDbJftFlrQO2aI0qKmu/s/aY1mgqsNEVV0PoHpLKWbNuPFwYXMmVaH5OeRMIHp5aGk/iBpAKPNCmU0SFrTzS6cjcGn14Bn8s0Fu8MIeDZ5GszTSPLgneKmmU5aSiUboqSOgqPaCNHdl8pbuTlqdv56nV/8aHtNA89u5RCHn7wo8JVhtpVm5DiJaNUsnGzkZBkSZQJKw18BeEaS7AQtfyq4ooPKWppi8hhWxrNKaUi1hrLGsL2tC6N1TeiLdF1yVU8jrzc+2jjO95MtkC2QLfDjLDAGnj2ZRFdDwDDSqYWr3TT+53jlwoxmBp6xbuPqxYEG/J6kyhzybCDMYBshj2lwoCxmAzOi7lRapSYFi3oRzMCeIu2NrcSVeG599QLgOY3/o0POgdaG16Tp6x/31PKRswWyBd6HBSaB5/9xUhsAYc7CkiusTFgAYVP74+BaIuxxZsxQTi6v1J8R8pmAzxzQmGokQpSgYZMhp+qk3bn10N7FCSNRAhUDyM3pJiCpew42magLvwrQ2r1YIDR+mKKXGQTtPBlop6aAGR43HAsmNA2w+Mg8W4VNF20yEMDOm3R80a8Hng0815AyKt1O7zfU/PRZ2NcN8RwIvs5uP26vFwHP9vbz47PFji0q1Ftw1l05+Ko3DOBZtJ5VWsLYmiohsX080L//7wvtnw7UH3raNBu6XQJ4XtIKv0VNFYAKZjwLyNp1AJ5b2u531A0D3d7fUdVU1A8dnc89SwDUxYKashCN5xKo7ZEKaqkoIH2wp757oqo503K1oHsAz/drljxg16PvI+4UsiBYNApz1W49HcP2hfdQHngOCkB4N9lGCdTalFEYzmi6VVYAnQWEBvgsus/KfL4UrJXKshssv3Gi/gTwGeC+SSLI8b8v8Jx64t/hHU6fqSVgknmQP0ZrtJMW+kiJpUhtgN1fMpu5H1rquiPtdg+03z1S1+7pwuCzMPXLoqTD4Uj7/ZHWN3d0c/uJ7j79QcvlRtiiCCoWkNkQ+RrW9o+aHQYyCjo3uSlZJhnB9DSIsNaUkqKwuQA3YzU08syZP23BjWZhpoDnzaqhzbKiurgCPKtMxwJs8Aw8/ziHPnPkeeDZ+3THlDdnF0TXDv6HP1TgmdMc/HdJZ2hZQsefqzRUZmPAm4HvKwadwYo2GSEZa8awt1WnjDtZzWni3QHPyfrHrT+v+aPfwVf99KGUT5gtkC2QLfBBLRADzzw7RlMP5KimgGcN5VkKQ+cv4CpoJs6JVmFCS3WPVFRKZahgAKgOBRbj12MmexpiKDorOklTBXj5GOHabfrRCJYTzrXj2GUc/WtMMcnomwOeZU3hhT3yPPxBX5Z8W9kCIwtMAs9/fT1d4OCGAfrOaFQFjT7R1hMGsQLDhi8JbsTeV0CkkF4rDBUDVMQ3pYAtgFXIbehm3DDQGM8C7rjQRzdlrSRlVVsAMrq7pCzUK0d7kNnvM4c0W0PD8Ohy4wYay54eZubpIGkKaFtIgK/OXLveypHjhk2BMXgSi7lF10ZyLNd/HT+PnX3YKMHO4LZwutRT574GPBvQr1cyIaESHzFPQL+SnzIts/FiRBMQmmRhyIr9gkJaLCkBttuFM/tlWYmmMTOhFwQGcdedaL870pf/PDLw3O1bqhYNLcslLRV43tRrqiFHYaDtAtqhA/X9QLvDjiU37j7fUd3UNJx7Bvfa9kCXU0/F+USbVU3rpqJleaKS0HBwz799v6XVakGbm4oZz7d3K2ZgckILYDlLCYgEEV+3sSmV+eze17k8FxvMGqsGi0NjkSqxQbygslgXFQPNwn6uqWyWDEDjM5HdKBjQgb6zAc/tMDDzGfIjDD5rcztr0vVtZem/0sj80dc6Bp71Kca+nAemyE4wGRnPM2DHY14FqwVjCf0Uuv5AXYtyyx21xwN1XUvD0NMwQBIGgUhFf/7zn/Tp8x/ULFcsRwCWDJgzy2YlDGGMT9NhcmaYXuT7pFJQlWMumJOdOrMp25SlPBxz+NuAZ7xnSPJwmuQy0JAynjPw/KMH7YuPPzULW8WVBKda88uSMZKwkGSahpOcjNOFYQGWs7CaB276Cjkk/BfMZ6QpIL8hyTWWEOIoHi+LNhe0YwdXP17zza90ptY1bj2pTaVfbJi8YbZAtkC2QLZAtoDF7YoGjA1ia0SN8JW0AgAZYLPICSIOMhjay5aKDJtAJV63WY7DPXC0UaGc2og9WGfKToqwiKa0W7Ghx9UziICBzm6z+B78PdoGSew/MsJLgWc3I+dxlS2QLfDBLTAJPP+3As8IhLkUPgGe4dhMK5TDDBW5d5ILBhRHpdzqgCyiUYdoEK6k+FT3koFnc3iqmxqQCflr62x+Fae0YFqeog+9DRlPn27qlBVK4MOE37mbiEIhKzt29zQCn/WeFHzFJOCmBQPOgqDeEHzRnH65Yw6Lo69PM/Ex5wI03somwskX4jngOQD6n72PDDz/Sj5nllTmnrMIkZsmpwHE8B+OJcyZfSmvxkKJJTPOROcTUdv2LLdx3LV03Ld07i90GSCRUVFTNLRuADzX3DCNz1EqQ+58pv3hQN3Q0XqzomYFmQow7QR87g4H6o97WtYlreuCbpYFVQuAYVs69QCfd7TelHR7U9Pdpxva3AJ4ljecu0Zz+b9VgoimLoMvDvB7iWRP6OcCrXZrNmgNBxmsV/CZwXlhOlem+Vx7piDAZXAiuMkgM597Zj7jl2U3OENozAe95ixB8IpXLgSeLQmZJlgVn+MEg0htcBLVsVokPJCkrsxp5wsY9wP1bUvH9khHyMW0LbVtR3Xd0HK5ok+fP9PN7S0nPRC0oCwTzOllveS/UaUkpHzPuvEyTYF/dfO0fsYsHT97yOLAS29IxxzPmpEtU8az9jVINJ7BeHbA8+JMi/MpA8+vGHU/c5d58Fm5BKptL77P1lgB8MyDRzWdFXjuoUfPyTEwnws6c8NBbKPJMwOs2Ud54Dmt5o3i4mf8F+aGuR8k9fOK42eOqnyubIFsgWyBj2KBKRKb3VsC2hoeoLEKYh5UI+LXZO8wl2I9iHUiNwtkkoI11lW0QNeRBk5bZberNA2YxybjJ+GYJnSvmD6cDz3mMDdDBqDyLKA9BzwbTSM8dp6JP8pbke8jW+CaBd4IPHuw2Bwch88cXEvjl5AdJeivfmbAc1Ky6RlYnvHsmdZaETzp5GQCCLFeYQr7H6/DpEFSgMpekwH0gOzcJBMADl5owC42CslCxrMDnhNdUNnB2y5sdugml6vj2rOe3w/wnLLAZ0PB/Mb+QhYIX0W3rgpBZ70XgTiRcR9zbC2pYWVm3FxP2Z0X6H9Ct/jYM/C83x7psD0SnaRZ6LJeOcYzFmzcrKMquZngAcBzd2SXs1zV9OmPG6ob0UrbPT7Q09cvVFwGqhYXut/UtCzONHQ71nu+nPa0WVd0e9vQzf2G1jdL1ndmGSCtBDHgmWVCFHgWxQJ56+L3duqhxsCz+E7VzdXcGLO/WZdeytdxLmYHLkqq6obKqqGqWUlTLi5Tl9ZxwwkAD2Q3BmbEggGNv0XlQRp/FVqwbqJAJpkQ+vJfaCj+5EuNgwprjGk1l66vAA8FVPOgasg3eEGCAixmCSyk+zj0nqU5m9wKM6C7lrq2o7brqWmWtFpBaxzNJhG0QMIDiV8ZN6YT6KQvgvlQ0hE675nmfwo8u7odP2+O50URW+D3XgMZF/hMSm1AyqYgBp6XFWuqVxl4/slj9XWnmw8DvYxY6s/5rWD5LzSjNskNsJ1LZjh37JfQ0nUhoHMhfgsSG2dmP0uTWU60mZ64Dtwpv+TmnCsxawaeX/f8817ZAtkC2QLZAtcskEbYKZAaJvolkS8RgsT31jTX+jVJHCHAs8hrnBUy8eeRnk3yi/+XZuRybGZDz4bWXp5K9xhtmSZirdp6+pAJqDyLy0zZyIDn8MgZeM7vWrbA72CBNwPPDIto6UdsMNGdjGGmQHbBSTeYs1FHpJk+z3hOHsMkfukdoA+URWcpcmtJms3PkAAADPhJREFU2Xv4/bgEJQy+p/nOduywmCVuxRReg58sDDwWqZAQYA4ml28AnsdwuAFfLymkj0GGuUnLSmhnXwpHfZUpbWR4B0Y+91rlyec5C72n7+N3LBw9MTBnwLNKyfIthOOWNUFtocULq4IqaH6CDQeQrj9T3w2027W0fwITtKehO1FVNLxQAwMZiy7WzG0a1s0FaAddZwDEq01N//jXPS2XOCbR9vGRHr98oeG4Jzp1dL+GhAdA5QMtLi2V1NNmXdLNTcNs5/W6YeCQqz1Og9O1FTBY78SBzokd/Nf66GyMe+DZ9QAxWSJdoEqzQfwhII6AxgLMoCmdAc/WdFDYgyXr/uJ3OKPJINjPwnpG40G2sy5+2XYGlOtFuGaHmQl95VVL2CxOasketvh1GRqYBwz4lfnSBRXMflaWCyPTfj5k1rIyYgBCQ46mQoJBmfCc+OC+bTpGgkYy/H5ZQJLMwrb/hKeO6oL8MUIzSE8BFzbwHK/tciebC46B53JxZpmbLLXxnjx5Ohpiya7EW/vRPqoGU/Y/J8gESIam83CBzAaAZ5HYGOB3IK2BZoIAnxcVy3FYO0vv93ynJHOzzmovJEvNLj0y2/m9DcB8PdkC2QLZAr+YBXwkE6/80xhI5URtXR0AtUI4QaWnLe4srDBZDaksG7GbFXiW/lEhXU1NGAX0wBvkcw/7xhH/NPA89ziCfd1cPIUgTH2WAs857v/FBn2+3GyBV1vgTcCzNSASllbqXKaAZw83pezj+A6uOCEGnvH9xPlU89llA68Cz2PgIA2u7Jq8JIY67QDAZnghyvSFQPIc8CzHCY/LVxPYMP5uDKKH4G7MNPU2DqcYb9+p7KNdzzxQff15ped8yXi0Zzx/PRPc2JccOG/z0ywg45KfJJfk+7E/ShxFeub6DrshAPRMZAM4w6/vN8DjAuxerp4QGfjDYaD9rqOvX59otz2iBRmdTwCme2lIBsmBpTBDhVE6EC1OtN7U9K//+kyrNY4J4HlLT18eaP/0QMNxR/ermpbVhYrzkeriRMuKaL0uab2uaLNpaLWsqRCRaneNrtRNG5lKQ1GfbAutYYs9sZX5Hm3UKtpBDEA6P6qAtiS1pAEJ78WAsujCgeoKbd96uaYSshtVI6xnbdDFwA+Dz2A+X+jY9bRvO5bcEGUjbd5lWGkAPCetUZPmKYmE/U8bb+/pRHPzhz51nRPkeUJWRpr0cidzJ01lflOeO2v+XU6s6cdNZBYL1n+2+dV6WnLvhRP0xbGPNqCBtvMgDQxlnKpPdwJTEth4hmgKLNoecWY3ZTzbPODDBpPa0AQ0zs+dPkXXuioy8PyeRu38tcwlUvxI8usJ7x3QEinIREi0zGNegOeTaTpfFtQDeAbbGXJASJABeEYiZSHgM0BnBp5R3aFsMMcOC/J74iyT5F5QXhwn/6fWNDnI/TXGZL7KbIFsgWyBX8MCggX4a5XYyH/A6yJew8v62yrdrMk0NsXaTuRNz7wexPoPkhz4N8gHti70c7GsIR0gHTb4M2W0OfNF8ZoecUTO03VkdF/xAafWiG7VkLCg05lXZvE8H/8aIzxfZbbA97HAG4Fn0TyVWENdSJT5QrlkcqGBVvB1dzP97RjoDQMjn3kMgS8DxuIj/h3AszlZDdsDMO6twLNAYtrXalKPOg0g7W9vlesaz89ND1NZzdkZL/giA8/f51X++UdxCyt9hHPAswGyYd2AYK869uATgrJ/SythwcVMgLNK94A5B/Zud6LHhz09Ph3oeOiobaWZoCzgKqqrkhdsoqt7oapa0M3tkv74xx0zl6uyYI3nw25H+8cHavdPVNOJKuq5weCmKZgBvdnULLdRVVgALqQ5ounb87+F/WmLSfcCBu+fwH26jXtHQ+BZjjlqCJ0Az8ZlwPm4IQnTVpnuSmA7l9pwcAEGYSkNB7l8HTAgwOfLhdr+RMcezQbPLF8C2Q2A9tYQln24JhFxhdhPr04zC9cXnD9/BP6dZ7w2f0ynHIyxYticzJnm/wR8PnMjQgOeRYJDgGcAvFJW6ZsTqnQHM6iFHW0Ma4OV/RmCMksngxXid+HsONFoULE+20rAPfm1oIfBc20QyGD7OQPPf+cI/bZzfxvwjPEmKTb16lFgqlr9CzQVlMqLFnJJw4V6aD2jSSonyWq6uMaosi38lYDO0Wyhr4mdxJyu3GEavGbg+duefN46WyBbIFsgW+BtFngeePaTpIHPRjgQiVGs7ZWgoA0IQaSx9Z/11TLQZny1gmYHZ5GWHLM/Qeyt4MGcHGkMqF+PA2L5xTi+9/CQ9v55m8nz3tkC2QK/oAXeADwHOn/KRrGOqq551YTmT+zY5sDKeUj6VcBzksVLYCB9bCEIEAdhXhJD4ezgssfX448zr80cAs/B1byB8RxB7hH7fDrH6M/qR+3PAZ5ffj2Z8fx+PYq82jETPwae5XsBVYUJnALPnCxh6q0HnhlIUFCX7x4ABDsNLzUB4O1pe6SHxwN9/bql3e5IbQfg2RgCAhJDkxmg8WpV0c0NmrLdMvDc1AWdB0h1QLbjgQ7bRzq3eypOLdWLge7WNf15f0ObVU3rFZpfAdCTInBB+HDfVgKub5Ihx8oikHvWZnL6GJ1XcYxn72f4rYjYCgoCK+NZUnyaWNKSOxFvAONVQOYC0iRVQ0W1pKLGf2u6kDb3ApvifGEACMA9NJ8H6D4P0AmW2hUGOfkXsicKcgbJgSnljWva+O939H6PK7sGPOuDik5jZZLyXgj4bFGBeG8GnsEUZvBZju80AQPg2fxiQGyW/WUQ6RjV8ara4wIQKkTH75OfxPw/U/DZNye0bYSzEwPmdq0s8cy/Up4AILwqaKTxnKU2vsf4+xHHCMe0+IRgdRB4MfFV5tFTH8B+CbIxBcBksJ4LOrQ9HSGXBKZziUava5bZOOs2OBoSXU5vPhivbq0SXk6ytgz5+9eB5/m15Y+waD5mtkC2QLZAtsDHt8BzwHOKMGAODavFefbF2t4qErlvhycmmAUtZrLeVzG5T+Y32UbXYi8yvZJ7XsB45uOHGEgypb4UeP59Y4cXPZC8UbbAh7XAJPD818P5gnIPlHaEZR9eTkPKzVXNT7WFGEYaBaXecuoQndPynut5BxR7trF8fuqcPS/LQvHwCU4F2tc0noXXk95JGpIZCycGnkPNTsXqfAAXAMQKRUcDLWxSNh6BqU1cePamweruM2kCN5cJxcmef35vuqS887uyAEDX6XdhxGjWFZF5hfA2wm2nx75sbWC2seAsqbU/drTbt/SfL1tmPh8OHYOlaCxYaqM2gF4AmTfrhm5ulnR7u6bVqubPFpC3OJ+oPWypP2xZbmNxaqlZnOhmVdH9ZknLuqC6wpXC1xnw7D2KsLQTADKRGwlzQILh+hTR9cYdtm1cYx5Bg2xYbdpYoOFgRcx4RsPBWsBn/M2az2AengV87nsBnrnhYD+4hoMMOmsSgLWkGWPXMyo7N1pUOlPEzuL38Qfh0whniPA526hPQF0Z3QzUhvrerNvsCjTNrn5+M1DN5pL0rG4W4INCUzCEnIOyGOarRrPihJdRPWqXE7lw8YEx/e3IuGaWEOHmNhLs8GcZeH5Xnvu5iwm5UumaZ2pfSVR73Ug30tmHgPWM4mKAzyXt2o4OSHZRRZeqobJZ0wXAsybGkCDzHjaeYKbHePppBpSfe775+2yBbIFsgWyBt1jg+jwzjmv89kovkBCACb9YzekaUNfSbg52Um3jaxVJvnTt5uMKPpQGXWNBtbk1q5ISotPFx3yL1fK+2QLZAtkCLkYIkm6uEvivh8sFwLLoDYmukJX8WmBrwLMdyIPS4wydC4aZIen2iHSar4MVwrOSnzBvGD7IqfBkepKYIGJ/J/DUmGSBww6aRY06wI+Y2NMh1vRw/bGBFls5OMU14Jmfyo+9nPzGvhMLxGBpzIpzb/7kWIgBWmF7Wpm+vdfOLclb7l5Uz4RjDeVFwaDpoR3oy9c9PTwdaLs9ciM9+CloQzd1RXVJDB6v1zUzncFgbpqSwWT0Y0NR96k/0rk7MPBMpyPV0IOuC7pZ1VQXFyp5YAds51Q7yLGX9doT4Hn0EgUpLDScu/4TJLFmXINrbMr2LEXjuaypapas+7yolkDjpYwd2qpgPp/QbBDM54HZz7Abd8Z24LKUurt2eMpKD6VFnDfm/ZIkWPYF0dzm57+XvMTxexLPVfHc99ycGZZkGszsdchTEZj5a5MyUAmJnLQME/7lfwY8450yxjMD6OcTlVnj+SUP/V1sk76211cj6nl0YRBuKy4QFSoCOkPPeXvs6ABfA8ZztaRyuaEL6zrDC0tVhrCdk58kAR6vA8Nts9N5F4MoX0S2QLZAtsCHtUBCNInucw6biI1h6ym3htb1VYRmTHw2PfcFwPbVfbB3eu3Xrjcndj/sEM43li3wN1tgivH8/9kSSttZ8euGAAAAAElFTkSuQmCC"/>
          <p:cNvSpPr>
            <a:spLocks noChangeAspect="1" noChangeArrowheads="1"/>
          </p:cNvSpPr>
          <p:nvPr/>
        </p:nvSpPr>
        <p:spPr bwMode="auto">
          <a:xfrm>
            <a:off x="141720" y="-6016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78062"/>
            <a:ext cx="6391275" cy="382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89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1981200"/>
            <a:ext cx="83820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What</a:t>
            </a:r>
            <a:r>
              <a:rPr kumimoji="0" lang="en-US" sz="5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was the name of the first man on the moon? What country was he from?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04800"/>
            <a:ext cx="8382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Neil Armstrong; USA</a:t>
            </a:r>
          </a:p>
        </p:txBody>
      </p:sp>
    </p:spTree>
    <p:extLst>
      <p:ext uri="{BB962C8B-B14F-4D97-AF65-F5344CB8AC3E}">
        <p14:creationId xmlns:p14="http://schemas.microsoft.com/office/powerpoint/2010/main" val="290148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1981200"/>
            <a:ext cx="83820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This amendment outlawed the use of Poll Taxes</a:t>
            </a:r>
            <a:r>
              <a:rPr kumimoji="0" lang="en-US" sz="54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in federal elections.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baseline="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04800"/>
            <a:ext cx="8382000" cy="533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24th</a:t>
            </a:r>
          </a:p>
        </p:txBody>
      </p:sp>
    </p:spTree>
    <p:extLst>
      <p:ext uri="{BB962C8B-B14F-4D97-AF65-F5344CB8AC3E}">
        <p14:creationId xmlns:p14="http://schemas.microsoft.com/office/powerpoint/2010/main" val="158408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381000" y="1981200"/>
            <a:ext cx="8382000" cy="32766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5400" dirty="0"/>
              <a:t>After Kennedy’s death the space program was continued to help what 2 things?</a:t>
            </a:r>
            <a:endParaRPr kumimoji="0" lang="en-US" sz="5400" b="0" i="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5400" baseline="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4196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 bwMode="auto">
          <a:xfrm>
            <a:off x="381000" y="304800"/>
            <a:ext cx="83820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Kennedy’s dream of putting a man on the moon and helping the nation recover from tragedy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66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553200" y="6096000"/>
            <a:ext cx="25908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Row 1, Col 1</a:t>
            </a:r>
          </a:p>
        </p:txBody>
      </p:sp>
      <p:sp>
        <p:nvSpPr>
          <p:cNvPr id="307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685800" y="914400"/>
            <a:ext cx="76962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3200" dirty="0"/>
              <a:t>These laws segregated African Americans</a:t>
            </a:r>
          </a:p>
          <a:p>
            <a:r>
              <a:rPr lang="en-US" sz="3200" dirty="0"/>
              <a:t>in every aspect of life. The passage of the </a:t>
            </a:r>
          </a:p>
          <a:p>
            <a:r>
              <a:rPr lang="en-US" sz="3200" dirty="0"/>
              <a:t>Civil Rights Act ended the use of these.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219200" y="228601"/>
            <a:ext cx="70104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Jim Crow Laws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705600" y="6096000"/>
            <a:ext cx="2438400" cy="7620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1,2</a:t>
            </a:r>
          </a:p>
        </p:txBody>
      </p:sp>
      <p:sp>
        <p:nvSpPr>
          <p:cNvPr id="717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1066800" y="907869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 b="1" dirty="0"/>
          </a:p>
          <a:p>
            <a:r>
              <a:rPr lang="en-US" sz="4000" dirty="0"/>
              <a:t> </a:t>
            </a:r>
          </a:p>
          <a:p>
            <a:endParaRPr lang="en-US" sz="4000" dirty="0"/>
          </a:p>
          <a:p>
            <a:r>
              <a:rPr lang="en-US" sz="4000" dirty="0"/>
              <a:t>I am a famous African </a:t>
            </a:r>
          </a:p>
          <a:p>
            <a:r>
              <a:rPr lang="en-US" sz="4000" dirty="0"/>
              <a:t>American who refused to</a:t>
            </a:r>
          </a:p>
          <a:p>
            <a:r>
              <a:rPr lang="en-US" sz="4000" dirty="0"/>
              <a:t> give up my seat on a city</a:t>
            </a:r>
          </a:p>
          <a:p>
            <a:r>
              <a:rPr lang="en-US" sz="4000" dirty="0"/>
              <a:t> bus to a white person.</a:t>
            </a:r>
          </a:p>
          <a:p>
            <a:r>
              <a:rPr lang="en-US" sz="4000" dirty="0"/>
              <a:t> I was arrested which led</a:t>
            </a:r>
          </a:p>
          <a:p>
            <a:r>
              <a:rPr lang="en-US" sz="4000" dirty="0"/>
              <a:t> to the Montgomery Bus Boycott. </a:t>
            </a:r>
          </a:p>
          <a:p>
            <a:endParaRPr lang="en-US" sz="4000" b="1" dirty="0"/>
          </a:p>
          <a:p>
            <a:endParaRPr lang="en-US" sz="4000" b="1" dirty="0"/>
          </a:p>
          <a:p>
            <a:endParaRPr lang="en-US" sz="4000" dirty="0"/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1066800" y="152400"/>
            <a:ext cx="70866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Rosa Parks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239000" y="5943600"/>
            <a:ext cx="19050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1,3</a:t>
            </a:r>
          </a:p>
        </p:txBody>
      </p:sp>
      <p:sp>
        <p:nvSpPr>
          <p:cNvPr id="10244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990600" y="914400"/>
            <a:ext cx="7239000" cy="52578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This event led to the US Supreme</a:t>
            </a:r>
          </a:p>
          <a:p>
            <a:r>
              <a:rPr lang="en-US" sz="4000" dirty="0"/>
              <a:t> Court outlawing segregation</a:t>
            </a:r>
          </a:p>
          <a:p>
            <a:r>
              <a:rPr lang="en-US" sz="4000" dirty="0"/>
              <a:t> of all transportation in the city. It</a:t>
            </a:r>
          </a:p>
          <a:p>
            <a:r>
              <a:rPr lang="en-US" sz="4000" dirty="0"/>
              <a:t>was a citywide boycott of the bus</a:t>
            </a:r>
          </a:p>
          <a:p>
            <a:r>
              <a:rPr lang="en-US" sz="4000" dirty="0"/>
              <a:t>system organized by African </a:t>
            </a:r>
          </a:p>
          <a:p>
            <a:r>
              <a:rPr lang="en-US" sz="4000" dirty="0"/>
              <a:t>Americans. </a:t>
            </a:r>
            <a:endParaRPr lang="en-US" sz="3200" dirty="0"/>
          </a:p>
          <a:p>
            <a:endParaRPr lang="en-US" sz="4000" dirty="0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1066800" y="152400"/>
            <a:ext cx="70866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Montgomery Bus Boycott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315200" y="5943600"/>
            <a:ext cx="18288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1,4</a:t>
            </a:r>
          </a:p>
        </p:txBody>
      </p:sp>
      <p:sp>
        <p:nvSpPr>
          <p:cNvPr id="11268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914400" y="10668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Name 3 examples of successful</a:t>
            </a:r>
          </a:p>
          <a:p>
            <a:r>
              <a:rPr lang="en-US" sz="4000" dirty="0"/>
              <a:t> non-violent Civil Rights</a:t>
            </a:r>
          </a:p>
          <a:p>
            <a:r>
              <a:rPr lang="en-US" sz="4000" dirty="0"/>
              <a:t> events that changed public policy. </a:t>
            </a:r>
          </a:p>
          <a:p>
            <a:endParaRPr lang="en-US" sz="4000" b="1" dirty="0"/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990600" y="228600"/>
            <a:ext cx="7239000" cy="830997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Montgomery Bus Boycott, Brown v. BOE, and Freedom Rides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86600" y="5943600"/>
            <a:ext cx="2057400" cy="9144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2,1</a:t>
            </a:r>
          </a:p>
        </p:txBody>
      </p:sp>
      <p:sp>
        <p:nvSpPr>
          <p:cNvPr id="13316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14800" y="60198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>
            <a:off x="1066800" y="11430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This act which made it </a:t>
            </a:r>
          </a:p>
          <a:p>
            <a:r>
              <a:rPr lang="en-US" sz="4000" dirty="0"/>
              <a:t>illegal to use literacy tests or</a:t>
            </a:r>
          </a:p>
          <a:p>
            <a:r>
              <a:rPr lang="en-US" sz="4000" dirty="0"/>
              <a:t>poll taxes to vote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1066800" y="2286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/>
              <a:t>Voting Rights Act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696200" y="5638800"/>
            <a:ext cx="1447800" cy="83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2,2</a:t>
            </a:r>
          </a:p>
        </p:txBody>
      </p:sp>
      <p:sp>
        <p:nvSpPr>
          <p:cNvPr id="12292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2672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838200" y="1066800"/>
            <a:ext cx="7162800" cy="40386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I encouraged others </a:t>
            </a:r>
          </a:p>
          <a:p>
            <a:r>
              <a:rPr lang="en-US" sz="4000" dirty="0"/>
              <a:t>to gain civil rights through</a:t>
            </a:r>
          </a:p>
          <a:p>
            <a:r>
              <a:rPr lang="en-US" sz="4000" dirty="0"/>
              <a:t> non-violent, peaceful</a:t>
            </a:r>
          </a:p>
          <a:p>
            <a:r>
              <a:rPr lang="en-US" sz="4000" dirty="0"/>
              <a:t> protests. I gave my famous</a:t>
            </a:r>
          </a:p>
          <a:p>
            <a:r>
              <a:rPr lang="en-US" sz="4000" dirty="0"/>
              <a:t> “I Have a Dream,” speech at the</a:t>
            </a:r>
          </a:p>
          <a:p>
            <a:r>
              <a:rPr lang="en-US" sz="4000" dirty="0"/>
              <a:t> March on Washington. </a:t>
            </a:r>
          </a:p>
          <a:p>
            <a:endParaRPr lang="en-US" sz="4000" dirty="0"/>
          </a:p>
          <a:p>
            <a:endParaRPr lang="en-US" sz="4000" dirty="0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990600" y="228600"/>
            <a:ext cx="71628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Martin Luther King, Jr.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5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10400" y="5791200"/>
            <a:ext cx="2133600" cy="10668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/>
              <a:t>2,3</a:t>
            </a:r>
          </a:p>
        </p:txBody>
      </p:sp>
      <p:sp>
        <p:nvSpPr>
          <p:cNvPr id="15364" name="AutoShape 4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5943600"/>
            <a:ext cx="762000" cy="685800"/>
          </a:xfrm>
          <a:prstGeom prst="actionButtonHom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38200" y="228600"/>
            <a:ext cx="7239000" cy="461665"/>
          </a:xfrm>
          <a:prstGeom prst="rect">
            <a:avLst/>
          </a:prstGeom>
          <a:solidFill>
            <a:srgbClr val="CC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b="1" dirty="0"/>
              <a:t>Civil Rights Movement</a:t>
            </a:r>
            <a:endParaRPr lang="en-US" dirty="0"/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990600" y="990600"/>
            <a:ext cx="7239000" cy="4343400"/>
          </a:xfrm>
          <a:prstGeom prst="wedgeRectCallout">
            <a:avLst>
              <a:gd name="adj1" fmla="val -21231"/>
              <a:gd name="adj2" fmla="val 1116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sz="4000" dirty="0"/>
              <a:t> </a:t>
            </a:r>
          </a:p>
          <a:p>
            <a:endParaRPr lang="en-US" sz="4000" dirty="0"/>
          </a:p>
          <a:p>
            <a:endParaRPr lang="en-US" sz="4000" dirty="0"/>
          </a:p>
          <a:p>
            <a:endParaRPr lang="en-US" sz="40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This movement in the US sought</a:t>
            </a:r>
          </a:p>
          <a:p>
            <a:r>
              <a:rPr lang="en-US" sz="3200" dirty="0"/>
              <a:t> to gain equal rights for all</a:t>
            </a:r>
          </a:p>
          <a:p>
            <a:r>
              <a:rPr lang="en-US" sz="3200" dirty="0"/>
              <a:t> citizens as written in the Constitution. 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7" grpId="0" animBg="1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CC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E2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00"/>
      </a:hlink>
      <a:folHlink>
        <a:srgbClr val="FFFFCC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7872</TotalTime>
  <Words>746</Words>
  <Application>Microsoft Office PowerPoint</Application>
  <PresentationFormat>On-screen Show (4:3)</PresentationFormat>
  <Paragraphs>211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  <vt:variant>
        <vt:lpstr>Custom Shows</vt:lpstr>
      </vt:variant>
      <vt:variant>
        <vt:i4>1</vt:i4>
      </vt:variant>
    </vt:vector>
  </HeadingPairs>
  <TitlesOfParts>
    <vt:vector size="31" baseType="lpstr">
      <vt:lpstr>Impact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(1.1)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Jerry Myers</dc:creator>
  <dc:description>Created by Jerry Myers is 1998 for a class.</dc:description>
  <cp:lastModifiedBy>Kesler, Dawn</cp:lastModifiedBy>
  <cp:revision>112</cp:revision>
  <cp:lastPrinted>2019-03-12T11:59:27Z</cp:lastPrinted>
  <dcterms:created xsi:type="dcterms:W3CDTF">1998-08-03T22:24:04Z</dcterms:created>
  <dcterms:modified xsi:type="dcterms:W3CDTF">2019-03-13T21:42:16Z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1998</vt:lpwstr>
  </property>
</Properties>
</file>