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4842D3-628A-4DF7-9AC0-5DC7C0731EF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CA97FD-947F-4571-9BB7-86C6641C10D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CnZhzvWFoY&amp;playnext=1&amp;list=PL60D53D5C84831C2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oodlands-junior.kent.sch.uk/revision/Science/electricity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conductors and insulators?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S5P3c: Investigate common materials to determine if they are insulators or conductors of electricity.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Conductor</a:t>
            </a:r>
          </a:p>
          <a:p>
            <a:r>
              <a:rPr lang="en-US" dirty="0" smtClean="0"/>
              <a:t>Insulator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conductor is a type of material through which negative charges can move easily. </a:t>
            </a:r>
          </a:p>
          <a:p>
            <a:r>
              <a:rPr lang="en-US" dirty="0" smtClean="0"/>
              <a:t>Electricity passes easily through copper wire, paper clips, and foil</a:t>
            </a:r>
          </a:p>
          <a:p>
            <a:r>
              <a:rPr lang="en-US" dirty="0"/>
              <a:t> </a:t>
            </a:r>
            <a:r>
              <a:rPr lang="en-US" dirty="0" smtClean="0"/>
              <a:t>These are all metals.</a:t>
            </a:r>
          </a:p>
          <a:p>
            <a:r>
              <a:rPr lang="en-US" dirty="0" smtClean="0"/>
              <a:t>Metals are good conductors of electricity because negative charges move through them easily.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Insulator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the electric cord on any appliance at your home or school. </a:t>
            </a:r>
          </a:p>
          <a:p>
            <a:r>
              <a:rPr lang="en-US" dirty="0" smtClean="0"/>
              <a:t>It is covered in plastic and is called an insulator. </a:t>
            </a:r>
          </a:p>
          <a:p>
            <a:r>
              <a:rPr lang="en-US" dirty="0" smtClean="0"/>
              <a:t>Insulator: is a material that resists the flow of electricity. </a:t>
            </a:r>
          </a:p>
          <a:p>
            <a:r>
              <a:rPr lang="en-US" dirty="0" smtClean="0"/>
              <a:t>Electricity doesn’t pass through rubber, cardboard, wood, foam or plastic. </a:t>
            </a:r>
          </a:p>
          <a:p>
            <a:r>
              <a:rPr lang="en-US" dirty="0" smtClean="0"/>
              <a:t>Non-metals are good insulators.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CRCT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How are copper wire and aluminum foil alike?</a:t>
            </a:r>
          </a:p>
          <a:p>
            <a:pPr marL="514350" indent="-514350">
              <a:buAutoNum type="alphaLcPeriod"/>
            </a:pPr>
            <a:r>
              <a:rPr lang="en-US" dirty="0" smtClean="0"/>
              <a:t>Negative charges move through them easily.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They are both silver-colored metals.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They are both used to insulate wires.</a:t>
            </a:r>
          </a:p>
          <a:p>
            <a:pPr marL="514350" indent="-514350">
              <a:buAutoNum type="alphaLcPeriod"/>
            </a:pPr>
            <a:r>
              <a:rPr lang="en-US" dirty="0" smtClean="0"/>
              <a:t>Negative charges can’t move through them.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2. Which of the following materials would you use to connect a battery and bulb so that the bulb would light?</a:t>
            </a:r>
          </a:p>
          <a:p>
            <a:pPr marL="514350" indent="-514350">
              <a:buAutoNum type="alphaLcPeriod"/>
            </a:pPr>
            <a:r>
              <a:rPr lang="en-US" dirty="0" smtClean="0"/>
              <a:t>wooden toothpick</a:t>
            </a:r>
          </a:p>
          <a:p>
            <a:pPr marL="514350" indent="-514350">
              <a:buAutoNum type="alphaLcPeriod"/>
            </a:pPr>
            <a:r>
              <a:rPr lang="en-US" dirty="0" smtClean="0"/>
              <a:t>rubber band </a:t>
            </a:r>
          </a:p>
          <a:p>
            <a:pPr marL="514350" indent="-514350">
              <a:buAutoNum type="alphaLcPeriod"/>
            </a:pPr>
            <a:r>
              <a:rPr lang="en-US" dirty="0" smtClean="0"/>
              <a:t>strip of silver</a:t>
            </a:r>
          </a:p>
          <a:p>
            <a:pPr marL="514350" indent="-514350">
              <a:buAutoNum type="alphaLcPeriod"/>
            </a:pPr>
            <a:r>
              <a:rPr lang="en-US" dirty="0"/>
              <a:t>s</a:t>
            </a:r>
            <a:r>
              <a:rPr lang="en-US" dirty="0" smtClean="0"/>
              <a:t>trip of plastic</a:t>
            </a:r>
            <a:endParaRPr lang="en-US" dirty="0"/>
          </a:p>
        </p:txBody>
      </p:sp>
      <p:pic>
        <p:nvPicPr>
          <p:cNvPr id="1026" name="Picture 2" descr="https://www-k6.thinkcentral.com/content/hsp/science/hspscience/ga/gr5/se_9780153734175_/content/unitB/chapter4/21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81000"/>
            <a:ext cx="923925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A, negative charges move through them easily</a:t>
            </a:r>
          </a:p>
          <a:p>
            <a:pPr marL="514350" indent="-514350">
              <a:buAutoNum type="arabicPeriod"/>
            </a:pPr>
            <a:r>
              <a:rPr lang="en-US" dirty="0" smtClean="0"/>
              <a:t>C, strip of silver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216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What are conductors and insulators?</vt:lpstr>
      <vt:lpstr>Vocabulary </vt:lpstr>
      <vt:lpstr>Conductors</vt:lpstr>
      <vt:lpstr>Insulator </vt:lpstr>
      <vt:lpstr>CRCT Questions</vt:lpstr>
      <vt:lpstr>Answers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conductors and insulators?</dc:title>
  <dc:creator>morank</dc:creator>
  <cp:lastModifiedBy>morank</cp:lastModifiedBy>
  <cp:revision>3</cp:revision>
  <dcterms:created xsi:type="dcterms:W3CDTF">2011-04-18T18:36:11Z</dcterms:created>
  <dcterms:modified xsi:type="dcterms:W3CDTF">2011-04-19T11:42:02Z</dcterms:modified>
</cp:coreProperties>
</file>