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A2EC97-D4A5-490B-9B7F-4AD5CAF65AA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9E8C9-693A-434F-86BE-D7BFE6FE66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brainpop.com/technology/energytechnology/electriccircui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Standards: S5P3b Determine the necessary components for completing an electric circuit.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2: What makes a circuit?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Parallel Circuit</a:t>
            </a:r>
            <a:endParaRPr lang="en-US" dirty="0"/>
          </a:p>
        </p:txBody>
      </p:sp>
      <p:pic>
        <p:nvPicPr>
          <p:cNvPr id="2150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1533525" cy="2419351"/>
          </a:xfrm>
          <a:prstGeom prst="rect">
            <a:avLst/>
          </a:prstGeom>
          <a:noFill/>
        </p:spPr>
      </p:pic>
      <p:pic>
        <p:nvPicPr>
          <p:cNvPr id="21508" name="Picture 4" descr="https://www-k6.thinkcentral.com/content/hsp/science/hspscience/ga/gr5/se_9780153734175_/content/unitB/chapter4/194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81200"/>
            <a:ext cx="1847850" cy="2419351"/>
          </a:xfrm>
          <a:prstGeom prst="rect">
            <a:avLst/>
          </a:prstGeom>
          <a:noFill/>
        </p:spPr>
      </p:pic>
      <p:pic>
        <p:nvPicPr>
          <p:cNvPr id="21510" name="Picture 6" descr="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981200"/>
            <a:ext cx="1800225" cy="2419351"/>
          </a:xfrm>
          <a:prstGeom prst="rect">
            <a:avLst/>
          </a:prstGeom>
          <a:noFill/>
        </p:spPr>
      </p:pic>
      <p:pic>
        <p:nvPicPr>
          <p:cNvPr id="21512" name="Picture 8" descr="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133600"/>
            <a:ext cx="1876425" cy="228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4343400"/>
            <a:ext cx="144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all parts are working, the current will flow through all paths and all devices will work.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part of the circuit is blocked or missing, the current can take a different path. Other devices in the circuit still work.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44958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 parallel circuit, the current splits between the different paths. Adding bulbs to a parallel circuit doesn’t change the brightness of each bulb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1143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bulbs in the two-, three-, and four bulb circuits are the same brightness.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amount of current that can flow through a circuit depends on resistance. </a:t>
            </a:r>
          </a:p>
          <a:p>
            <a:r>
              <a:rPr lang="en-US" dirty="0" smtClean="0"/>
              <a:t>Resistance: is how much a material opposes the flow of current</a:t>
            </a:r>
          </a:p>
          <a:p>
            <a:r>
              <a:rPr lang="en-US" dirty="0" smtClean="0"/>
              <a:t>The greater the resistance, the less current can pass through a circuit. </a:t>
            </a:r>
          </a:p>
          <a:p>
            <a:r>
              <a:rPr lang="en-US" dirty="0" smtClean="0"/>
              <a:t>Thin wire has greater resistance than thick. </a:t>
            </a:r>
          </a:p>
          <a:p>
            <a:r>
              <a:rPr lang="en-US" dirty="0" smtClean="0"/>
              <a:t>Light bulbs and other devices have higher resistance than copper wire.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pic>
        <p:nvPicPr>
          <p:cNvPr id="23554" name="Picture 2" descr="https://www-k6.thinkcentral.com/content/hsp/science/hspscience/ga/gr5/se_9780153734175_/content/unitB/chapter4/19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2733675" cy="3705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95600" y="17526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wires in a toaster have high resistance compared to the copper wires in the circuits that you built. The high resistance causes the wires to get hot enough to toast bread.</a:t>
            </a:r>
            <a:endParaRPr lang="en-US" dirty="0"/>
          </a:p>
        </p:txBody>
      </p:sp>
      <p:pic>
        <p:nvPicPr>
          <p:cNvPr id="23556" name="Picture 4" descr="https://www-k6.thinkcentral.com/content/hsp/science/hspscience/ga/gr5/se_9780153734175_/content/unitB/chapter4/196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4775" y="3086099"/>
            <a:ext cx="5229225" cy="37719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29000" y="41910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outlets have a built-in circuit breaker. If there is a short circuit or if the wires overheat, the red button pops out, breaking the circuit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current takes a short cut or a short circuit.</a:t>
            </a:r>
          </a:p>
          <a:p>
            <a:r>
              <a:rPr lang="en-US" dirty="0" smtClean="0"/>
              <a:t>This is when a current flows where it isn’t wanted. </a:t>
            </a:r>
          </a:p>
          <a:p>
            <a:r>
              <a:rPr lang="en-US" dirty="0" smtClean="0"/>
              <a:t>Short circuits prevent the rest of the circuit from working properly. </a:t>
            </a:r>
          </a:p>
          <a:p>
            <a:r>
              <a:rPr lang="en-US" dirty="0" smtClean="0"/>
              <a:t>They have low resistance and high current, so they produce a lot of heat.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/>
              <a:t>CRCT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two things are needed to make current flow in a circuit?</a:t>
            </a:r>
          </a:p>
          <a:p>
            <a:pPr marL="514350" indent="-514350">
              <a:buAutoNum type="alphaLcPeriod"/>
            </a:pPr>
            <a:r>
              <a:rPr lang="en-US" dirty="0" smtClean="0"/>
              <a:t>Wires and light bulb</a:t>
            </a:r>
          </a:p>
          <a:p>
            <a:pPr marL="514350" indent="-514350">
              <a:buAutoNum type="alphaLcPeriod"/>
            </a:pPr>
            <a:r>
              <a:rPr lang="en-US" dirty="0" smtClean="0"/>
              <a:t>Current source and closed path</a:t>
            </a:r>
          </a:p>
          <a:p>
            <a:pPr marL="514350" indent="-514350">
              <a:buAutoNum type="alphaLcPeriod"/>
            </a:pPr>
            <a:r>
              <a:rPr lang="en-US" dirty="0" smtClean="0"/>
              <a:t>Current source and light bulb</a:t>
            </a:r>
          </a:p>
          <a:p>
            <a:pPr marL="514350" indent="-514350">
              <a:buAutoNum type="alphaLcPeriod"/>
            </a:pPr>
            <a:r>
              <a:rPr lang="en-US" dirty="0" smtClean="0"/>
              <a:t>Battery bulb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Why are parallel circuits more useful in more applications than series circuit are?</a:t>
            </a:r>
          </a:p>
          <a:p>
            <a:pPr marL="514350" indent="-514350">
              <a:buAutoNum type="alphaLcPeriod"/>
            </a:pPr>
            <a:r>
              <a:rPr lang="en-US" dirty="0" smtClean="0"/>
              <a:t>Parallel circuits are cheaper to build. 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allow many appliances to be used at one time.</a:t>
            </a:r>
          </a:p>
          <a:p>
            <a:pPr marL="514350" indent="-514350">
              <a:buAutoNum type="alphaLcPeriod"/>
            </a:pPr>
            <a:r>
              <a:rPr lang="en-US" dirty="0" smtClean="0"/>
              <a:t>Parallel circuits take up less room. </a:t>
            </a:r>
          </a:p>
          <a:p>
            <a:pPr marL="514350" indent="-514350">
              <a:buAutoNum type="alphaLcPeriod"/>
            </a:pPr>
            <a:r>
              <a:rPr lang="en-US" dirty="0" smtClean="0"/>
              <a:t>Series circuits produce short circuits, but parallel circuits don’t. </a:t>
            </a:r>
            <a:endParaRPr lang="en-US" dirty="0"/>
          </a:p>
        </p:txBody>
      </p:sp>
      <p:pic>
        <p:nvPicPr>
          <p:cNvPr id="26626" name="Picture 2" descr="https://www-k6.thinkcentral.com/content/hsp/science/hspscience/ga/gr5/se_9780153734175_/content/unitB/chapter4/198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2190750" cy="1385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B, a current source and a closed path. </a:t>
            </a:r>
          </a:p>
          <a:p>
            <a:pPr>
              <a:buNone/>
            </a:pPr>
            <a:r>
              <a:rPr lang="en-US" dirty="0" smtClean="0"/>
              <a:t>2. B, they allow many appliances to be used at one time.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Electric Current</a:t>
            </a:r>
          </a:p>
          <a:p>
            <a:r>
              <a:rPr lang="en-US" dirty="0" smtClean="0"/>
              <a:t>Electric Circuit</a:t>
            </a:r>
          </a:p>
          <a:p>
            <a:r>
              <a:rPr lang="en-US" dirty="0" smtClean="0"/>
              <a:t>Series Circuit</a:t>
            </a:r>
          </a:p>
          <a:p>
            <a:r>
              <a:rPr lang="en-US" dirty="0" smtClean="0"/>
              <a:t>Parallel Circuit</a:t>
            </a:r>
          </a:p>
          <a:p>
            <a:r>
              <a:rPr lang="en-US" dirty="0" smtClean="0"/>
              <a:t>Resistance</a:t>
            </a:r>
          </a:p>
          <a:p>
            <a:r>
              <a:rPr lang="en-US" dirty="0" smtClean="0"/>
              <a:t>Short Circuit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Another kind of electricity is current electricity. </a:t>
            </a:r>
          </a:p>
          <a:p>
            <a:r>
              <a:rPr lang="en-US" dirty="0" smtClean="0"/>
              <a:t>When electric charges have a path to follow, they flow or move. </a:t>
            </a:r>
          </a:p>
          <a:p>
            <a:r>
              <a:rPr lang="en-US" dirty="0" smtClean="0"/>
              <a:t>A flow of electric charges is called </a:t>
            </a:r>
            <a:r>
              <a:rPr lang="en-US" b="1" dirty="0" smtClean="0"/>
              <a:t>electric current. </a:t>
            </a:r>
          </a:p>
          <a:p>
            <a:r>
              <a:rPr lang="en-US" dirty="0" smtClean="0"/>
              <a:t>It is like a moving stream.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electric circuit is a closed path that electric current follows. </a:t>
            </a:r>
          </a:p>
          <a:p>
            <a:r>
              <a:rPr lang="en-US" dirty="0" smtClean="0"/>
              <a:t>A battery is a very important part of a circuit. </a:t>
            </a:r>
          </a:p>
          <a:p>
            <a:r>
              <a:rPr lang="en-US" dirty="0" smtClean="0"/>
              <a:t>It provides the energy to move the electric charges through the circuit. </a:t>
            </a:r>
          </a:p>
          <a:p>
            <a:r>
              <a:rPr lang="en-US" dirty="0" smtClean="0"/>
              <a:t>The energy will change to light  and heat by the bulb.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Circuit</a:t>
            </a:r>
            <a:endParaRPr lang="en-US" dirty="0"/>
          </a:p>
        </p:txBody>
      </p:sp>
      <p:pic>
        <p:nvPicPr>
          <p:cNvPr id="1026" name="Picture 2" descr="https://www-k6.thinkcentral.com/content/hsp/science/hspscience/ga/gr5/se_9780153734175_/content/unitB/chapter4/19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7600"/>
            <a:ext cx="3762375" cy="2371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1905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electric current in a circuit moves like a bike wheel. The energy of motion moves through the whole wheel at once. When you connect a circuit, a battery moves energy to all parts of the circuit at the same time.</a:t>
            </a:r>
            <a:endParaRPr lang="en-US" dirty="0"/>
          </a:p>
        </p:txBody>
      </p:sp>
      <p:pic>
        <p:nvPicPr>
          <p:cNvPr id="1028" name="Picture 4" descr="https://www-k6.thinkcentral.com/content/hsp/science/hspscience/ga/gr5/se_9780153734175_/content/unitB/chapter4/19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00350"/>
            <a:ext cx="3114675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series circuit has only one path for its current to follow. </a:t>
            </a:r>
          </a:p>
          <a:p>
            <a:r>
              <a:rPr lang="en-US" dirty="0" smtClean="0"/>
              <a:t>It is like the Ferris Wheel. </a:t>
            </a:r>
          </a:p>
          <a:p>
            <a:r>
              <a:rPr lang="en-US" dirty="0" smtClean="0"/>
              <a:t>Once you are on it, you have to go all the way around to get back to the start. </a:t>
            </a:r>
          </a:p>
          <a:p>
            <a:r>
              <a:rPr lang="en-US" dirty="0" smtClean="0"/>
              <a:t>A series circuit can have more than one bulb. </a:t>
            </a:r>
          </a:p>
          <a:p>
            <a:r>
              <a:rPr lang="en-US" dirty="0" smtClean="0"/>
              <a:t>It can have a buzzer or other devices. </a:t>
            </a:r>
          </a:p>
          <a:p>
            <a:r>
              <a:rPr lang="en-US" dirty="0" smtClean="0"/>
              <a:t>The order of the devices doesn’t matter. </a:t>
            </a:r>
          </a:p>
          <a:p>
            <a:r>
              <a:rPr lang="en-US" dirty="0" smtClean="0"/>
              <a:t>The current moves through the wire and the battery is its power supply.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Next, it will pass through each device. </a:t>
            </a:r>
          </a:p>
          <a:p>
            <a:r>
              <a:rPr lang="en-US" dirty="0" smtClean="0"/>
              <a:t>Then it returns to the battery. </a:t>
            </a:r>
          </a:p>
          <a:p>
            <a:r>
              <a:rPr lang="en-US" dirty="0" smtClean="0"/>
              <a:t>In this type of circuit, the same amount of current moves through each device. </a:t>
            </a:r>
          </a:p>
          <a:p>
            <a:r>
              <a:rPr lang="en-US" dirty="0" smtClean="0"/>
              <a:t>Removing any device breaks the circuit.</a:t>
            </a:r>
          </a:p>
          <a:p>
            <a:r>
              <a:rPr lang="en-US" dirty="0" smtClean="0"/>
              <a:t>All of the devices stop working.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Series Circuit</a:t>
            </a:r>
            <a:endParaRPr lang="en-US" dirty="0"/>
          </a:p>
        </p:txBody>
      </p:sp>
      <p:pic>
        <p:nvPicPr>
          <p:cNvPr id="9218" name="Picture 2" descr="https://www-k6.thinkcentral.com/content/hsp/science/hspscience/ga/gr5/se_9780153734175_/content/unitB/chapter4/193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1638300" cy="2628900"/>
          </a:xfrm>
          <a:prstGeom prst="rect">
            <a:avLst/>
          </a:prstGeom>
          <a:noFill/>
        </p:spPr>
      </p:pic>
      <p:pic>
        <p:nvPicPr>
          <p:cNvPr id="9220" name="Picture 4" descr="https://www-k6.thinkcentral.com/content/hsp/science/hspscience/ga/gr5/se_9780153734175_/content/unitB/chapter4/193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752600"/>
            <a:ext cx="1628775" cy="2628900"/>
          </a:xfrm>
          <a:prstGeom prst="rect">
            <a:avLst/>
          </a:prstGeom>
          <a:noFill/>
        </p:spPr>
      </p:pic>
      <p:pic>
        <p:nvPicPr>
          <p:cNvPr id="9222" name="Picture 6" descr="https://www-k6.thinkcentral.com/content/hsp/science/hspscience/ga/gr5/se_9780153734175_/content/unitB/chapter4/193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752600"/>
            <a:ext cx="1828800" cy="2628900"/>
          </a:xfrm>
          <a:prstGeom prst="rect">
            <a:avLst/>
          </a:prstGeom>
          <a:noFill/>
        </p:spPr>
      </p:pic>
      <p:pic>
        <p:nvPicPr>
          <p:cNvPr id="9224" name="Picture 8" descr="https://www-k6.thinkcentral.com/content/hsp/science/hspscience/ga/gr5/se_9780153734175_/content/unitB/chapter4/193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1752600"/>
            <a:ext cx="1885950" cy="2628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4572000"/>
            <a:ext cx="121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closed</a:t>
            </a:r>
            <a:r>
              <a:rPr lang="en-US" dirty="0" smtClean="0"/>
              <a:t> series circuit can light up two or more bulbs.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572000"/>
            <a:ext cx="129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circuit is open at any point, neither bulb will light up.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572000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bulbs are dimmer than those in the two-bulb circuit.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4648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bulbs are dimmer than the bulbs in the three-bulb circuit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Christmas Lights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giving the circuit one path, you can make a path for each device in the circuit.</a:t>
            </a:r>
          </a:p>
          <a:p>
            <a:r>
              <a:rPr lang="en-US" dirty="0" smtClean="0"/>
              <a:t>A parallel circuit: has more than one path for the circuit to follow. </a:t>
            </a:r>
          </a:p>
          <a:p>
            <a:r>
              <a:rPr lang="en-US" dirty="0" smtClean="0"/>
              <a:t>If something blocks the charges along one path, the charges keep following along another path.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793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Lesson 2: What makes a circuit?</vt:lpstr>
      <vt:lpstr>Vocabulary Preview</vt:lpstr>
      <vt:lpstr>Moving Charges</vt:lpstr>
      <vt:lpstr>Electric Circuit</vt:lpstr>
      <vt:lpstr>Electric Circuit</vt:lpstr>
      <vt:lpstr>Series Circuit</vt:lpstr>
      <vt:lpstr>Series Circuit</vt:lpstr>
      <vt:lpstr>Series Circuit</vt:lpstr>
      <vt:lpstr>Parallel Circuit</vt:lpstr>
      <vt:lpstr>                      Parallel Circuit</vt:lpstr>
      <vt:lpstr>Resistance</vt:lpstr>
      <vt:lpstr>Resistance</vt:lpstr>
      <vt:lpstr>Short Circuit</vt:lpstr>
      <vt:lpstr>CRCT Questions</vt:lpstr>
      <vt:lpstr>Answers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What makes a circuit?</dc:title>
  <dc:creator>morank</dc:creator>
  <cp:lastModifiedBy>morank</cp:lastModifiedBy>
  <cp:revision>12</cp:revision>
  <dcterms:created xsi:type="dcterms:W3CDTF">2011-04-18T16:42:32Z</dcterms:created>
  <dcterms:modified xsi:type="dcterms:W3CDTF">2011-04-18T18:36:00Z</dcterms:modified>
</cp:coreProperties>
</file>